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fntdata" ContentType="application/x-fontdata"/>
  <Default Extension="xml" ContentType="application/xml"/>
  <Default Extension="mp4" ContentType="video/mp4"/>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Masters/slideMaster1.xml" ContentType="application/vnd.openxmlformats-officedocument.presentationml.slideMaster+xml"/>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Layouts/slideLayout5.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13"/>
  </p:notesMasterIdLst>
  <p:sldIdLst>
    <p:sldId id="341" r:id="rId2"/>
    <p:sldId id="320" r:id="rId3"/>
    <p:sldId id="321" r:id="rId4"/>
    <p:sldId id="344" r:id="rId5"/>
    <p:sldId id="370" r:id="rId6"/>
    <p:sldId id="364" r:id="rId7"/>
    <p:sldId id="367" r:id="rId8"/>
    <p:sldId id="365" r:id="rId9"/>
    <p:sldId id="368" r:id="rId10"/>
    <p:sldId id="369" r:id="rId11"/>
    <p:sldId id="343" r:id="rId12"/>
  </p:sldIdLst>
  <p:sldSz cx="12192000" cy="6858000"/>
  <p:notesSz cx="6858000" cy="9144000"/>
  <p:embeddedFontLst>
    <p:embeddedFont>
      <p:font typeface="Calibri" panose="020F0502020204030204" pitchFamily="34" charset="0"/>
      <p:regular r:id="rId14"/>
      <p:bold r:id="rId15"/>
      <p:italic r:id="rId16"/>
      <p:boldItalic r:id="rId17"/>
    </p:embeddedFont>
    <p:embeddedFont>
      <p:font typeface="Calibri Light" panose="020F0302020204030204" pitchFamily="34" charset="0"/>
      <p:regular r:id="rId18"/>
      <p:italic r:id="rId19"/>
    </p:embeddedFont>
    <p:embeddedFont>
      <p:font typeface="Poppins" panose="00000500000000000000" pitchFamily="2" charset="0"/>
      <p:regular r:id="rId20"/>
      <p:bold r:id="rId21"/>
      <p:italic r:id="rId22"/>
      <p:boldItalic r:id="rId23"/>
    </p:embeddedFont>
    <p:embeddedFont>
      <p:font typeface="Zona Pro" panose="02010503040002020004" pitchFamily="50" charset="0"/>
      <p:regular r:id="rId24"/>
      <p:bold r:id="rId25"/>
      <p:italic r:id="rId26"/>
      <p:boldItalic r:id="rId27"/>
    </p:embeddedFont>
  </p:embeddedFontLst>
  <p:defaultText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66"/>
    <a:srgbClr val="592C82"/>
    <a:srgbClr val="E0B3B8"/>
    <a:srgbClr val="8EBEDC"/>
    <a:srgbClr val="9E7AB2"/>
    <a:srgbClr val="7030A0"/>
    <a:srgbClr val="C5D8F4"/>
    <a:srgbClr val="A589C1"/>
    <a:srgbClr val="DFC9EF"/>
    <a:srgbClr val="A779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269" autoAdjust="0"/>
    <p:restoredTop sz="68140" autoAdjust="0"/>
  </p:normalViewPr>
  <p:slideViewPr>
    <p:cSldViewPr snapToGrid="0" snapToObjects="1">
      <p:cViewPr varScale="1">
        <p:scale>
          <a:sx n="107" d="100"/>
          <a:sy n="107" d="100"/>
        </p:scale>
        <p:origin x="2664" y="102"/>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font" Target="fonts/font13.fntdata"/><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font" Target="fonts/font12.fntdata"/><Relationship Id="rId33"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1.fntdata"/><Relationship Id="rId32"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6.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font" Target="fonts/font14.fntdata"/><Relationship Id="rId30"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F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914154-E329-3F4A-8552-525CE15A91B1}" type="datetimeFigureOut">
              <a:rPr lang="en-FR" smtClean="0"/>
              <a:t>02/02/2023</a:t>
            </a:fld>
            <a:endParaRPr lang="en-F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F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F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8A1F55-85CA-5749-AA6B-48521FE8E760}" type="slidenum">
              <a:rPr lang="en-FR" smtClean="0"/>
              <a:t>‹#›</a:t>
            </a:fld>
            <a:endParaRPr lang="en-FR"/>
          </a:p>
        </p:txBody>
      </p:sp>
    </p:spTree>
    <p:extLst>
      <p:ext uri="{BB962C8B-B14F-4D97-AF65-F5344CB8AC3E}">
        <p14:creationId xmlns:p14="http://schemas.microsoft.com/office/powerpoint/2010/main" val="2443375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058A1F55-85CA-5749-AA6B-48521FE8E760}" type="slidenum">
              <a:rPr lang="en-FR" smtClean="0"/>
              <a:t>1</a:t>
            </a:fld>
            <a:endParaRPr lang="en-FR"/>
          </a:p>
        </p:txBody>
      </p:sp>
    </p:spTree>
    <p:extLst>
      <p:ext uri="{BB962C8B-B14F-4D97-AF65-F5344CB8AC3E}">
        <p14:creationId xmlns:p14="http://schemas.microsoft.com/office/powerpoint/2010/main" val="3723118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a:t>
            </a:r>
            <a:r>
              <a:rPr lang="en-FR"/>
              <a:t>lass discusio</a:t>
            </a:r>
            <a:r>
              <a:rPr lang="en-AU"/>
              <a:t>n.</a:t>
            </a:r>
            <a:endParaRPr lang="en-FR"/>
          </a:p>
          <a:p>
            <a:endParaRPr lang="en-FR" dirty="0"/>
          </a:p>
        </p:txBody>
      </p:sp>
      <p:sp>
        <p:nvSpPr>
          <p:cNvPr id="4" name="Slide Number Placeholder 3"/>
          <p:cNvSpPr>
            <a:spLocks noGrp="1"/>
          </p:cNvSpPr>
          <p:nvPr>
            <p:ph type="sldNum" sz="quarter" idx="5"/>
          </p:nvPr>
        </p:nvSpPr>
        <p:spPr/>
        <p:txBody>
          <a:bodyPr/>
          <a:lstStyle/>
          <a:p>
            <a:fld id="{058A1F55-85CA-5749-AA6B-48521FE8E760}" type="slidenum">
              <a:rPr lang="en-FR" smtClean="0"/>
              <a:t>10</a:t>
            </a:fld>
            <a:endParaRPr lang="en-FR"/>
          </a:p>
        </p:txBody>
      </p:sp>
    </p:spTree>
    <p:extLst>
      <p:ext uri="{BB962C8B-B14F-4D97-AF65-F5344CB8AC3E}">
        <p14:creationId xmlns:p14="http://schemas.microsoft.com/office/powerpoint/2010/main" val="1352068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R" dirty="0"/>
          </a:p>
        </p:txBody>
      </p:sp>
      <p:sp>
        <p:nvSpPr>
          <p:cNvPr id="4" name="Slide Number Placeholder 3"/>
          <p:cNvSpPr>
            <a:spLocks noGrp="1"/>
          </p:cNvSpPr>
          <p:nvPr>
            <p:ph type="sldNum" sz="quarter" idx="5"/>
          </p:nvPr>
        </p:nvSpPr>
        <p:spPr/>
        <p:txBody>
          <a:bodyPr/>
          <a:lstStyle/>
          <a:p>
            <a:fld id="{058A1F55-85CA-5749-AA6B-48521FE8E760}" type="slidenum">
              <a:rPr lang="en-FR" smtClean="0"/>
              <a:t>11</a:t>
            </a:fld>
            <a:endParaRPr lang="en-FR"/>
          </a:p>
        </p:txBody>
      </p:sp>
    </p:spTree>
    <p:extLst>
      <p:ext uri="{BB962C8B-B14F-4D97-AF65-F5344CB8AC3E}">
        <p14:creationId xmlns:p14="http://schemas.microsoft.com/office/powerpoint/2010/main" val="18545199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EQUIPMENT REQUIRED – None </a:t>
            </a:r>
            <a:br>
              <a:rPr lang="en-GB"/>
            </a:br>
            <a:endParaRPr lang="en-GB"/>
          </a:p>
          <a:p>
            <a:r>
              <a:rPr lang="en-GB"/>
              <a:t>CORE CONTENT </a:t>
            </a:r>
            <a:br>
              <a:rPr lang="en-GB"/>
            </a:br>
            <a:r>
              <a:rPr lang="en-GB"/>
              <a:t>PART 1: Student web search regarding resilience. (Appendix 1). </a:t>
            </a:r>
          </a:p>
          <a:p>
            <a:r>
              <a:rPr lang="en-GB"/>
              <a:t>PART 2: Exercises on resilience.</a:t>
            </a:r>
            <a:br>
              <a:rPr lang="en-GB"/>
            </a:br>
            <a:endParaRPr lang="en-GB"/>
          </a:p>
          <a:p>
            <a:r>
              <a:rPr lang="en-GB"/>
              <a:t>COPING STRATEGY When I’m down I can pick myself up and move on.</a:t>
            </a:r>
            <a:endParaRPr lang="en-FR"/>
          </a:p>
          <a:p>
            <a:endParaRPr lang="en-FR" dirty="0"/>
          </a:p>
        </p:txBody>
      </p:sp>
      <p:sp>
        <p:nvSpPr>
          <p:cNvPr id="4" name="Slide Number Placeholder 3"/>
          <p:cNvSpPr>
            <a:spLocks noGrp="1"/>
          </p:cNvSpPr>
          <p:nvPr>
            <p:ph type="sldNum" sz="quarter" idx="5"/>
          </p:nvPr>
        </p:nvSpPr>
        <p:spPr/>
        <p:txBody>
          <a:bodyPr/>
          <a:lstStyle/>
          <a:p>
            <a:fld id="{058A1F55-85CA-5749-AA6B-48521FE8E760}" type="slidenum">
              <a:rPr lang="en-FR" smtClean="0"/>
              <a:t>2</a:t>
            </a:fld>
            <a:endParaRPr lang="en-FR"/>
          </a:p>
        </p:txBody>
      </p:sp>
    </p:spTree>
    <p:extLst>
      <p:ext uri="{BB962C8B-B14F-4D97-AF65-F5344CB8AC3E}">
        <p14:creationId xmlns:p14="http://schemas.microsoft.com/office/powerpoint/2010/main" val="14022704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Begin by reviewing what students remember from last week about relationships, friendships, bullying and exclusion</a:t>
            </a:r>
          </a:p>
          <a:p>
            <a:r>
              <a:rPr lang="en-GB"/>
              <a:t>Remind students of the discussion in Lesson 3. </a:t>
            </a:r>
            <a:br>
              <a:rPr lang="en-GB"/>
            </a:br>
            <a:r>
              <a:rPr lang="en-GB"/>
              <a:t>Bullying is: • Typically repeated. • Deliberately harmful. • Involves the systematic abuse of power. Types of bullying include physical, verbal, social and cyber. </a:t>
            </a:r>
          </a:p>
          <a:p>
            <a:endParaRPr lang="en-GB"/>
          </a:p>
          <a:p>
            <a:r>
              <a:rPr lang="en-GB"/>
              <a:t>In the lesson today we will talk more about resilience.</a:t>
            </a:r>
            <a:endParaRPr lang="en-FR"/>
          </a:p>
          <a:p>
            <a:endParaRPr lang="en-FR" dirty="0"/>
          </a:p>
        </p:txBody>
      </p:sp>
      <p:sp>
        <p:nvSpPr>
          <p:cNvPr id="4" name="Slide Number Placeholder 3"/>
          <p:cNvSpPr>
            <a:spLocks noGrp="1"/>
          </p:cNvSpPr>
          <p:nvPr>
            <p:ph type="sldNum" sz="quarter" idx="5"/>
          </p:nvPr>
        </p:nvSpPr>
        <p:spPr/>
        <p:txBody>
          <a:bodyPr/>
          <a:lstStyle/>
          <a:p>
            <a:fld id="{058A1F55-85CA-5749-AA6B-48521FE8E760}" type="slidenum">
              <a:rPr lang="en-FR" smtClean="0"/>
              <a:t>3</a:t>
            </a:fld>
            <a:endParaRPr lang="en-FR"/>
          </a:p>
        </p:txBody>
      </p:sp>
    </p:spTree>
    <p:extLst>
      <p:ext uri="{BB962C8B-B14F-4D97-AF65-F5344CB8AC3E}">
        <p14:creationId xmlns:p14="http://schemas.microsoft.com/office/powerpoint/2010/main" val="17141893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Use this lesson to revisit the concepts of “emotions” and “feelings”. For example: Emotions are relatively discrete reactions to events e.g. failing to score a goal in the ball throw and expressing anger Feelings are more diffuse inner responses that are not readily identified by others</a:t>
            </a:r>
          </a:p>
          <a:p>
            <a:endParaRPr lang="en-GB"/>
          </a:p>
          <a:p>
            <a:r>
              <a:rPr lang="en-GB"/>
              <a:t>Re-watch a few times – have students felt like Stem &amp; Elk before?</a:t>
            </a:r>
            <a:endParaRPr lang="en-FR"/>
          </a:p>
          <a:p>
            <a:endParaRPr lang="en-FR" dirty="0"/>
          </a:p>
        </p:txBody>
      </p:sp>
      <p:sp>
        <p:nvSpPr>
          <p:cNvPr id="4" name="Slide Number Placeholder 3"/>
          <p:cNvSpPr>
            <a:spLocks noGrp="1"/>
          </p:cNvSpPr>
          <p:nvPr>
            <p:ph type="sldNum" sz="quarter" idx="5"/>
          </p:nvPr>
        </p:nvSpPr>
        <p:spPr/>
        <p:txBody>
          <a:bodyPr/>
          <a:lstStyle/>
          <a:p>
            <a:fld id="{058A1F55-85CA-5749-AA6B-48521FE8E760}" type="slidenum">
              <a:rPr lang="en-FR" smtClean="0"/>
              <a:t>4</a:t>
            </a:fld>
            <a:endParaRPr lang="en-FR"/>
          </a:p>
        </p:txBody>
      </p:sp>
    </p:spTree>
    <p:extLst>
      <p:ext uri="{BB962C8B-B14F-4D97-AF65-F5344CB8AC3E}">
        <p14:creationId xmlns:p14="http://schemas.microsoft.com/office/powerpoint/2010/main" val="17090396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Begin by reviewing what students remember from last week about relationships, friendships, bullying and exclusion</a:t>
            </a:r>
          </a:p>
          <a:p>
            <a:r>
              <a:rPr lang="en-GB"/>
              <a:t>Remind students of the discussion in Lesson 3. </a:t>
            </a:r>
            <a:br>
              <a:rPr lang="en-GB"/>
            </a:br>
            <a:r>
              <a:rPr lang="en-GB"/>
              <a:t>Bullying is: • Typically repeated. • Deliberately harmful. • Involves the systematic abuse of power. Types of bullying include physical, verbal, social and cyber. </a:t>
            </a:r>
          </a:p>
          <a:p>
            <a:endParaRPr lang="en-GB"/>
          </a:p>
          <a:p>
            <a:r>
              <a:rPr lang="en-GB"/>
              <a:t>In the lesson today we will talk more about resilience.</a:t>
            </a:r>
            <a:endParaRPr lang="en-FR"/>
          </a:p>
          <a:p>
            <a:endParaRPr lang="en-FR" dirty="0"/>
          </a:p>
        </p:txBody>
      </p:sp>
      <p:sp>
        <p:nvSpPr>
          <p:cNvPr id="4" name="Slide Number Placeholder 3"/>
          <p:cNvSpPr>
            <a:spLocks noGrp="1"/>
          </p:cNvSpPr>
          <p:nvPr>
            <p:ph type="sldNum" sz="quarter" idx="5"/>
          </p:nvPr>
        </p:nvSpPr>
        <p:spPr/>
        <p:txBody>
          <a:bodyPr/>
          <a:lstStyle/>
          <a:p>
            <a:fld id="{058A1F55-85CA-5749-AA6B-48521FE8E760}" type="slidenum">
              <a:rPr lang="en-FR" smtClean="0"/>
              <a:t>5</a:t>
            </a:fld>
            <a:endParaRPr lang="en-FR"/>
          </a:p>
        </p:txBody>
      </p:sp>
    </p:spTree>
    <p:extLst>
      <p:ext uri="{BB962C8B-B14F-4D97-AF65-F5344CB8AC3E}">
        <p14:creationId xmlns:p14="http://schemas.microsoft.com/office/powerpoint/2010/main" val="22609517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GROUP WORK Students will explore the concept of resilience by discussing the images in their groups.</a:t>
            </a:r>
          </a:p>
          <a:p>
            <a:endParaRPr lang="en-GB"/>
          </a:p>
          <a:p>
            <a:r>
              <a:rPr lang="en-GB"/>
              <a:t>The resilience of individuals can be described as their capacity to survive, adapt, and grow in the face of acute crises and chronic stresses. Most recently some researchers have conceptualized resilience as a dynamic process that draws from risk and protective factors that are internal (individual characteristics) and external (family, school and community) to the individual. In line with these factors, resilience can be built through a number of avenues. Firstly, through certain personal characteristics (individuals who are resilient have a good sense of self-worth, purpose, control, belonging and their future). Secondly, through external environments, such as schools, which contribute to personal competencies that help build resilience. Thirdly, through the interaction of these two factors.</a:t>
            </a:r>
            <a:endParaRPr lang="en-FR"/>
          </a:p>
          <a:p>
            <a:endParaRPr lang="en-FR" dirty="0"/>
          </a:p>
        </p:txBody>
      </p:sp>
      <p:sp>
        <p:nvSpPr>
          <p:cNvPr id="4" name="Slide Number Placeholder 3"/>
          <p:cNvSpPr>
            <a:spLocks noGrp="1"/>
          </p:cNvSpPr>
          <p:nvPr>
            <p:ph type="sldNum" sz="quarter" idx="5"/>
          </p:nvPr>
        </p:nvSpPr>
        <p:spPr/>
        <p:txBody>
          <a:bodyPr/>
          <a:lstStyle/>
          <a:p>
            <a:fld id="{058A1F55-85CA-5749-AA6B-48521FE8E760}" type="slidenum">
              <a:rPr lang="en-FR" smtClean="0"/>
              <a:t>6</a:t>
            </a:fld>
            <a:endParaRPr lang="en-FR"/>
          </a:p>
        </p:txBody>
      </p:sp>
    </p:spTree>
    <p:extLst>
      <p:ext uri="{BB962C8B-B14F-4D97-AF65-F5344CB8AC3E}">
        <p14:creationId xmlns:p14="http://schemas.microsoft.com/office/powerpoint/2010/main" val="25719167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Have the group read the story, and answer questions on the next slide.</a:t>
            </a:r>
            <a:endParaRPr lang="en-FR"/>
          </a:p>
          <a:p>
            <a:endParaRPr lang="en-FR" dirty="0"/>
          </a:p>
        </p:txBody>
      </p:sp>
      <p:sp>
        <p:nvSpPr>
          <p:cNvPr id="4" name="Slide Number Placeholder 3"/>
          <p:cNvSpPr>
            <a:spLocks noGrp="1"/>
          </p:cNvSpPr>
          <p:nvPr>
            <p:ph type="sldNum" sz="quarter" idx="5"/>
          </p:nvPr>
        </p:nvSpPr>
        <p:spPr/>
        <p:txBody>
          <a:bodyPr/>
          <a:lstStyle/>
          <a:p>
            <a:fld id="{058A1F55-85CA-5749-AA6B-48521FE8E760}" type="slidenum">
              <a:rPr lang="en-FR" smtClean="0"/>
              <a:t>7</a:t>
            </a:fld>
            <a:endParaRPr lang="en-FR"/>
          </a:p>
        </p:txBody>
      </p:sp>
    </p:spTree>
    <p:extLst>
      <p:ext uri="{BB962C8B-B14F-4D97-AF65-F5344CB8AC3E}">
        <p14:creationId xmlns:p14="http://schemas.microsoft.com/office/powerpoint/2010/main" val="3394044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group answers the following questions: </a:t>
            </a:r>
            <a:br>
              <a:rPr lang="en-GB"/>
            </a:br>
            <a:r>
              <a:rPr lang="en-GB"/>
              <a:t>• What is resilience? </a:t>
            </a:r>
            <a:br>
              <a:rPr lang="en-GB"/>
            </a:br>
            <a:r>
              <a:rPr lang="en-GB"/>
              <a:t>• How is Alex being resilient? </a:t>
            </a:r>
            <a:br>
              <a:rPr lang="en-GB"/>
            </a:br>
            <a:r>
              <a:rPr lang="en-GB"/>
              <a:t>• How could classmates help Alex?</a:t>
            </a:r>
          </a:p>
          <a:p>
            <a:r>
              <a:rPr lang="en-GB"/>
              <a:t>• What gets in the way of being resilient?</a:t>
            </a:r>
            <a:endParaRPr lang="en-FR"/>
          </a:p>
          <a:p>
            <a:endParaRPr lang="en-FR" dirty="0"/>
          </a:p>
        </p:txBody>
      </p:sp>
      <p:sp>
        <p:nvSpPr>
          <p:cNvPr id="4" name="Slide Number Placeholder 3"/>
          <p:cNvSpPr>
            <a:spLocks noGrp="1"/>
          </p:cNvSpPr>
          <p:nvPr>
            <p:ph type="sldNum" sz="quarter" idx="5"/>
          </p:nvPr>
        </p:nvSpPr>
        <p:spPr/>
        <p:txBody>
          <a:bodyPr/>
          <a:lstStyle/>
          <a:p>
            <a:fld id="{058A1F55-85CA-5749-AA6B-48521FE8E760}" type="slidenum">
              <a:rPr lang="en-FR" smtClean="0"/>
              <a:t>8</a:t>
            </a:fld>
            <a:endParaRPr lang="en-FR"/>
          </a:p>
        </p:txBody>
      </p:sp>
    </p:spTree>
    <p:extLst>
      <p:ext uri="{BB962C8B-B14F-4D97-AF65-F5344CB8AC3E}">
        <p14:creationId xmlns:p14="http://schemas.microsoft.com/office/powerpoint/2010/main" val="33835656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Have students write their answers in their work book or on a sheet and be prepared to share with the class.</a:t>
            </a:r>
            <a:endParaRPr lang="en-FR"/>
          </a:p>
          <a:p>
            <a:endParaRPr lang="en-FR" dirty="0"/>
          </a:p>
        </p:txBody>
      </p:sp>
      <p:sp>
        <p:nvSpPr>
          <p:cNvPr id="4" name="Slide Number Placeholder 3"/>
          <p:cNvSpPr>
            <a:spLocks noGrp="1"/>
          </p:cNvSpPr>
          <p:nvPr>
            <p:ph type="sldNum" sz="quarter" idx="5"/>
          </p:nvPr>
        </p:nvSpPr>
        <p:spPr/>
        <p:txBody>
          <a:bodyPr/>
          <a:lstStyle/>
          <a:p>
            <a:fld id="{058A1F55-85CA-5749-AA6B-48521FE8E760}" type="slidenum">
              <a:rPr lang="en-FR" smtClean="0"/>
              <a:t>9</a:t>
            </a:fld>
            <a:endParaRPr lang="en-FR"/>
          </a:p>
        </p:txBody>
      </p:sp>
    </p:spTree>
    <p:extLst>
      <p:ext uri="{BB962C8B-B14F-4D97-AF65-F5344CB8AC3E}">
        <p14:creationId xmlns:p14="http://schemas.microsoft.com/office/powerpoint/2010/main" val="11519620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efault 2">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A8CD4E92-ED5D-49A7-B88E-A9936538744C}"/>
              </a:ext>
            </a:extLst>
          </p:cNvPr>
          <p:cNvPicPr>
            <a:picLocks noChangeAspect="1"/>
          </p:cNvPicPr>
          <p:nvPr userDrawn="1"/>
        </p:nvPicPr>
        <p:blipFill>
          <a:blip r:embed="rId2"/>
          <a:stretch>
            <a:fillRect/>
          </a:stretch>
        </p:blipFill>
        <p:spPr>
          <a:xfrm>
            <a:off x="10919510" y="6129580"/>
            <a:ext cx="558482" cy="484018"/>
          </a:xfrm>
          <a:prstGeom prst="rect">
            <a:avLst/>
          </a:prstGeom>
        </p:spPr>
      </p:pic>
      <p:sp>
        <p:nvSpPr>
          <p:cNvPr id="2" name="Title 1">
            <a:extLst>
              <a:ext uri="{FF2B5EF4-FFF2-40B4-BE49-F238E27FC236}">
                <a16:creationId xmlns:a16="http://schemas.microsoft.com/office/drawing/2014/main" id="{86C82CC1-C8BC-CA42-ACD6-F330E74FABD7}"/>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FR"/>
          </a:p>
        </p:txBody>
      </p:sp>
      <p:sp>
        <p:nvSpPr>
          <p:cNvPr id="3" name="Subtitle 2">
            <a:extLst>
              <a:ext uri="{FF2B5EF4-FFF2-40B4-BE49-F238E27FC236}">
                <a16:creationId xmlns:a16="http://schemas.microsoft.com/office/drawing/2014/main" id="{F15320AF-ABA9-4743-9408-D63CEE3499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FR"/>
          </a:p>
        </p:txBody>
      </p:sp>
      <p:sp>
        <p:nvSpPr>
          <p:cNvPr id="4" name="Date Placeholder 3">
            <a:extLst>
              <a:ext uri="{FF2B5EF4-FFF2-40B4-BE49-F238E27FC236}">
                <a16:creationId xmlns:a16="http://schemas.microsoft.com/office/drawing/2014/main" id="{EAAA244F-A94B-D04E-902C-F1C6DC977119}"/>
              </a:ext>
            </a:extLst>
          </p:cNvPr>
          <p:cNvSpPr>
            <a:spLocks noGrp="1"/>
          </p:cNvSpPr>
          <p:nvPr>
            <p:ph type="dt" sz="half" idx="10"/>
          </p:nvPr>
        </p:nvSpPr>
        <p:spPr/>
        <p:txBody>
          <a:bodyPr/>
          <a:lstStyle/>
          <a:p>
            <a:r>
              <a:rPr lang="LID4096"/>
              <a:t>2021</a:t>
            </a:r>
            <a:endParaRPr lang="en-FR"/>
          </a:p>
        </p:txBody>
      </p:sp>
      <p:sp>
        <p:nvSpPr>
          <p:cNvPr id="5" name="Footer Placeholder 4">
            <a:extLst>
              <a:ext uri="{FF2B5EF4-FFF2-40B4-BE49-F238E27FC236}">
                <a16:creationId xmlns:a16="http://schemas.microsoft.com/office/drawing/2014/main" id="{CD874497-D7A0-2340-9B6F-51B0644DE8B5}"/>
              </a:ext>
            </a:extLst>
          </p:cNvPr>
          <p:cNvSpPr>
            <a:spLocks noGrp="1"/>
          </p:cNvSpPr>
          <p:nvPr>
            <p:ph type="ftr" sz="quarter" idx="11"/>
          </p:nvPr>
        </p:nvSpPr>
        <p:spPr/>
        <p:txBody>
          <a:bodyPr/>
          <a:lstStyle>
            <a:lvl1pPr>
              <a:defRPr/>
            </a:lvl1pPr>
          </a:lstStyle>
          <a:p>
            <a:r>
              <a:rPr lang="en-AU"/>
              <a:t>Lesson 1 – Pre-Test</a:t>
            </a:r>
            <a:endParaRPr lang="en-FR"/>
          </a:p>
        </p:txBody>
      </p:sp>
      <p:sp>
        <p:nvSpPr>
          <p:cNvPr id="6" name="Slide Number Placeholder 5">
            <a:extLst>
              <a:ext uri="{FF2B5EF4-FFF2-40B4-BE49-F238E27FC236}">
                <a16:creationId xmlns:a16="http://schemas.microsoft.com/office/drawing/2014/main" id="{B9F8BECD-BB58-E146-BBE1-F9F2DD6C228A}"/>
              </a:ext>
            </a:extLst>
          </p:cNvPr>
          <p:cNvSpPr>
            <a:spLocks noGrp="1"/>
          </p:cNvSpPr>
          <p:nvPr>
            <p:ph type="sldNum" sz="quarter" idx="12"/>
          </p:nvPr>
        </p:nvSpPr>
        <p:spPr>
          <a:xfrm>
            <a:off x="10919510" y="6173787"/>
            <a:ext cx="528002" cy="365125"/>
          </a:xfrm>
        </p:spPr>
        <p:txBody>
          <a:bodyPr/>
          <a:lstStyle>
            <a:lvl1pPr>
              <a:defRPr sz="1800" b="1">
                <a:solidFill>
                  <a:schemeClr val="bg1"/>
                </a:solidFill>
                <a:latin typeface="Zona Pro" panose="02010503040002020004" pitchFamily="50" charset="0"/>
              </a:defRPr>
            </a:lvl1pPr>
          </a:lstStyle>
          <a:p>
            <a:fld id="{BFB245C7-A9B6-FE41-A38C-AC0BF5D04523}" type="slidenum">
              <a:rPr lang="en-FR" smtClean="0"/>
              <a:pPr/>
              <a:t>‹#›</a:t>
            </a:fld>
            <a:endParaRPr lang="en-FR"/>
          </a:p>
        </p:txBody>
      </p:sp>
    </p:spTree>
    <p:extLst>
      <p:ext uri="{BB962C8B-B14F-4D97-AF65-F5344CB8AC3E}">
        <p14:creationId xmlns:p14="http://schemas.microsoft.com/office/powerpoint/2010/main" val="6499146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70414-9873-4849-A377-65615F417B19}"/>
              </a:ext>
            </a:extLst>
          </p:cNvPr>
          <p:cNvSpPr>
            <a:spLocks noGrp="1"/>
          </p:cNvSpPr>
          <p:nvPr>
            <p:ph type="title"/>
          </p:nvPr>
        </p:nvSpPr>
        <p:spPr/>
        <p:txBody>
          <a:bodyPr/>
          <a:lstStyle/>
          <a:p>
            <a:r>
              <a:rPr lang="en-GB"/>
              <a:t>Click to edit Master title style</a:t>
            </a:r>
            <a:endParaRPr lang="en-FR"/>
          </a:p>
        </p:txBody>
      </p:sp>
      <p:sp>
        <p:nvSpPr>
          <p:cNvPr id="3" name="Vertical Text Placeholder 2">
            <a:extLst>
              <a:ext uri="{FF2B5EF4-FFF2-40B4-BE49-F238E27FC236}">
                <a16:creationId xmlns:a16="http://schemas.microsoft.com/office/drawing/2014/main" id="{F3CD27C3-F821-454D-BF7A-AE7AA881071C}"/>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4" name="Date Placeholder 3">
            <a:extLst>
              <a:ext uri="{FF2B5EF4-FFF2-40B4-BE49-F238E27FC236}">
                <a16:creationId xmlns:a16="http://schemas.microsoft.com/office/drawing/2014/main" id="{B1090F84-4803-9846-A00B-8B6715EFCC4C}"/>
              </a:ext>
            </a:extLst>
          </p:cNvPr>
          <p:cNvSpPr>
            <a:spLocks noGrp="1"/>
          </p:cNvSpPr>
          <p:nvPr>
            <p:ph type="dt" sz="half" idx="10"/>
          </p:nvPr>
        </p:nvSpPr>
        <p:spPr/>
        <p:txBody>
          <a:bodyPr/>
          <a:lstStyle/>
          <a:p>
            <a:r>
              <a:rPr lang="LID4096"/>
              <a:t>2021</a:t>
            </a:r>
            <a:endParaRPr lang="en-FR"/>
          </a:p>
        </p:txBody>
      </p:sp>
      <p:sp>
        <p:nvSpPr>
          <p:cNvPr id="5" name="Footer Placeholder 4">
            <a:extLst>
              <a:ext uri="{FF2B5EF4-FFF2-40B4-BE49-F238E27FC236}">
                <a16:creationId xmlns:a16="http://schemas.microsoft.com/office/drawing/2014/main" id="{5EB6AA3F-4151-3548-80C1-DF9880F43CD9}"/>
              </a:ext>
            </a:extLst>
          </p:cNvPr>
          <p:cNvSpPr>
            <a:spLocks noGrp="1"/>
          </p:cNvSpPr>
          <p:nvPr>
            <p:ph type="ftr" sz="quarter" idx="11"/>
          </p:nvPr>
        </p:nvSpPr>
        <p:spPr/>
        <p:txBody>
          <a:bodyPr/>
          <a:lstStyle/>
          <a:p>
            <a:r>
              <a:rPr lang="en-AU"/>
              <a:t>Test</a:t>
            </a:r>
            <a:endParaRPr lang="en-FR"/>
          </a:p>
        </p:txBody>
      </p:sp>
      <p:sp>
        <p:nvSpPr>
          <p:cNvPr id="6" name="Slide Number Placeholder 5">
            <a:extLst>
              <a:ext uri="{FF2B5EF4-FFF2-40B4-BE49-F238E27FC236}">
                <a16:creationId xmlns:a16="http://schemas.microsoft.com/office/drawing/2014/main" id="{7604800A-2FC7-FE43-92E7-DE97117005B6}"/>
              </a:ext>
            </a:extLst>
          </p:cNvPr>
          <p:cNvSpPr>
            <a:spLocks noGrp="1"/>
          </p:cNvSpPr>
          <p:nvPr>
            <p:ph type="sldNum" sz="quarter" idx="12"/>
          </p:nvPr>
        </p:nvSpPr>
        <p:spPr/>
        <p:txBody>
          <a:bodyPr/>
          <a:lstStyle/>
          <a:p>
            <a:fld id="{BFB245C7-A9B6-FE41-A38C-AC0BF5D04523}" type="slidenum">
              <a:rPr lang="en-FR" smtClean="0"/>
              <a:t>‹#›</a:t>
            </a:fld>
            <a:endParaRPr lang="en-FR"/>
          </a:p>
        </p:txBody>
      </p:sp>
    </p:spTree>
    <p:extLst>
      <p:ext uri="{BB962C8B-B14F-4D97-AF65-F5344CB8AC3E}">
        <p14:creationId xmlns:p14="http://schemas.microsoft.com/office/powerpoint/2010/main" val="1040838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CAEC0E-36F4-BD43-AC52-C1F9DD194775}"/>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FR"/>
          </a:p>
        </p:txBody>
      </p:sp>
      <p:sp>
        <p:nvSpPr>
          <p:cNvPr id="3" name="Vertical Text Placeholder 2">
            <a:extLst>
              <a:ext uri="{FF2B5EF4-FFF2-40B4-BE49-F238E27FC236}">
                <a16:creationId xmlns:a16="http://schemas.microsoft.com/office/drawing/2014/main" id="{25D99DE9-6DEB-714A-8B38-E7DD6D1EF091}"/>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4" name="Date Placeholder 3">
            <a:extLst>
              <a:ext uri="{FF2B5EF4-FFF2-40B4-BE49-F238E27FC236}">
                <a16:creationId xmlns:a16="http://schemas.microsoft.com/office/drawing/2014/main" id="{5C579A5D-9A0E-D648-BDA2-F6F37DE66DC2}"/>
              </a:ext>
            </a:extLst>
          </p:cNvPr>
          <p:cNvSpPr>
            <a:spLocks noGrp="1"/>
          </p:cNvSpPr>
          <p:nvPr>
            <p:ph type="dt" sz="half" idx="10"/>
          </p:nvPr>
        </p:nvSpPr>
        <p:spPr/>
        <p:txBody>
          <a:bodyPr/>
          <a:lstStyle/>
          <a:p>
            <a:r>
              <a:rPr lang="LID4096"/>
              <a:t>2021</a:t>
            </a:r>
            <a:endParaRPr lang="en-FR"/>
          </a:p>
        </p:txBody>
      </p:sp>
      <p:sp>
        <p:nvSpPr>
          <p:cNvPr id="5" name="Footer Placeholder 4">
            <a:extLst>
              <a:ext uri="{FF2B5EF4-FFF2-40B4-BE49-F238E27FC236}">
                <a16:creationId xmlns:a16="http://schemas.microsoft.com/office/drawing/2014/main" id="{2FDCB295-30D6-C14B-B8E3-FF837D3A7EDF}"/>
              </a:ext>
            </a:extLst>
          </p:cNvPr>
          <p:cNvSpPr>
            <a:spLocks noGrp="1"/>
          </p:cNvSpPr>
          <p:nvPr>
            <p:ph type="ftr" sz="quarter" idx="11"/>
          </p:nvPr>
        </p:nvSpPr>
        <p:spPr/>
        <p:txBody>
          <a:bodyPr/>
          <a:lstStyle/>
          <a:p>
            <a:r>
              <a:rPr lang="en-AU"/>
              <a:t>Test</a:t>
            </a:r>
            <a:endParaRPr lang="en-FR"/>
          </a:p>
        </p:txBody>
      </p:sp>
      <p:sp>
        <p:nvSpPr>
          <p:cNvPr id="6" name="Slide Number Placeholder 5">
            <a:extLst>
              <a:ext uri="{FF2B5EF4-FFF2-40B4-BE49-F238E27FC236}">
                <a16:creationId xmlns:a16="http://schemas.microsoft.com/office/drawing/2014/main" id="{3C2BA695-21D7-8045-A4C1-655BC4AD044C}"/>
              </a:ext>
            </a:extLst>
          </p:cNvPr>
          <p:cNvSpPr>
            <a:spLocks noGrp="1"/>
          </p:cNvSpPr>
          <p:nvPr>
            <p:ph type="sldNum" sz="quarter" idx="12"/>
          </p:nvPr>
        </p:nvSpPr>
        <p:spPr/>
        <p:txBody>
          <a:bodyPr/>
          <a:lstStyle/>
          <a:p>
            <a:fld id="{BFB245C7-A9B6-FE41-A38C-AC0BF5D04523}" type="slidenum">
              <a:rPr lang="en-FR" smtClean="0"/>
              <a:t>‹#›</a:t>
            </a:fld>
            <a:endParaRPr lang="en-FR"/>
          </a:p>
        </p:txBody>
      </p:sp>
    </p:spTree>
    <p:extLst>
      <p:ext uri="{BB962C8B-B14F-4D97-AF65-F5344CB8AC3E}">
        <p14:creationId xmlns:p14="http://schemas.microsoft.com/office/powerpoint/2010/main" val="1243336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76290-4966-A64A-A40E-28FE3FA62C3C}"/>
              </a:ext>
            </a:extLst>
          </p:cNvPr>
          <p:cNvSpPr>
            <a:spLocks noGrp="1"/>
          </p:cNvSpPr>
          <p:nvPr>
            <p:ph type="title"/>
          </p:nvPr>
        </p:nvSpPr>
        <p:spPr/>
        <p:txBody>
          <a:bodyPr/>
          <a:lstStyle/>
          <a:p>
            <a:r>
              <a:rPr lang="en-GB"/>
              <a:t>Click to edit Master title style</a:t>
            </a:r>
            <a:endParaRPr lang="en-FR"/>
          </a:p>
        </p:txBody>
      </p:sp>
      <p:sp>
        <p:nvSpPr>
          <p:cNvPr id="3" name="Content Placeholder 2">
            <a:extLst>
              <a:ext uri="{FF2B5EF4-FFF2-40B4-BE49-F238E27FC236}">
                <a16:creationId xmlns:a16="http://schemas.microsoft.com/office/drawing/2014/main" id="{CE765E73-BA14-E34C-A8C8-AA24ABD47CF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7" name="Date Placeholder 3">
            <a:extLst>
              <a:ext uri="{FF2B5EF4-FFF2-40B4-BE49-F238E27FC236}">
                <a16:creationId xmlns:a16="http://schemas.microsoft.com/office/drawing/2014/main" id="{AFAC7924-8527-4807-ACDF-EFE472D2E81B}"/>
              </a:ext>
            </a:extLst>
          </p:cNvPr>
          <p:cNvSpPr>
            <a:spLocks noGrp="1"/>
          </p:cNvSpPr>
          <p:nvPr>
            <p:ph type="dt" sz="half" idx="10"/>
          </p:nvPr>
        </p:nvSpPr>
        <p:spPr>
          <a:xfrm>
            <a:off x="838200" y="6173787"/>
            <a:ext cx="2743200" cy="365125"/>
          </a:xfrm>
        </p:spPr>
        <p:txBody>
          <a:bodyPr/>
          <a:lstStyle/>
          <a:p>
            <a:r>
              <a:rPr lang="LID4096"/>
              <a:t>2021</a:t>
            </a:r>
            <a:endParaRPr lang="en-FR"/>
          </a:p>
        </p:txBody>
      </p:sp>
      <p:sp>
        <p:nvSpPr>
          <p:cNvPr id="8" name="Footer Placeholder 4">
            <a:extLst>
              <a:ext uri="{FF2B5EF4-FFF2-40B4-BE49-F238E27FC236}">
                <a16:creationId xmlns:a16="http://schemas.microsoft.com/office/drawing/2014/main" id="{4C745CB0-357C-481F-8C4F-03EAA605FD97}"/>
              </a:ext>
            </a:extLst>
          </p:cNvPr>
          <p:cNvSpPr>
            <a:spLocks noGrp="1"/>
          </p:cNvSpPr>
          <p:nvPr>
            <p:ph type="ftr" sz="quarter" idx="11"/>
          </p:nvPr>
        </p:nvSpPr>
        <p:spPr>
          <a:xfrm>
            <a:off x="4038600" y="6173787"/>
            <a:ext cx="4114800" cy="365125"/>
          </a:xfrm>
        </p:spPr>
        <p:txBody>
          <a:bodyPr/>
          <a:lstStyle/>
          <a:p>
            <a:r>
              <a:rPr lang="en-AU"/>
              <a:t>Test</a:t>
            </a:r>
            <a:endParaRPr lang="en-FR"/>
          </a:p>
        </p:txBody>
      </p:sp>
      <p:sp>
        <p:nvSpPr>
          <p:cNvPr id="9" name="Slide Number Placeholder 5">
            <a:extLst>
              <a:ext uri="{FF2B5EF4-FFF2-40B4-BE49-F238E27FC236}">
                <a16:creationId xmlns:a16="http://schemas.microsoft.com/office/drawing/2014/main" id="{A3C0B58A-CD1B-4EA9-9F96-276AED6527A4}"/>
              </a:ext>
            </a:extLst>
          </p:cNvPr>
          <p:cNvSpPr>
            <a:spLocks noGrp="1"/>
          </p:cNvSpPr>
          <p:nvPr>
            <p:ph type="sldNum" sz="quarter" idx="12"/>
          </p:nvPr>
        </p:nvSpPr>
        <p:spPr>
          <a:xfrm>
            <a:off x="8610600" y="6173787"/>
            <a:ext cx="2743200" cy="365125"/>
          </a:xfrm>
        </p:spPr>
        <p:txBody>
          <a:bodyPr/>
          <a:lstStyle>
            <a:lvl1pPr>
              <a:defRPr b="1">
                <a:solidFill>
                  <a:srgbClr val="7030A0"/>
                </a:solidFill>
                <a:latin typeface="Zona Pro" panose="02010503040002020004" pitchFamily="50" charset="0"/>
              </a:defRPr>
            </a:lvl1pPr>
          </a:lstStyle>
          <a:p>
            <a:fld id="{BFB245C7-A9B6-FE41-A38C-AC0BF5D04523}" type="slidenum">
              <a:rPr lang="en-FR" smtClean="0"/>
              <a:pPr/>
              <a:t>‹#›</a:t>
            </a:fld>
            <a:endParaRPr lang="en-FR"/>
          </a:p>
        </p:txBody>
      </p:sp>
    </p:spTree>
    <p:extLst>
      <p:ext uri="{BB962C8B-B14F-4D97-AF65-F5344CB8AC3E}">
        <p14:creationId xmlns:p14="http://schemas.microsoft.com/office/powerpoint/2010/main" val="10441900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9D1AC-6543-1B42-9670-39A344302335}"/>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FR"/>
          </a:p>
        </p:txBody>
      </p:sp>
      <p:sp>
        <p:nvSpPr>
          <p:cNvPr id="3" name="Text Placeholder 2">
            <a:extLst>
              <a:ext uri="{FF2B5EF4-FFF2-40B4-BE49-F238E27FC236}">
                <a16:creationId xmlns:a16="http://schemas.microsoft.com/office/drawing/2014/main" id="{08C896BD-D0FC-B24A-8CB8-C2381909A86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D06148E-8B7F-C148-A9EC-2EFB7B5B3E7B}"/>
              </a:ext>
            </a:extLst>
          </p:cNvPr>
          <p:cNvSpPr>
            <a:spLocks noGrp="1"/>
          </p:cNvSpPr>
          <p:nvPr>
            <p:ph type="dt" sz="half" idx="10"/>
          </p:nvPr>
        </p:nvSpPr>
        <p:spPr/>
        <p:txBody>
          <a:bodyPr/>
          <a:lstStyle/>
          <a:p>
            <a:r>
              <a:rPr lang="LID4096"/>
              <a:t>2021</a:t>
            </a:r>
            <a:endParaRPr lang="en-FR"/>
          </a:p>
        </p:txBody>
      </p:sp>
      <p:sp>
        <p:nvSpPr>
          <p:cNvPr id="5" name="Footer Placeholder 4">
            <a:extLst>
              <a:ext uri="{FF2B5EF4-FFF2-40B4-BE49-F238E27FC236}">
                <a16:creationId xmlns:a16="http://schemas.microsoft.com/office/drawing/2014/main" id="{D1BC8D49-06E9-A14C-AA9F-DCF33E9FD86F}"/>
              </a:ext>
            </a:extLst>
          </p:cNvPr>
          <p:cNvSpPr>
            <a:spLocks noGrp="1"/>
          </p:cNvSpPr>
          <p:nvPr>
            <p:ph type="ftr" sz="quarter" idx="11"/>
          </p:nvPr>
        </p:nvSpPr>
        <p:spPr/>
        <p:txBody>
          <a:bodyPr/>
          <a:lstStyle/>
          <a:p>
            <a:r>
              <a:rPr lang="en-AU"/>
              <a:t>Test</a:t>
            </a:r>
            <a:endParaRPr lang="en-FR"/>
          </a:p>
        </p:txBody>
      </p:sp>
      <p:sp>
        <p:nvSpPr>
          <p:cNvPr id="6" name="Slide Number Placeholder 5">
            <a:extLst>
              <a:ext uri="{FF2B5EF4-FFF2-40B4-BE49-F238E27FC236}">
                <a16:creationId xmlns:a16="http://schemas.microsoft.com/office/drawing/2014/main" id="{1892BA1D-5C17-2443-8D04-F6290246A067}"/>
              </a:ext>
            </a:extLst>
          </p:cNvPr>
          <p:cNvSpPr>
            <a:spLocks noGrp="1"/>
          </p:cNvSpPr>
          <p:nvPr>
            <p:ph type="sldNum" sz="quarter" idx="12"/>
          </p:nvPr>
        </p:nvSpPr>
        <p:spPr/>
        <p:txBody>
          <a:bodyPr/>
          <a:lstStyle/>
          <a:p>
            <a:fld id="{BFB245C7-A9B6-FE41-A38C-AC0BF5D04523}" type="slidenum">
              <a:rPr lang="en-FR" smtClean="0"/>
              <a:t>‹#›</a:t>
            </a:fld>
            <a:endParaRPr lang="en-FR"/>
          </a:p>
        </p:txBody>
      </p:sp>
    </p:spTree>
    <p:extLst>
      <p:ext uri="{BB962C8B-B14F-4D97-AF65-F5344CB8AC3E}">
        <p14:creationId xmlns:p14="http://schemas.microsoft.com/office/powerpoint/2010/main" val="14129010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48635-6699-0F41-BFE1-8AC8AEFB2B5E}"/>
              </a:ext>
            </a:extLst>
          </p:cNvPr>
          <p:cNvSpPr>
            <a:spLocks noGrp="1"/>
          </p:cNvSpPr>
          <p:nvPr>
            <p:ph type="title"/>
          </p:nvPr>
        </p:nvSpPr>
        <p:spPr/>
        <p:txBody>
          <a:bodyPr/>
          <a:lstStyle/>
          <a:p>
            <a:r>
              <a:rPr lang="en-GB"/>
              <a:t>Click to edit Master title style</a:t>
            </a:r>
            <a:endParaRPr lang="en-FR"/>
          </a:p>
        </p:txBody>
      </p:sp>
      <p:sp>
        <p:nvSpPr>
          <p:cNvPr id="3" name="Content Placeholder 2">
            <a:extLst>
              <a:ext uri="{FF2B5EF4-FFF2-40B4-BE49-F238E27FC236}">
                <a16:creationId xmlns:a16="http://schemas.microsoft.com/office/drawing/2014/main" id="{5B112E13-AA6F-0C48-BB80-01EACD7B6468}"/>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4" name="Content Placeholder 3">
            <a:extLst>
              <a:ext uri="{FF2B5EF4-FFF2-40B4-BE49-F238E27FC236}">
                <a16:creationId xmlns:a16="http://schemas.microsoft.com/office/drawing/2014/main" id="{CF65458F-FA00-1A4A-A36D-0588E431A9F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5" name="Date Placeholder 4">
            <a:extLst>
              <a:ext uri="{FF2B5EF4-FFF2-40B4-BE49-F238E27FC236}">
                <a16:creationId xmlns:a16="http://schemas.microsoft.com/office/drawing/2014/main" id="{EFBDDE5B-EAFD-2E47-99D2-CD9DE2A933A3}"/>
              </a:ext>
            </a:extLst>
          </p:cNvPr>
          <p:cNvSpPr>
            <a:spLocks noGrp="1"/>
          </p:cNvSpPr>
          <p:nvPr>
            <p:ph type="dt" sz="half" idx="10"/>
          </p:nvPr>
        </p:nvSpPr>
        <p:spPr/>
        <p:txBody>
          <a:bodyPr/>
          <a:lstStyle/>
          <a:p>
            <a:r>
              <a:rPr lang="LID4096"/>
              <a:t>2021</a:t>
            </a:r>
            <a:endParaRPr lang="en-FR"/>
          </a:p>
        </p:txBody>
      </p:sp>
      <p:sp>
        <p:nvSpPr>
          <p:cNvPr id="6" name="Footer Placeholder 5">
            <a:extLst>
              <a:ext uri="{FF2B5EF4-FFF2-40B4-BE49-F238E27FC236}">
                <a16:creationId xmlns:a16="http://schemas.microsoft.com/office/drawing/2014/main" id="{6122EC84-AFBD-E34D-A458-F40C79A8D08B}"/>
              </a:ext>
            </a:extLst>
          </p:cNvPr>
          <p:cNvSpPr>
            <a:spLocks noGrp="1"/>
          </p:cNvSpPr>
          <p:nvPr>
            <p:ph type="ftr" sz="quarter" idx="11"/>
          </p:nvPr>
        </p:nvSpPr>
        <p:spPr/>
        <p:txBody>
          <a:bodyPr/>
          <a:lstStyle/>
          <a:p>
            <a:r>
              <a:rPr lang="en-AU"/>
              <a:t>Test</a:t>
            </a:r>
            <a:endParaRPr lang="en-FR"/>
          </a:p>
        </p:txBody>
      </p:sp>
      <p:sp>
        <p:nvSpPr>
          <p:cNvPr id="7" name="Slide Number Placeholder 6">
            <a:extLst>
              <a:ext uri="{FF2B5EF4-FFF2-40B4-BE49-F238E27FC236}">
                <a16:creationId xmlns:a16="http://schemas.microsoft.com/office/drawing/2014/main" id="{DFA1C4DC-1CA0-2D48-851A-EAE97B392B44}"/>
              </a:ext>
            </a:extLst>
          </p:cNvPr>
          <p:cNvSpPr>
            <a:spLocks noGrp="1"/>
          </p:cNvSpPr>
          <p:nvPr>
            <p:ph type="sldNum" sz="quarter" idx="12"/>
          </p:nvPr>
        </p:nvSpPr>
        <p:spPr/>
        <p:txBody>
          <a:bodyPr/>
          <a:lstStyle/>
          <a:p>
            <a:fld id="{BFB245C7-A9B6-FE41-A38C-AC0BF5D04523}" type="slidenum">
              <a:rPr lang="en-FR" smtClean="0"/>
              <a:t>‹#›</a:t>
            </a:fld>
            <a:endParaRPr lang="en-FR"/>
          </a:p>
        </p:txBody>
      </p:sp>
    </p:spTree>
    <p:extLst>
      <p:ext uri="{BB962C8B-B14F-4D97-AF65-F5344CB8AC3E}">
        <p14:creationId xmlns:p14="http://schemas.microsoft.com/office/powerpoint/2010/main" val="40354712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500F7-27E4-C84E-88AC-12E5905622E5}"/>
              </a:ext>
            </a:extLst>
          </p:cNvPr>
          <p:cNvSpPr>
            <a:spLocks noGrp="1"/>
          </p:cNvSpPr>
          <p:nvPr>
            <p:ph type="title"/>
          </p:nvPr>
        </p:nvSpPr>
        <p:spPr>
          <a:xfrm>
            <a:off x="839788" y="365125"/>
            <a:ext cx="10515600" cy="1325563"/>
          </a:xfrm>
        </p:spPr>
        <p:txBody>
          <a:bodyPr/>
          <a:lstStyle/>
          <a:p>
            <a:r>
              <a:rPr lang="en-GB"/>
              <a:t>Click to edit Master title style</a:t>
            </a:r>
            <a:endParaRPr lang="en-FR"/>
          </a:p>
        </p:txBody>
      </p:sp>
      <p:sp>
        <p:nvSpPr>
          <p:cNvPr id="3" name="Text Placeholder 2">
            <a:extLst>
              <a:ext uri="{FF2B5EF4-FFF2-40B4-BE49-F238E27FC236}">
                <a16:creationId xmlns:a16="http://schemas.microsoft.com/office/drawing/2014/main" id="{77B87875-B2B3-7E4E-939A-16FEA3589D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7C15BEB-1A56-1143-B5F2-010F5F37DA3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5" name="Text Placeholder 4">
            <a:extLst>
              <a:ext uri="{FF2B5EF4-FFF2-40B4-BE49-F238E27FC236}">
                <a16:creationId xmlns:a16="http://schemas.microsoft.com/office/drawing/2014/main" id="{1F074BA2-0CB8-1C45-AE1F-F428808E30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00515E1-DA8D-1648-95DA-53190C6DD61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7" name="Date Placeholder 6">
            <a:extLst>
              <a:ext uri="{FF2B5EF4-FFF2-40B4-BE49-F238E27FC236}">
                <a16:creationId xmlns:a16="http://schemas.microsoft.com/office/drawing/2014/main" id="{4B871B71-4253-EC42-AE86-77E7DDC12756}"/>
              </a:ext>
            </a:extLst>
          </p:cNvPr>
          <p:cNvSpPr>
            <a:spLocks noGrp="1"/>
          </p:cNvSpPr>
          <p:nvPr>
            <p:ph type="dt" sz="half" idx="10"/>
          </p:nvPr>
        </p:nvSpPr>
        <p:spPr/>
        <p:txBody>
          <a:bodyPr/>
          <a:lstStyle/>
          <a:p>
            <a:r>
              <a:rPr lang="LID4096"/>
              <a:t>2021</a:t>
            </a:r>
            <a:endParaRPr lang="en-FR"/>
          </a:p>
        </p:txBody>
      </p:sp>
      <p:sp>
        <p:nvSpPr>
          <p:cNvPr id="8" name="Footer Placeholder 7">
            <a:extLst>
              <a:ext uri="{FF2B5EF4-FFF2-40B4-BE49-F238E27FC236}">
                <a16:creationId xmlns:a16="http://schemas.microsoft.com/office/drawing/2014/main" id="{916CA258-6A1F-3243-BAB2-FB70670ECE76}"/>
              </a:ext>
            </a:extLst>
          </p:cNvPr>
          <p:cNvSpPr>
            <a:spLocks noGrp="1"/>
          </p:cNvSpPr>
          <p:nvPr>
            <p:ph type="ftr" sz="quarter" idx="11"/>
          </p:nvPr>
        </p:nvSpPr>
        <p:spPr/>
        <p:txBody>
          <a:bodyPr/>
          <a:lstStyle/>
          <a:p>
            <a:r>
              <a:rPr lang="en-AU"/>
              <a:t>Test</a:t>
            </a:r>
            <a:endParaRPr lang="en-FR"/>
          </a:p>
        </p:txBody>
      </p:sp>
      <p:sp>
        <p:nvSpPr>
          <p:cNvPr id="9" name="Slide Number Placeholder 8">
            <a:extLst>
              <a:ext uri="{FF2B5EF4-FFF2-40B4-BE49-F238E27FC236}">
                <a16:creationId xmlns:a16="http://schemas.microsoft.com/office/drawing/2014/main" id="{C7F2635A-62A9-2E49-85DC-39D4FFB802E4}"/>
              </a:ext>
            </a:extLst>
          </p:cNvPr>
          <p:cNvSpPr>
            <a:spLocks noGrp="1"/>
          </p:cNvSpPr>
          <p:nvPr>
            <p:ph type="sldNum" sz="quarter" idx="12"/>
          </p:nvPr>
        </p:nvSpPr>
        <p:spPr/>
        <p:txBody>
          <a:bodyPr/>
          <a:lstStyle/>
          <a:p>
            <a:fld id="{BFB245C7-A9B6-FE41-A38C-AC0BF5D04523}" type="slidenum">
              <a:rPr lang="en-FR" smtClean="0"/>
              <a:t>‹#›</a:t>
            </a:fld>
            <a:endParaRPr lang="en-FR"/>
          </a:p>
        </p:txBody>
      </p:sp>
    </p:spTree>
    <p:extLst>
      <p:ext uri="{BB962C8B-B14F-4D97-AF65-F5344CB8AC3E}">
        <p14:creationId xmlns:p14="http://schemas.microsoft.com/office/powerpoint/2010/main" val="34662186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09BC7-EAA7-284D-9B73-8655FBCB7BEF}"/>
              </a:ext>
            </a:extLst>
          </p:cNvPr>
          <p:cNvSpPr>
            <a:spLocks noGrp="1"/>
          </p:cNvSpPr>
          <p:nvPr>
            <p:ph type="title"/>
          </p:nvPr>
        </p:nvSpPr>
        <p:spPr/>
        <p:txBody>
          <a:bodyPr/>
          <a:lstStyle/>
          <a:p>
            <a:r>
              <a:rPr lang="en-GB"/>
              <a:t>Click to edit Master title style</a:t>
            </a:r>
            <a:endParaRPr lang="en-FR"/>
          </a:p>
        </p:txBody>
      </p:sp>
      <p:sp>
        <p:nvSpPr>
          <p:cNvPr id="3" name="Date Placeholder 2">
            <a:extLst>
              <a:ext uri="{FF2B5EF4-FFF2-40B4-BE49-F238E27FC236}">
                <a16:creationId xmlns:a16="http://schemas.microsoft.com/office/drawing/2014/main" id="{C20F1597-296D-7B49-A324-694CDF44523E}"/>
              </a:ext>
            </a:extLst>
          </p:cNvPr>
          <p:cNvSpPr>
            <a:spLocks noGrp="1"/>
          </p:cNvSpPr>
          <p:nvPr>
            <p:ph type="dt" sz="half" idx="10"/>
          </p:nvPr>
        </p:nvSpPr>
        <p:spPr/>
        <p:txBody>
          <a:bodyPr/>
          <a:lstStyle/>
          <a:p>
            <a:r>
              <a:rPr lang="LID4096"/>
              <a:t>2021</a:t>
            </a:r>
            <a:endParaRPr lang="en-FR"/>
          </a:p>
        </p:txBody>
      </p:sp>
      <p:sp>
        <p:nvSpPr>
          <p:cNvPr id="4" name="Footer Placeholder 3">
            <a:extLst>
              <a:ext uri="{FF2B5EF4-FFF2-40B4-BE49-F238E27FC236}">
                <a16:creationId xmlns:a16="http://schemas.microsoft.com/office/drawing/2014/main" id="{0362851E-1B2A-BB47-AF5D-5F2256D0F6D3}"/>
              </a:ext>
            </a:extLst>
          </p:cNvPr>
          <p:cNvSpPr>
            <a:spLocks noGrp="1"/>
          </p:cNvSpPr>
          <p:nvPr>
            <p:ph type="ftr" sz="quarter" idx="11"/>
          </p:nvPr>
        </p:nvSpPr>
        <p:spPr/>
        <p:txBody>
          <a:bodyPr/>
          <a:lstStyle/>
          <a:p>
            <a:r>
              <a:rPr lang="en-AU"/>
              <a:t>Test</a:t>
            </a:r>
            <a:endParaRPr lang="en-FR"/>
          </a:p>
        </p:txBody>
      </p:sp>
      <p:sp>
        <p:nvSpPr>
          <p:cNvPr id="5" name="Slide Number Placeholder 4">
            <a:extLst>
              <a:ext uri="{FF2B5EF4-FFF2-40B4-BE49-F238E27FC236}">
                <a16:creationId xmlns:a16="http://schemas.microsoft.com/office/drawing/2014/main" id="{2E010F94-0B6A-0B45-8BCA-CB3C6F3BC67F}"/>
              </a:ext>
            </a:extLst>
          </p:cNvPr>
          <p:cNvSpPr>
            <a:spLocks noGrp="1"/>
          </p:cNvSpPr>
          <p:nvPr>
            <p:ph type="sldNum" sz="quarter" idx="12"/>
          </p:nvPr>
        </p:nvSpPr>
        <p:spPr/>
        <p:txBody>
          <a:bodyPr/>
          <a:lstStyle/>
          <a:p>
            <a:fld id="{BFB245C7-A9B6-FE41-A38C-AC0BF5D04523}" type="slidenum">
              <a:rPr lang="en-FR" smtClean="0"/>
              <a:t>‹#›</a:t>
            </a:fld>
            <a:endParaRPr lang="en-FR"/>
          </a:p>
        </p:txBody>
      </p:sp>
    </p:spTree>
    <p:extLst>
      <p:ext uri="{BB962C8B-B14F-4D97-AF65-F5344CB8AC3E}">
        <p14:creationId xmlns:p14="http://schemas.microsoft.com/office/powerpoint/2010/main" val="39447233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CDC5F8-6DC7-D04E-A6F6-09F24CE1CCF2}"/>
              </a:ext>
            </a:extLst>
          </p:cNvPr>
          <p:cNvSpPr>
            <a:spLocks noGrp="1"/>
          </p:cNvSpPr>
          <p:nvPr>
            <p:ph type="dt" sz="half" idx="10"/>
          </p:nvPr>
        </p:nvSpPr>
        <p:spPr/>
        <p:txBody>
          <a:bodyPr/>
          <a:lstStyle/>
          <a:p>
            <a:r>
              <a:rPr lang="LID4096"/>
              <a:t>2021</a:t>
            </a:r>
            <a:endParaRPr lang="en-FR"/>
          </a:p>
        </p:txBody>
      </p:sp>
      <p:sp>
        <p:nvSpPr>
          <p:cNvPr id="3" name="Footer Placeholder 2">
            <a:extLst>
              <a:ext uri="{FF2B5EF4-FFF2-40B4-BE49-F238E27FC236}">
                <a16:creationId xmlns:a16="http://schemas.microsoft.com/office/drawing/2014/main" id="{E9DD9156-8FB9-A84F-B77A-F9C23D33D34C}"/>
              </a:ext>
            </a:extLst>
          </p:cNvPr>
          <p:cNvSpPr>
            <a:spLocks noGrp="1"/>
          </p:cNvSpPr>
          <p:nvPr>
            <p:ph type="ftr" sz="quarter" idx="11"/>
          </p:nvPr>
        </p:nvSpPr>
        <p:spPr/>
        <p:txBody>
          <a:bodyPr/>
          <a:lstStyle/>
          <a:p>
            <a:r>
              <a:rPr lang="en-AU"/>
              <a:t>Test</a:t>
            </a:r>
            <a:endParaRPr lang="en-FR"/>
          </a:p>
        </p:txBody>
      </p:sp>
      <p:sp>
        <p:nvSpPr>
          <p:cNvPr id="4" name="Slide Number Placeholder 3">
            <a:extLst>
              <a:ext uri="{FF2B5EF4-FFF2-40B4-BE49-F238E27FC236}">
                <a16:creationId xmlns:a16="http://schemas.microsoft.com/office/drawing/2014/main" id="{5535489C-5E87-2B4A-B4D5-1FB1A2F14C1A}"/>
              </a:ext>
            </a:extLst>
          </p:cNvPr>
          <p:cNvSpPr>
            <a:spLocks noGrp="1"/>
          </p:cNvSpPr>
          <p:nvPr>
            <p:ph type="sldNum" sz="quarter" idx="12"/>
          </p:nvPr>
        </p:nvSpPr>
        <p:spPr/>
        <p:txBody>
          <a:bodyPr/>
          <a:lstStyle/>
          <a:p>
            <a:fld id="{BFB245C7-A9B6-FE41-A38C-AC0BF5D04523}" type="slidenum">
              <a:rPr lang="en-FR" smtClean="0"/>
              <a:t>‹#›</a:t>
            </a:fld>
            <a:endParaRPr lang="en-FR"/>
          </a:p>
        </p:txBody>
      </p:sp>
    </p:spTree>
    <p:extLst>
      <p:ext uri="{BB962C8B-B14F-4D97-AF65-F5344CB8AC3E}">
        <p14:creationId xmlns:p14="http://schemas.microsoft.com/office/powerpoint/2010/main" val="19629618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A847A-221E-2644-A57E-97D5A9CAD66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FR"/>
          </a:p>
        </p:txBody>
      </p:sp>
      <p:sp>
        <p:nvSpPr>
          <p:cNvPr id="3" name="Content Placeholder 2">
            <a:extLst>
              <a:ext uri="{FF2B5EF4-FFF2-40B4-BE49-F238E27FC236}">
                <a16:creationId xmlns:a16="http://schemas.microsoft.com/office/drawing/2014/main" id="{E45090FF-67B4-BF49-9470-207F1AB512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4" name="Text Placeholder 3">
            <a:extLst>
              <a:ext uri="{FF2B5EF4-FFF2-40B4-BE49-F238E27FC236}">
                <a16:creationId xmlns:a16="http://schemas.microsoft.com/office/drawing/2014/main" id="{B7A8DD78-E123-AA4A-A877-520924D1A7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C2BC025-D36C-E74C-A425-78C6939A0F7C}"/>
              </a:ext>
            </a:extLst>
          </p:cNvPr>
          <p:cNvSpPr>
            <a:spLocks noGrp="1"/>
          </p:cNvSpPr>
          <p:nvPr>
            <p:ph type="dt" sz="half" idx="10"/>
          </p:nvPr>
        </p:nvSpPr>
        <p:spPr/>
        <p:txBody>
          <a:bodyPr/>
          <a:lstStyle/>
          <a:p>
            <a:r>
              <a:rPr lang="LID4096"/>
              <a:t>2021</a:t>
            </a:r>
            <a:endParaRPr lang="en-FR"/>
          </a:p>
        </p:txBody>
      </p:sp>
      <p:sp>
        <p:nvSpPr>
          <p:cNvPr id="6" name="Footer Placeholder 5">
            <a:extLst>
              <a:ext uri="{FF2B5EF4-FFF2-40B4-BE49-F238E27FC236}">
                <a16:creationId xmlns:a16="http://schemas.microsoft.com/office/drawing/2014/main" id="{D78CE522-1229-8C4E-AC41-A9ED5FCBCF89}"/>
              </a:ext>
            </a:extLst>
          </p:cNvPr>
          <p:cNvSpPr>
            <a:spLocks noGrp="1"/>
          </p:cNvSpPr>
          <p:nvPr>
            <p:ph type="ftr" sz="quarter" idx="11"/>
          </p:nvPr>
        </p:nvSpPr>
        <p:spPr/>
        <p:txBody>
          <a:bodyPr/>
          <a:lstStyle/>
          <a:p>
            <a:r>
              <a:rPr lang="en-AU"/>
              <a:t>Test</a:t>
            </a:r>
            <a:endParaRPr lang="en-FR"/>
          </a:p>
        </p:txBody>
      </p:sp>
      <p:sp>
        <p:nvSpPr>
          <p:cNvPr id="7" name="Slide Number Placeholder 6">
            <a:extLst>
              <a:ext uri="{FF2B5EF4-FFF2-40B4-BE49-F238E27FC236}">
                <a16:creationId xmlns:a16="http://schemas.microsoft.com/office/drawing/2014/main" id="{8EF424E8-D5C1-4341-A23D-1ECB6AD32287}"/>
              </a:ext>
            </a:extLst>
          </p:cNvPr>
          <p:cNvSpPr>
            <a:spLocks noGrp="1"/>
          </p:cNvSpPr>
          <p:nvPr>
            <p:ph type="sldNum" sz="quarter" idx="12"/>
          </p:nvPr>
        </p:nvSpPr>
        <p:spPr/>
        <p:txBody>
          <a:bodyPr/>
          <a:lstStyle/>
          <a:p>
            <a:fld id="{BFB245C7-A9B6-FE41-A38C-AC0BF5D04523}" type="slidenum">
              <a:rPr lang="en-FR" smtClean="0"/>
              <a:t>‹#›</a:t>
            </a:fld>
            <a:endParaRPr lang="en-FR"/>
          </a:p>
        </p:txBody>
      </p:sp>
    </p:spTree>
    <p:extLst>
      <p:ext uri="{BB962C8B-B14F-4D97-AF65-F5344CB8AC3E}">
        <p14:creationId xmlns:p14="http://schemas.microsoft.com/office/powerpoint/2010/main" val="2238073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148F7-7620-7D4B-9D6A-40042C20FA9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FR"/>
          </a:p>
        </p:txBody>
      </p:sp>
      <p:sp>
        <p:nvSpPr>
          <p:cNvPr id="3" name="Picture Placeholder 2">
            <a:extLst>
              <a:ext uri="{FF2B5EF4-FFF2-40B4-BE49-F238E27FC236}">
                <a16:creationId xmlns:a16="http://schemas.microsoft.com/office/drawing/2014/main" id="{6E86620B-7F99-CB41-B6B7-3749437E22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FR"/>
          </a:p>
        </p:txBody>
      </p:sp>
      <p:sp>
        <p:nvSpPr>
          <p:cNvPr id="4" name="Text Placeholder 3">
            <a:extLst>
              <a:ext uri="{FF2B5EF4-FFF2-40B4-BE49-F238E27FC236}">
                <a16:creationId xmlns:a16="http://schemas.microsoft.com/office/drawing/2014/main" id="{22247017-EE91-8C4B-B8AD-D34463EE4C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EA5BCF9-89D4-0A44-BB7B-3DCF00C88660}"/>
              </a:ext>
            </a:extLst>
          </p:cNvPr>
          <p:cNvSpPr>
            <a:spLocks noGrp="1"/>
          </p:cNvSpPr>
          <p:nvPr>
            <p:ph type="dt" sz="half" idx="10"/>
          </p:nvPr>
        </p:nvSpPr>
        <p:spPr/>
        <p:txBody>
          <a:bodyPr/>
          <a:lstStyle/>
          <a:p>
            <a:r>
              <a:rPr lang="LID4096"/>
              <a:t>2021</a:t>
            </a:r>
            <a:endParaRPr lang="en-FR"/>
          </a:p>
        </p:txBody>
      </p:sp>
      <p:sp>
        <p:nvSpPr>
          <p:cNvPr id="6" name="Footer Placeholder 5">
            <a:extLst>
              <a:ext uri="{FF2B5EF4-FFF2-40B4-BE49-F238E27FC236}">
                <a16:creationId xmlns:a16="http://schemas.microsoft.com/office/drawing/2014/main" id="{B19AD1EA-496C-AA44-92DE-A64E7935A4F0}"/>
              </a:ext>
            </a:extLst>
          </p:cNvPr>
          <p:cNvSpPr>
            <a:spLocks noGrp="1"/>
          </p:cNvSpPr>
          <p:nvPr>
            <p:ph type="ftr" sz="quarter" idx="11"/>
          </p:nvPr>
        </p:nvSpPr>
        <p:spPr/>
        <p:txBody>
          <a:bodyPr/>
          <a:lstStyle/>
          <a:p>
            <a:r>
              <a:rPr lang="en-AU"/>
              <a:t>Test</a:t>
            </a:r>
            <a:endParaRPr lang="en-FR"/>
          </a:p>
        </p:txBody>
      </p:sp>
      <p:sp>
        <p:nvSpPr>
          <p:cNvPr id="7" name="Slide Number Placeholder 6">
            <a:extLst>
              <a:ext uri="{FF2B5EF4-FFF2-40B4-BE49-F238E27FC236}">
                <a16:creationId xmlns:a16="http://schemas.microsoft.com/office/drawing/2014/main" id="{5AE123A0-2135-334F-A58C-E55A863CDA79}"/>
              </a:ext>
            </a:extLst>
          </p:cNvPr>
          <p:cNvSpPr>
            <a:spLocks noGrp="1"/>
          </p:cNvSpPr>
          <p:nvPr>
            <p:ph type="sldNum" sz="quarter" idx="12"/>
          </p:nvPr>
        </p:nvSpPr>
        <p:spPr/>
        <p:txBody>
          <a:bodyPr/>
          <a:lstStyle/>
          <a:p>
            <a:fld id="{BFB245C7-A9B6-FE41-A38C-AC0BF5D04523}" type="slidenum">
              <a:rPr lang="en-FR" smtClean="0"/>
              <a:t>‹#›</a:t>
            </a:fld>
            <a:endParaRPr lang="en-FR"/>
          </a:p>
        </p:txBody>
      </p:sp>
    </p:spTree>
    <p:extLst>
      <p:ext uri="{BB962C8B-B14F-4D97-AF65-F5344CB8AC3E}">
        <p14:creationId xmlns:p14="http://schemas.microsoft.com/office/powerpoint/2010/main" val="19331608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FA8CB8-9B63-2041-8BDA-1FBC48E35B63}"/>
              </a:ext>
            </a:extLst>
          </p:cNvPr>
          <p:cNvSpPr>
            <a:spLocks noGrp="1"/>
          </p:cNvSpPr>
          <p:nvPr>
            <p:ph type="title"/>
          </p:nvPr>
        </p:nvSpPr>
        <p:spPr>
          <a:xfrm>
            <a:off x="838200" y="365125"/>
            <a:ext cx="10515600" cy="785495"/>
          </a:xfrm>
          <a:prstGeom prst="rect">
            <a:avLst/>
          </a:prstGeom>
        </p:spPr>
        <p:txBody>
          <a:bodyPr vert="horz" lIns="91440" tIns="45720" rIns="91440" bIns="45720" rtlCol="0" anchor="ctr">
            <a:normAutofit/>
          </a:bodyPr>
          <a:lstStyle/>
          <a:p>
            <a:r>
              <a:rPr lang="en-GB"/>
              <a:t>Click to edit Master title style</a:t>
            </a:r>
            <a:endParaRPr lang="en-FR"/>
          </a:p>
        </p:txBody>
      </p:sp>
      <p:sp>
        <p:nvSpPr>
          <p:cNvPr id="3" name="Text Placeholder 2">
            <a:extLst>
              <a:ext uri="{FF2B5EF4-FFF2-40B4-BE49-F238E27FC236}">
                <a16:creationId xmlns:a16="http://schemas.microsoft.com/office/drawing/2014/main" id="{00E09AF7-8230-BB4A-85A7-50DD669D5FC8}"/>
              </a:ext>
            </a:extLst>
          </p:cNvPr>
          <p:cNvSpPr>
            <a:spLocks noGrp="1"/>
          </p:cNvSpPr>
          <p:nvPr>
            <p:ph type="body" idx="1"/>
          </p:nvPr>
        </p:nvSpPr>
        <p:spPr>
          <a:xfrm>
            <a:off x="838200" y="14573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4" name="Date Placeholder 3">
            <a:extLst>
              <a:ext uri="{FF2B5EF4-FFF2-40B4-BE49-F238E27FC236}">
                <a16:creationId xmlns:a16="http://schemas.microsoft.com/office/drawing/2014/main" id="{5F252065-EB62-1248-8EEC-2B9D3B5F4570}"/>
              </a:ext>
            </a:extLst>
          </p:cNvPr>
          <p:cNvSpPr>
            <a:spLocks noGrp="1"/>
          </p:cNvSpPr>
          <p:nvPr>
            <p:ph type="dt" sz="half" idx="2"/>
          </p:nvPr>
        </p:nvSpPr>
        <p:spPr>
          <a:xfrm>
            <a:off x="838200" y="6173787"/>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LID4096"/>
              <a:t>2021</a:t>
            </a:r>
            <a:endParaRPr lang="en-FR"/>
          </a:p>
        </p:txBody>
      </p:sp>
      <p:sp>
        <p:nvSpPr>
          <p:cNvPr id="5" name="Footer Placeholder 4">
            <a:extLst>
              <a:ext uri="{FF2B5EF4-FFF2-40B4-BE49-F238E27FC236}">
                <a16:creationId xmlns:a16="http://schemas.microsoft.com/office/drawing/2014/main" id="{0184EB2C-249D-314D-AC70-6BACEA6886D0}"/>
              </a:ext>
            </a:extLst>
          </p:cNvPr>
          <p:cNvSpPr>
            <a:spLocks noGrp="1"/>
          </p:cNvSpPr>
          <p:nvPr>
            <p:ph type="ftr" sz="quarter" idx="3"/>
          </p:nvPr>
        </p:nvSpPr>
        <p:spPr>
          <a:xfrm>
            <a:off x="4038600" y="6173787"/>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AU"/>
              <a:t>Test</a:t>
            </a:r>
            <a:endParaRPr lang="en-FR"/>
          </a:p>
        </p:txBody>
      </p:sp>
      <p:sp>
        <p:nvSpPr>
          <p:cNvPr id="6" name="Slide Number Placeholder 5">
            <a:extLst>
              <a:ext uri="{FF2B5EF4-FFF2-40B4-BE49-F238E27FC236}">
                <a16:creationId xmlns:a16="http://schemas.microsoft.com/office/drawing/2014/main" id="{D765D134-A4A3-204A-B809-FB2F4E7E6D44}"/>
              </a:ext>
            </a:extLst>
          </p:cNvPr>
          <p:cNvSpPr>
            <a:spLocks noGrp="1"/>
          </p:cNvSpPr>
          <p:nvPr>
            <p:ph type="sldNum" sz="quarter" idx="4"/>
          </p:nvPr>
        </p:nvSpPr>
        <p:spPr>
          <a:xfrm>
            <a:off x="8610600" y="6173787"/>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AU"/>
              <a:t>5</a:t>
            </a:r>
            <a:endParaRPr lang="en-FR"/>
          </a:p>
        </p:txBody>
      </p:sp>
    </p:spTree>
    <p:extLst>
      <p:ext uri="{BB962C8B-B14F-4D97-AF65-F5344CB8AC3E}">
        <p14:creationId xmlns:p14="http://schemas.microsoft.com/office/powerpoint/2010/main" val="1492959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svg"/><Relationship Id="rId12" Type="http://schemas.openxmlformats.org/officeDocument/2006/relationships/image" Target="../media/image11.svg"/><Relationship Id="rId17" Type="http://schemas.openxmlformats.org/officeDocument/2006/relationships/image" Target="../media/image16.png"/><Relationship Id="rId2" Type="http://schemas.openxmlformats.org/officeDocument/2006/relationships/notesSlide" Target="../notesSlides/notesSlide1.xml"/><Relationship Id="rId16" Type="http://schemas.openxmlformats.org/officeDocument/2006/relationships/image" Target="../media/image15.sv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svg"/><Relationship Id="rId15" Type="http://schemas.openxmlformats.org/officeDocument/2006/relationships/image" Target="../media/image1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svg"/></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png"/><Relationship Id="rId7" Type="http://schemas.openxmlformats.org/officeDocument/2006/relationships/image" Target="../media/image34.svg"/><Relationship Id="rId12"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20.svg"/><Relationship Id="rId5" Type="http://schemas.openxmlformats.org/officeDocument/2006/relationships/image" Target="../media/image32.svg"/><Relationship Id="rId10" Type="http://schemas.openxmlformats.org/officeDocument/2006/relationships/image" Target="../media/image19.png"/><Relationship Id="rId4" Type="http://schemas.openxmlformats.org/officeDocument/2006/relationships/image" Target="../media/image31.png"/><Relationship Id="rId9" Type="http://schemas.openxmlformats.org/officeDocument/2006/relationships/image" Target="../media/image36.svg"/></Relationships>
</file>

<file path=ppt/slides/_rels/slide11.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21.png"/><Relationship Id="rId12" Type="http://schemas.openxmlformats.org/officeDocument/2006/relationships/image" Target="../media/image26.sv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8.svg"/><Relationship Id="rId11" Type="http://schemas.openxmlformats.org/officeDocument/2006/relationships/image" Target="../media/image25.png"/><Relationship Id="rId5" Type="http://schemas.openxmlformats.org/officeDocument/2006/relationships/image" Target="../media/image17.png"/><Relationship Id="rId10" Type="http://schemas.openxmlformats.org/officeDocument/2006/relationships/image" Target="../media/image24.svg"/><Relationship Id="rId4" Type="http://schemas.openxmlformats.org/officeDocument/2006/relationships/image" Target="../media/image1.png"/><Relationship Id="rId9" Type="http://schemas.openxmlformats.org/officeDocument/2006/relationships/image" Target="../media/image23.png"/></Relationships>
</file>

<file path=ppt/slides/_rels/slide2.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5.png"/><Relationship Id="rId3" Type="http://schemas.openxmlformats.org/officeDocument/2006/relationships/image" Target="../media/image2.png"/><Relationship Id="rId7" Type="http://schemas.openxmlformats.org/officeDocument/2006/relationships/image" Target="../media/image19.png"/><Relationship Id="rId12" Type="http://schemas.openxmlformats.org/officeDocument/2006/relationships/image" Target="../media/image24.sv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8.sv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7.png"/><Relationship Id="rId10" Type="http://schemas.openxmlformats.org/officeDocument/2006/relationships/image" Target="../media/image22.svg"/><Relationship Id="rId4" Type="http://schemas.openxmlformats.org/officeDocument/2006/relationships/image" Target="../media/image1.png"/><Relationship Id="rId9" Type="http://schemas.openxmlformats.org/officeDocument/2006/relationships/image" Target="../media/image21.png"/><Relationship Id="rId14" Type="http://schemas.openxmlformats.org/officeDocument/2006/relationships/image" Target="../media/image26.svg"/></Relationships>
</file>

<file path=ppt/slides/_rels/slide3.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png"/><Relationship Id="rId7"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8.svg"/><Relationship Id="rId11" Type="http://schemas.openxmlformats.org/officeDocument/2006/relationships/image" Target="../media/image7.png"/><Relationship Id="rId5" Type="http://schemas.openxmlformats.org/officeDocument/2006/relationships/image" Target="../media/image17.png"/><Relationship Id="rId10" Type="http://schemas.openxmlformats.org/officeDocument/2006/relationships/image" Target="../media/image30.svg"/><Relationship Id="rId4" Type="http://schemas.openxmlformats.org/officeDocument/2006/relationships/image" Target="../media/image1.png"/><Relationship Id="rId9" Type="http://schemas.openxmlformats.org/officeDocument/2006/relationships/image" Target="../media/image29.png"/></Relationships>
</file>

<file path=ppt/slides/_rels/slide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2.xml"/><Relationship Id="rId7" Type="http://schemas.openxmlformats.org/officeDocument/2006/relationships/image" Target="../media/image32.svg"/><Relationship Id="rId12" Type="http://schemas.openxmlformats.org/officeDocument/2006/relationships/image" Target="../media/image3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1.png"/><Relationship Id="rId11" Type="http://schemas.openxmlformats.org/officeDocument/2006/relationships/image" Target="../media/image36.svg"/><Relationship Id="rId5" Type="http://schemas.openxmlformats.org/officeDocument/2006/relationships/image" Target="../media/image1.png"/><Relationship Id="rId10" Type="http://schemas.openxmlformats.org/officeDocument/2006/relationships/image" Target="../media/image35.png"/><Relationship Id="rId4" Type="http://schemas.openxmlformats.org/officeDocument/2006/relationships/notesSlide" Target="../notesSlides/notesSlide4.xml"/><Relationship Id="rId9" Type="http://schemas.openxmlformats.org/officeDocument/2006/relationships/image" Target="../media/image34.sv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svg"/><Relationship Id="rId11" Type="http://schemas.openxmlformats.org/officeDocument/2006/relationships/image" Target="../media/image39.svg"/><Relationship Id="rId5" Type="http://schemas.openxmlformats.org/officeDocument/2006/relationships/image" Target="../media/image17.png"/><Relationship Id="rId10" Type="http://schemas.openxmlformats.org/officeDocument/2006/relationships/image" Target="../media/image38.png"/><Relationship Id="rId4" Type="http://schemas.openxmlformats.org/officeDocument/2006/relationships/image" Target="../media/image1.png"/><Relationship Id="rId9" Type="http://schemas.openxmlformats.org/officeDocument/2006/relationships/image" Target="../media/image28.svg"/></Relationships>
</file>

<file path=ppt/slides/_rels/slide6.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32.svg"/><Relationship Id="rId1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43.svg"/><Relationship Id="rId12" Type="http://schemas.openxmlformats.org/officeDocument/2006/relationships/image" Target="../media/image31.png"/><Relationship Id="rId17" Type="http://schemas.openxmlformats.org/officeDocument/2006/relationships/image" Target="../media/image36.svg"/><Relationship Id="rId2" Type="http://schemas.openxmlformats.org/officeDocument/2006/relationships/notesSlide" Target="../notesSlides/notesSlide6.xml"/><Relationship Id="rId16"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svg"/><Relationship Id="rId15" Type="http://schemas.openxmlformats.org/officeDocument/2006/relationships/image" Target="../media/image34.sv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33.png"/></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png"/><Relationship Id="rId7" Type="http://schemas.openxmlformats.org/officeDocument/2006/relationships/image" Target="../media/image34.sv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svg"/><Relationship Id="rId10" Type="http://schemas.openxmlformats.org/officeDocument/2006/relationships/image" Target="../media/image7.png"/><Relationship Id="rId4" Type="http://schemas.openxmlformats.org/officeDocument/2006/relationships/image" Target="../media/image31.png"/><Relationship Id="rId9" Type="http://schemas.openxmlformats.org/officeDocument/2006/relationships/image" Target="../media/image36.svg"/></Relationships>
</file>

<file path=ppt/slides/_rels/slide8.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2.png"/><Relationship Id="rId7"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png"/><Relationship Id="rId9"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2.png"/><Relationship Id="rId7"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1.png"/><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picture containing accessory&#10;&#10;Description automatically generated">
            <a:extLst>
              <a:ext uri="{FF2B5EF4-FFF2-40B4-BE49-F238E27FC236}">
                <a16:creationId xmlns:a16="http://schemas.microsoft.com/office/drawing/2014/main" id="{876FB403-AED9-470E-AEA1-6B906339A1E6}"/>
              </a:ext>
            </a:extLst>
          </p:cNvPr>
          <p:cNvPicPr>
            <a:picLocks noChangeAspect="1"/>
          </p:cNvPicPr>
          <p:nvPr/>
        </p:nvPicPr>
        <p:blipFill>
          <a:blip r:embed="rId3"/>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220FB7D-C949-4A77-BEFA-D08CB63BB95A}"/>
              </a:ext>
            </a:extLst>
          </p:cNvPr>
          <p:cNvSpPr/>
          <p:nvPr/>
        </p:nvSpPr>
        <p:spPr>
          <a:xfrm>
            <a:off x="-17930" y="6070831"/>
            <a:ext cx="12308542" cy="805099"/>
          </a:xfrm>
          <a:prstGeom prst="rect">
            <a:avLst/>
          </a:pr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5" name="Graphic 14">
            <a:extLst>
              <a:ext uri="{FF2B5EF4-FFF2-40B4-BE49-F238E27FC236}">
                <a16:creationId xmlns:a16="http://schemas.microsoft.com/office/drawing/2014/main" id="{2956659E-EE13-436E-A5C4-C26681D1B5D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770876" y="4078429"/>
            <a:ext cx="305392" cy="287427"/>
          </a:xfrm>
          <a:prstGeom prst="rect">
            <a:avLst/>
          </a:prstGeom>
        </p:spPr>
      </p:pic>
      <p:pic>
        <p:nvPicPr>
          <p:cNvPr id="21" name="Graphic 20">
            <a:extLst>
              <a:ext uri="{FF2B5EF4-FFF2-40B4-BE49-F238E27FC236}">
                <a16:creationId xmlns:a16="http://schemas.microsoft.com/office/drawing/2014/main" id="{C7AB2856-9ADF-BFBE-B54C-13260F4EED0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332188" y="249901"/>
            <a:ext cx="5221807" cy="4388203"/>
          </a:xfrm>
          <a:prstGeom prst="rect">
            <a:avLst/>
          </a:prstGeom>
        </p:spPr>
      </p:pic>
      <p:pic>
        <p:nvPicPr>
          <p:cNvPr id="22" name="Picture 21" descr="Icon&#10;&#10;Description automatically generated with medium confidence">
            <a:extLst>
              <a:ext uri="{FF2B5EF4-FFF2-40B4-BE49-F238E27FC236}">
                <a16:creationId xmlns:a16="http://schemas.microsoft.com/office/drawing/2014/main" id="{F701A8C2-7C37-A7A2-BBEA-7A67FDA441AF}"/>
              </a:ext>
            </a:extLst>
          </p:cNvPr>
          <p:cNvPicPr>
            <a:picLocks noChangeAspect="1"/>
          </p:cNvPicPr>
          <p:nvPr/>
        </p:nvPicPr>
        <p:blipFill>
          <a:blip r:embed="rId8"/>
          <a:stretch>
            <a:fillRect/>
          </a:stretch>
        </p:blipFill>
        <p:spPr>
          <a:xfrm>
            <a:off x="5078083" y="4936920"/>
            <a:ext cx="2035834" cy="562848"/>
          </a:xfrm>
          <a:prstGeom prst="rect">
            <a:avLst/>
          </a:prstGeom>
        </p:spPr>
      </p:pic>
      <p:pic>
        <p:nvPicPr>
          <p:cNvPr id="4" name="Graphic 12">
            <a:extLst>
              <a:ext uri="{FF2B5EF4-FFF2-40B4-BE49-F238E27FC236}">
                <a16:creationId xmlns:a16="http://schemas.microsoft.com/office/drawing/2014/main" id="{86042B24-8B52-4852-6458-A7C0335351C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573752" y="6211557"/>
            <a:ext cx="6240214" cy="510560"/>
          </a:xfrm>
          <a:prstGeom prst="rect">
            <a:avLst/>
          </a:prstGeom>
        </p:spPr>
      </p:pic>
      <p:pic>
        <p:nvPicPr>
          <p:cNvPr id="5" name="Graphic 16">
            <a:extLst>
              <a:ext uri="{FF2B5EF4-FFF2-40B4-BE49-F238E27FC236}">
                <a16:creationId xmlns:a16="http://schemas.microsoft.com/office/drawing/2014/main" id="{61D5AB33-53B3-9DB8-28DF-3B205D232E9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333151" y="6341611"/>
            <a:ext cx="1216460" cy="288347"/>
          </a:xfrm>
          <a:prstGeom prst="rect">
            <a:avLst/>
          </a:prstGeom>
        </p:spPr>
      </p:pic>
      <p:pic>
        <p:nvPicPr>
          <p:cNvPr id="6" name="Graphic 21">
            <a:extLst>
              <a:ext uri="{FF2B5EF4-FFF2-40B4-BE49-F238E27FC236}">
                <a16:creationId xmlns:a16="http://schemas.microsoft.com/office/drawing/2014/main" id="{72BB1E99-8617-B679-5BA5-C6116D4AA0A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972824" y="6291054"/>
            <a:ext cx="1216460" cy="310102"/>
          </a:xfrm>
          <a:prstGeom prst="rect">
            <a:avLst/>
          </a:prstGeom>
        </p:spPr>
      </p:pic>
      <p:pic>
        <p:nvPicPr>
          <p:cNvPr id="7" name="Graphic 22">
            <a:extLst>
              <a:ext uri="{FF2B5EF4-FFF2-40B4-BE49-F238E27FC236}">
                <a16:creationId xmlns:a16="http://schemas.microsoft.com/office/drawing/2014/main" id="{9C908999-89AB-8DEC-09C1-94626E08BF44}"/>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901173" y="6331863"/>
            <a:ext cx="1017390" cy="298095"/>
          </a:xfrm>
          <a:prstGeom prst="rect">
            <a:avLst/>
          </a:prstGeom>
        </p:spPr>
      </p:pic>
      <p:pic>
        <p:nvPicPr>
          <p:cNvPr id="8" name="Picture 7" descr="Text&#10;&#10;Description automatically generated">
            <a:extLst>
              <a:ext uri="{FF2B5EF4-FFF2-40B4-BE49-F238E27FC236}">
                <a16:creationId xmlns:a16="http://schemas.microsoft.com/office/drawing/2014/main" id="{09926F5F-4EAC-515E-56C7-A604526E31D0}"/>
              </a:ext>
            </a:extLst>
          </p:cNvPr>
          <p:cNvPicPr>
            <a:picLocks noChangeAspect="1"/>
          </p:cNvPicPr>
          <p:nvPr/>
        </p:nvPicPr>
        <p:blipFill>
          <a:blip r:embed="rId17"/>
          <a:stretch>
            <a:fillRect/>
          </a:stretch>
        </p:blipFill>
        <p:spPr>
          <a:xfrm>
            <a:off x="10599797" y="6291054"/>
            <a:ext cx="773477" cy="359282"/>
          </a:xfrm>
          <a:prstGeom prst="rect">
            <a:avLst/>
          </a:prstGeom>
        </p:spPr>
      </p:pic>
      <p:sp>
        <p:nvSpPr>
          <p:cNvPr id="12" name="TextBox 17">
            <a:extLst>
              <a:ext uri="{FF2B5EF4-FFF2-40B4-BE49-F238E27FC236}">
                <a16:creationId xmlns:a16="http://schemas.microsoft.com/office/drawing/2014/main" id="{0AED7D7D-F370-926A-C086-768A12711A04}"/>
              </a:ext>
            </a:extLst>
          </p:cNvPr>
          <p:cNvSpPr txBox="1"/>
          <p:nvPr/>
        </p:nvSpPr>
        <p:spPr>
          <a:xfrm>
            <a:off x="378034" y="6187377"/>
            <a:ext cx="5082447" cy="598625"/>
          </a:xfrm>
          <a:prstGeom prst="rect">
            <a:avLst/>
          </a:prstGeom>
          <a:noFill/>
        </p:spPr>
        <p:txBody>
          <a:bodyPr wrap="square" rtlCol="0">
            <a:spAutoFit/>
          </a:bodyPr>
          <a:lst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950"/>
              </a:lnSpc>
            </a:pPr>
            <a:r>
              <a:rPr lang="en-AU" sz="1600" b="1" dirty="0">
                <a:solidFill>
                  <a:schemeClr val="bg1"/>
                </a:solidFill>
                <a:latin typeface="Poppins" panose="00000500000000000000" pitchFamily="2" charset="0"/>
                <a:cs typeface="Poppins" panose="00000500000000000000" pitchFamily="2" charset="0"/>
              </a:rPr>
              <a:t>Phillip T </a:t>
            </a:r>
            <a:r>
              <a:rPr lang="en-AU" sz="1600" b="1" dirty="0" err="1">
                <a:solidFill>
                  <a:schemeClr val="bg1"/>
                </a:solidFill>
                <a:latin typeface="Poppins" panose="00000500000000000000" pitchFamily="2" charset="0"/>
                <a:cs typeface="Poppins" panose="00000500000000000000" pitchFamily="2" charset="0"/>
              </a:rPr>
              <a:t>Slee</a:t>
            </a:r>
            <a:r>
              <a:rPr lang="en-AU" sz="1600" b="1" dirty="0">
                <a:solidFill>
                  <a:schemeClr val="bg1"/>
                </a:solidFill>
                <a:latin typeface="Poppins" panose="00000500000000000000" pitchFamily="2" charset="0"/>
                <a:cs typeface="Poppins" panose="00000500000000000000" pitchFamily="2" charset="0"/>
              </a:rPr>
              <a:t> (</a:t>
            </a:r>
            <a:r>
              <a:rPr lang="en-AU" sz="1600" b="1" dirty="0" err="1">
                <a:solidFill>
                  <a:schemeClr val="bg1"/>
                </a:solidFill>
                <a:latin typeface="Poppins" panose="00000500000000000000" pitchFamily="2" charset="0"/>
                <a:cs typeface="Poppins" panose="00000500000000000000" pitchFamily="2" charset="0"/>
              </a:rPr>
              <a:t>Ph.D</a:t>
            </a:r>
            <a:r>
              <a:rPr lang="en-AU" sz="1600" b="1" dirty="0">
                <a:solidFill>
                  <a:schemeClr val="bg1"/>
                </a:solidFill>
                <a:latin typeface="Poppins" panose="00000500000000000000" pitchFamily="2" charset="0"/>
                <a:cs typeface="Poppins" panose="00000500000000000000" pitchFamily="2" charset="0"/>
              </a:rPr>
              <a:t>)       Grace </a:t>
            </a:r>
            <a:r>
              <a:rPr lang="en-AU" sz="1600" b="1" dirty="0" err="1">
                <a:solidFill>
                  <a:schemeClr val="bg1"/>
                </a:solidFill>
                <a:latin typeface="Poppins" panose="00000500000000000000" pitchFamily="2" charset="0"/>
                <a:cs typeface="Poppins" panose="00000500000000000000" pitchFamily="2" charset="0"/>
              </a:rPr>
              <a:t>Skrzypiec</a:t>
            </a:r>
            <a:r>
              <a:rPr lang="en-AU" sz="1600" b="1" dirty="0">
                <a:solidFill>
                  <a:schemeClr val="bg1"/>
                </a:solidFill>
                <a:latin typeface="Poppins" panose="00000500000000000000" pitchFamily="2" charset="0"/>
                <a:cs typeface="Poppins" panose="00000500000000000000" pitchFamily="2" charset="0"/>
              </a:rPr>
              <a:t> (</a:t>
            </a:r>
            <a:r>
              <a:rPr lang="en-AU" sz="1600" b="1" dirty="0" err="1">
                <a:solidFill>
                  <a:schemeClr val="bg1"/>
                </a:solidFill>
                <a:latin typeface="Poppins" panose="00000500000000000000" pitchFamily="2" charset="0"/>
                <a:cs typeface="Poppins" panose="00000500000000000000" pitchFamily="2" charset="0"/>
              </a:rPr>
              <a:t>Ph.D</a:t>
            </a:r>
            <a:r>
              <a:rPr lang="en-AU" sz="1600" b="1" dirty="0">
                <a:solidFill>
                  <a:schemeClr val="bg1"/>
                </a:solidFill>
                <a:latin typeface="Poppins" panose="00000500000000000000" pitchFamily="2" charset="0"/>
                <a:cs typeface="Poppins" panose="00000500000000000000" pitchFamily="2" charset="0"/>
              </a:rPr>
              <a:t>)     </a:t>
            </a:r>
          </a:p>
          <a:p>
            <a:pPr>
              <a:lnSpc>
                <a:spcPts val="1950"/>
              </a:lnSpc>
            </a:pPr>
            <a:r>
              <a:rPr lang="en-AU" sz="1600" b="1" dirty="0">
                <a:solidFill>
                  <a:schemeClr val="bg1"/>
                </a:solidFill>
                <a:latin typeface="Poppins" panose="00000500000000000000" pitchFamily="2" charset="0"/>
                <a:cs typeface="Poppins" panose="00000500000000000000" pitchFamily="2" charset="0"/>
              </a:rPr>
              <a:t>John Mannion        Chris McDermott</a:t>
            </a:r>
            <a:endParaRPr lang="en-FR" sz="1600" b="1" dirty="0">
              <a:solidFill>
                <a:schemeClr val="bg1"/>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40824818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5">
            <a:extLst>
              <a:ext uri="{FF2B5EF4-FFF2-40B4-BE49-F238E27FC236}">
                <a16:creationId xmlns:a16="http://schemas.microsoft.com/office/drawing/2014/main" id="{BEF3D687-09D5-4782-A5A0-3E2FFF6E9B42}"/>
              </a:ext>
            </a:extLst>
          </p:cNvPr>
          <p:cNvSpPr>
            <a:spLocks noGrp="1" noRot="1" noMove="1" noResize="1" noEditPoints="1" noAdjustHandles="1" noChangeArrowheads="1" noChangeShapeType="1"/>
          </p:cNvSpPr>
          <p:nvPr/>
        </p:nvSpPr>
        <p:spPr>
          <a:xfrm>
            <a:off x="-87242" y="-101600"/>
            <a:ext cx="12366484" cy="7045122"/>
          </a:xfrm>
          <a:custGeom>
            <a:avLst/>
            <a:gdLst>
              <a:gd name="connsiteX0" fmla="*/ 0 w 7685591"/>
              <a:gd name="connsiteY0" fmla="*/ 0 h 6858000"/>
              <a:gd name="connsiteX1" fmla="*/ 7685591 w 7685591"/>
              <a:gd name="connsiteY1" fmla="*/ 0 h 6858000"/>
              <a:gd name="connsiteX2" fmla="*/ 7685591 w 7685591"/>
              <a:gd name="connsiteY2" fmla="*/ 6858000 h 6858000"/>
              <a:gd name="connsiteX3" fmla="*/ 0 w 7685591"/>
              <a:gd name="connsiteY3" fmla="*/ 6858000 h 6858000"/>
              <a:gd name="connsiteX4" fmla="*/ 0 w 7685591"/>
              <a:gd name="connsiteY4" fmla="*/ 0 h 6858000"/>
              <a:gd name="connsiteX0" fmla="*/ 0 w 8241176"/>
              <a:gd name="connsiteY0" fmla="*/ 0 h 6858000"/>
              <a:gd name="connsiteX1" fmla="*/ 7685591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8241176"/>
              <a:gd name="connsiteY0" fmla="*/ 0 h 6858000"/>
              <a:gd name="connsiteX1" fmla="*/ 7430947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7751768"/>
              <a:gd name="connsiteY0" fmla="*/ 0 h 6858000"/>
              <a:gd name="connsiteX1" fmla="*/ 7430947 w 7751768"/>
              <a:gd name="connsiteY1" fmla="*/ 0 h 6858000"/>
              <a:gd name="connsiteX2" fmla="*/ 7751768 w 7751768"/>
              <a:gd name="connsiteY2" fmla="*/ 6847551 h 6858000"/>
              <a:gd name="connsiteX3" fmla="*/ 0 w 7751768"/>
              <a:gd name="connsiteY3" fmla="*/ 6858000 h 6858000"/>
              <a:gd name="connsiteX4" fmla="*/ 0 w 7751768"/>
              <a:gd name="connsiteY4" fmla="*/ 0 h 6858000"/>
              <a:gd name="connsiteX0" fmla="*/ 0 w 12353291"/>
              <a:gd name="connsiteY0" fmla="*/ 0 h 6858000"/>
              <a:gd name="connsiteX1" fmla="*/ 12353291 w 12353291"/>
              <a:gd name="connsiteY1" fmla="*/ 86539 h 6858000"/>
              <a:gd name="connsiteX2" fmla="*/ 7751768 w 12353291"/>
              <a:gd name="connsiteY2" fmla="*/ 6847551 h 6858000"/>
              <a:gd name="connsiteX3" fmla="*/ 0 w 12353291"/>
              <a:gd name="connsiteY3" fmla="*/ 6858000 h 6858000"/>
              <a:gd name="connsiteX4" fmla="*/ 0 w 12353291"/>
              <a:gd name="connsiteY4" fmla="*/ 0 h 6858000"/>
              <a:gd name="connsiteX0" fmla="*/ 0 w 12353291"/>
              <a:gd name="connsiteY0" fmla="*/ 0 h 6858000"/>
              <a:gd name="connsiteX1" fmla="*/ 12353291 w 12353291"/>
              <a:gd name="connsiteY1" fmla="*/ 86539 h 6858000"/>
              <a:gd name="connsiteX2" fmla="*/ 12344264 w 12353291"/>
              <a:gd name="connsiteY2" fmla="*/ 6810463 h 6858000"/>
              <a:gd name="connsiteX3" fmla="*/ 0 w 12353291"/>
              <a:gd name="connsiteY3" fmla="*/ 6858000 h 6858000"/>
              <a:gd name="connsiteX4" fmla="*/ 0 w 1235329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53291" h="6858000">
                <a:moveTo>
                  <a:pt x="0" y="0"/>
                </a:moveTo>
                <a:lnTo>
                  <a:pt x="12353291" y="86539"/>
                </a:lnTo>
                <a:lnTo>
                  <a:pt x="12344264" y="6810463"/>
                </a:lnTo>
                <a:lnTo>
                  <a:pt x="0" y="6858000"/>
                </a:lnTo>
                <a:lnTo>
                  <a:pt x="0" y="0"/>
                </a:lnTo>
                <a:close/>
              </a:path>
            </a:pathLst>
          </a:cu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4" name="Picture 33" descr="A picture containing background pattern&#10;&#10;Description automatically generated">
            <a:extLst>
              <a:ext uri="{FF2B5EF4-FFF2-40B4-BE49-F238E27FC236}">
                <a16:creationId xmlns:a16="http://schemas.microsoft.com/office/drawing/2014/main" id="{9C0B8048-4520-4497-B614-B55637508884}"/>
              </a:ext>
            </a:extLst>
          </p:cNvPr>
          <p:cNvPicPr>
            <a:picLocks noChangeAspect="1"/>
          </p:cNvPicPr>
          <p:nvPr/>
        </p:nvPicPr>
        <p:blipFill>
          <a:blip r:embed="rId3"/>
          <a:stretch>
            <a:fillRect/>
          </a:stretch>
        </p:blipFill>
        <p:spPr>
          <a:xfrm>
            <a:off x="10950224" y="6040589"/>
            <a:ext cx="640258" cy="554890"/>
          </a:xfrm>
          <a:prstGeom prst="rect">
            <a:avLst/>
          </a:prstGeom>
        </p:spPr>
      </p:pic>
      <p:sp>
        <p:nvSpPr>
          <p:cNvPr id="6" name="Slide Number Placeholder 5">
            <a:extLst>
              <a:ext uri="{FF2B5EF4-FFF2-40B4-BE49-F238E27FC236}">
                <a16:creationId xmlns:a16="http://schemas.microsoft.com/office/drawing/2014/main" id="{974A7922-648D-4997-9CE0-3EF6E4632022}"/>
              </a:ext>
            </a:extLst>
          </p:cNvPr>
          <p:cNvSpPr>
            <a:spLocks noGrp="1"/>
          </p:cNvSpPr>
          <p:nvPr>
            <p:ph type="sldNum" sz="quarter" idx="12"/>
          </p:nvPr>
        </p:nvSpPr>
        <p:spPr/>
        <p:txBody>
          <a:bodyPr/>
          <a:lstStyle/>
          <a:p>
            <a:fld id="{BFB245C7-A9B6-FE41-A38C-AC0BF5D04523}" type="slidenum">
              <a:rPr lang="en-FR" smtClean="0"/>
              <a:pPr/>
              <a:t>10</a:t>
            </a:fld>
            <a:endParaRPr lang="en-FR"/>
          </a:p>
        </p:txBody>
      </p:sp>
      <p:sp>
        <p:nvSpPr>
          <p:cNvPr id="15" name="TextBox 14">
            <a:extLst>
              <a:ext uri="{FF2B5EF4-FFF2-40B4-BE49-F238E27FC236}">
                <a16:creationId xmlns:a16="http://schemas.microsoft.com/office/drawing/2014/main" id="{1A422362-A72B-44B4-8515-425366513975}"/>
              </a:ext>
            </a:extLst>
          </p:cNvPr>
          <p:cNvSpPr txBox="1"/>
          <p:nvPr/>
        </p:nvSpPr>
        <p:spPr>
          <a:xfrm>
            <a:off x="609599" y="503212"/>
            <a:ext cx="10909799" cy="954107"/>
          </a:xfrm>
          <a:prstGeom prst="rect">
            <a:avLst/>
          </a:prstGeom>
          <a:noFill/>
        </p:spPr>
        <p:txBody>
          <a:bodyPr wrap="square" rtlCol="0">
            <a:spAutoFit/>
          </a:bodyPr>
          <a:lstStyle/>
          <a:p>
            <a:r>
              <a:rPr lang="en-AU" sz="2800" b="1">
                <a:solidFill>
                  <a:srgbClr val="FFCC66"/>
                </a:solidFill>
                <a:latin typeface="Zona Pro" panose="02010503040002020004" pitchFamily="50" charset="0"/>
              </a:rPr>
              <a:t>Part 5 – Resilience exercises. (Optional) </a:t>
            </a:r>
          </a:p>
          <a:p>
            <a:r>
              <a:rPr lang="en-AU" sz="2800" b="1">
                <a:solidFill>
                  <a:srgbClr val="FFCC66"/>
                </a:solidFill>
                <a:latin typeface="Zona Pro" panose="02010503040002020004" pitchFamily="50" charset="0"/>
              </a:rPr>
              <a:t>What would you do?</a:t>
            </a:r>
          </a:p>
        </p:txBody>
      </p:sp>
      <p:cxnSp>
        <p:nvCxnSpPr>
          <p:cNvPr id="18" name="Straight Connector 17">
            <a:extLst>
              <a:ext uri="{FF2B5EF4-FFF2-40B4-BE49-F238E27FC236}">
                <a16:creationId xmlns:a16="http://schemas.microsoft.com/office/drawing/2014/main" id="{0CFDB094-57EE-486D-A0E6-F91D3F686AA9}"/>
              </a:ext>
            </a:extLst>
          </p:cNvPr>
          <p:cNvCxnSpPr>
            <a:cxnSpLocks/>
          </p:cNvCxnSpPr>
          <p:nvPr/>
        </p:nvCxnSpPr>
        <p:spPr>
          <a:xfrm>
            <a:off x="736600" y="1582200"/>
            <a:ext cx="10617200" cy="0"/>
          </a:xfrm>
          <a:prstGeom prst="line">
            <a:avLst/>
          </a:prstGeom>
          <a:ln w="38100">
            <a:solidFill>
              <a:srgbClr val="A589C1"/>
            </a:solidFill>
          </a:ln>
        </p:spPr>
        <p:style>
          <a:lnRef idx="1">
            <a:schemeClr val="accent1"/>
          </a:lnRef>
          <a:fillRef idx="0">
            <a:schemeClr val="accent1"/>
          </a:fillRef>
          <a:effectRef idx="0">
            <a:schemeClr val="accent1"/>
          </a:effectRef>
          <a:fontRef idx="minor">
            <a:schemeClr val="tx1"/>
          </a:fontRef>
        </p:style>
      </p:cxnSp>
      <p:sp>
        <p:nvSpPr>
          <p:cNvPr id="25" name="Slide Number Placeholder 12">
            <a:extLst>
              <a:ext uri="{FF2B5EF4-FFF2-40B4-BE49-F238E27FC236}">
                <a16:creationId xmlns:a16="http://schemas.microsoft.com/office/drawing/2014/main" id="{103A0FD4-1EF2-47F6-AB8A-CC4F7CE33920}"/>
              </a:ext>
            </a:extLst>
          </p:cNvPr>
          <p:cNvSpPr txBox="1">
            <a:spLocks/>
          </p:cNvSpPr>
          <p:nvPr/>
        </p:nvSpPr>
        <p:spPr>
          <a:xfrm>
            <a:off x="10954592" y="6107859"/>
            <a:ext cx="708321" cy="430963"/>
          </a:xfrm>
          <a:prstGeom prst="rect">
            <a:avLst/>
          </a:prstGeom>
        </p:spPr>
        <p:txBody>
          <a:bodyPr vert="horz" lIns="91440" tIns="45720" rIns="91440" bIns="45720" rtlCol="0" anchor="ctr"/>
          <a:lstStyle>
            <a:defPPr>
              <a:defRPr lang="en-FR"/>
            </a:defPPr>
            <a:lvl1pPr marL="0" algn="r" defTabSz="914400" rtl="0" eaLnBrk="1" latinLnBrk="0" hangingPunct="1">
              <a:defRPr sz="1200" b="1" kern="1200">
                <a:solidFill>
                  <a:srgbClr val="7030A0"/>
                </a:solidFill>
                <a:latin typeface="Zona Pro" panose="02010503040002020004"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FB245C7-A9B6-FE41-A38C-AC0BF5D04523}" type="slidenum">
              <a:rPr lang="en-FR" sz="2400" smtClean="0">
                <a:solidFill>
                  <a:schemeClr val="bg1"/>
                </a:solidFill>
              </a:rPr>
              <a:pPr algn="ctr"/>
              <a:t>10</a:t>
            </a:fld>
            <a:endParaRPr lang="en-FR" sz="2400">
              <a:solidFill>
                <a:schemeClr val="bg1"/>
              </a:solidFill>
            </a:endParaRPr>
          </a:p>
        </p:txBody>
      </p:sp>
      <p:grpSp>
        <p:nvGrpSpPr>
          <p:cNvPr id="66" name="Group 65">
            <a:extLst>
              <a:ext uri="{FF2B5EF4-FFF2-40B4-BE49-F238E27FC236}">
                <a16:creationId xmlns:a16="http://schemas.microsoft.com/office/drawing/2014/main" id="{58927AAA-0D0B-4920-A67F-D8D66116B13A}"/>
              </a:ext>
            </a:extLst>
          </p:cNvPr>
          <p:cNvGrpSpPr/>
          <p:nvPr/>
        </p:nvGrpSpPr>
        <p:grpSpPr>
          <a:xfrm>
            <a:off x="10754961" y="-846675"/>
            <a:ext cx="3573814" cy="2428875"/>
            <a:chOff x="10754961" y="-846675"/>
            <a:chExt cx="3573814" cy="2428875"/>
          </a:xfrm>
        </p:grpSpPr>
        <p:pic>
          <p:nvPicPr>
            <p:cNvPr id="67" name="Graphic 66">
              <a:extLst>
                <a:ext uri="{FF2B5EF4-FFF2-40B4-BE49-F238E27FC236}">
                  <a16:creationId xmlns:a16="http://schemas.microsoft.com/office/drawing/2014/main" id="{12370784-21BD-41D4-B1D4-CE466A48D3A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795000" y="-846675"/>
              <a:ext cx="3533775" cy="2428875"/>
            </a:xfrm>
            <a:prstGeom prst="rect">
              <a:avLst/>
            </a:prstGeom>
          </p:spPr>
        </p:pic>
        <p:pic>
          <p:nvPicPr>
            <p:cNvPr id="68" name="Graphic 67">
              <a:extLst>
                <a:ext uri="{FF2B5EF4-FFF2-40B4-BE49-F238E27FC236}">
                  <a16:creationId xmlns:a16="http://schemas.microsoft.com/office/drawing/2014/main" id="{F655A2ED-C92E-4A4B-A758-726652B187C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754961" y="97490"/>
              <a:ext cx="390525" cy="333375"/>
            </a:xfrm>
            <a:prstGeom prst="rect">
              <a:avLst/>
            </a:prstGeom>
          </p:spPr>
        </p:pic>
        <p:pic>
          <p:nvPicPr>
            <p:cNvPr id="69" name="Graphic 68">
              <a:extLst>
                <a:ext uri="{FF2B5EF4-FFF2-40B4-BE49-F238E27FC236}">
                  <a16:creationId xmlns:a16="http://schemas.microsoft.com/office/drawing/2014/main" id="{EBFAA986-C106-4019-A8D7-8EF1CE9281F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6200000">
              <a:off x="11894681" y="450584"/>
              <a:ext cx="269483" cy="230046"/>
            </a:xfrm>
            <a:prstGeom prst="rect">
              <a:avLst/>
            </a:prstGeom>
          </p:spPr>
        </p:pic>
        <p:pic>
          <p:nvPicPr>
            <p:cNvPr id="70" name="Graphic 69">
              <a:extLst>
                <a:ext uri="{FF2B5EF4-FFF2-40B4-BE49-F238E27FC236}">
                  <a16:creationId xmlns:a16="http://schemas.microsoft.com/office/drawing/2014/main" id="{92CDB550-CDDD-4727-9E4F-C88349F37E9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185756" y="901024"/>
              <a:ext cx="800100" cy="533400"/>
            </a:xfrm>
            <a:prstGeom prst="rect">
              <a:avLst/>
            </a:prstGeom>
          </p:spPr>
        </p:pic>
      </p:grpSp>
      <p:grpSp>
        <p:nvGrpSpPr>
          <p:cNvPr id="71" name="Group 70">
            <a:extLst>
              <a:ext uri="{FF2B5EF4-FFF2-40B4-BE49-F238E27FC236}">
                <a16:creationId xmlns:a16="http://schemas.microsoft.com/office/drawing/2014/main" id="{F18B7BF2-1490-4AA9-A67D-4289CEA4F827}"/>
              </a:ext>
            </a:extLst>
          </p:cNvPr>
          <p:cNvGrpSpPr/>
          <p:nvPr/>
        </p:nvGrpSpPr>
        <p:grpSpPr>
          <a:xfrm rot="10800000">
            <a:off x="-2127765" y="5554213"/>
            <a:ext cx="3121807" cy="2121677"/>
            <a:chOff x="10754961" y="-846675"/>
            <a:chExt cx="3573814" cy="2428875"/>
          </a:xfrm>
        </p:grpSpPr>
        <p:pic>
          <p:nvPicPr>
            <p:cNvPr id="72" name="Graphic 71">
              <a:extLst>
                <a:ext uri="{FF2B5EF4-FFF2-40B4-BE49-F238E27FC236}">
                  <a16:creationId xmlns:a16="http://schemas.microsoft.com/office/drawing/2014/main" id="{3E1BE9DC-5DA8-4C07-8714-362F0113DBD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795000" y="-846675"/>
              <a:ext cx="3533775" cy="2428875"/>
            </a:xfrm>
            <a:prstGeom prst="rect">
              <a:avLst/>
            </a:prstGeom>
          </p:spPr>
        </p:pic>
        <p:pic>
          <p:nvPicPr>
            <p:cNvPr id="73" name="Graphic 72">
              <a:extLst>
                <a:ext uri="{FF2B5EF4-FFF2-40B4-BE49-F238E27FC236}">
                  <a16:creationId xmlns:a16="http://schemas.microsoft.com/office/drawing/2014/main" id="{404843C0-878C-4493-9E95-A9C559D7A7B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754961" y="97490"/>
              <a:ext cx="390525" cy="333375"/>
            </a:xfrm>
            <a:prstGeom prst="rect">
              <a:avLst/>
            </a:prstGeom>
          </p:spPr>
        </p:pic>
        <p:pic>
          <p:nvPicPr>
            <p:cNvPr id="74" name="Graphic 73">
              <a:extLst>
                <a:ext uri="{FF2B5EF4-FFF2-40B4-BE49-F238E27FC236}">
                  <a16:creationId xmlns:a16="http://schemas.microsoft.com/office/drawing/2014/main" id="{0EFAF358-6969-466F-B511-A346530C8DF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6200000">
              <a:off x="11894681" y="450584"/>
              <a:ext cx="269483" cy="230046"/>
            </a:xfrm>
            <a:prstGeom prst="rect">
              <a:avLst/>
            </a:prstGeom>
          </p:spPr>
        </p:pic>
        <p:pic>
          <p:nvPicPr>
            <p:cNvPr id="75" name="Graphic 74">
              <a:extLst>
                <a:ext uri="{FF2B5EF4-FFF2-40B4-BE49-F238E27FC236}">
                  <a16:creationId xmlns:a16="http://schemas.microsoft.com/office/drawing/2014/main" id="{45218E24-7AFB-46C3-A68F-B88176CCBEF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185756" y="901024"/>
              <a:ext cx="800100" cy="533400"/>
            </a:xfrm>
            <a:prstGeom prst="rect">
              <a:avLst/>
            </a:prstGeom>
          </p:spPr>
        </p:pic>
      </p:grpSp>
      <p:sp>
        <p:nvSpPr>
          <p:cNvPr id="33" name="TextBox 32">
            <a:extLst>
              <a:ext uri="{FF2B5EF4-FFF2-40B4-BE49-F238E27FC236}">
                <a16:creationId xmlns:a16="http://schemas.microsoft.com/office/drawing/2014/main" id="{6140AE73-F2B3-4247-ADAB-5053A1C53526}"/>
              </a:ext>
            </a:extLst>
          </p:cNvPr>
          <p:cNvSpPr txBox="1"/>
          <p:nvPr/>
        </p:nvSpPr>
        <p:spPr>
          <a:xfrm>
            <a:off x="1386960" y="1927045"/>
            <a:ext cx="4223265" cy="1554272"/>
          </a:xfrm>
          <a:prstGeom prst="rect">
            <a:avLst/>
          </a:prstGeom>
          <a:noFill/>
        </p:spPr>
        <p:txBody>
          <a:bodyPr wrap="square" rtlCol="0">
            <a:spAutoFit/>
          </a:bodyPr>
          <a:lstStyle/>
          <a:p>
            <a:r>
              <a:rPr lang="en-GB" sz="1900">
                <a:solidFill>
                  <a:schemeClr val="bg1"/>
                </a:solidFill>
                <a:latin typeface="Poppins" panose="00000500000000000000" pitchFamily="2" charset="0"/>
                <a:cs typeface="Poppins" panose="00000500000000000000" pitchFamily="2" charset="0"/>
              </a:rPr>
              <a:t>You’ve been waiting in the tuckshop line at recess and another student pushes in front of you.</a:t>
            </a:r>
          </a:p>
          <a:p>
            <a:endParaRPr lang="en-GB" sz="1900">
              <a:solidFill>
                <a:schemeClr val="bg1"/>
              </a:solidFill>
              <a:latin typeface="Poppins" panose="00000500000000000000" pitchFamily="2" charset="0"/>
              <a:cs typeface="Poppins" panose="00000500000000000000" pitchFamily="2" charset="0"/>
            </a:endParaRPr>
          </a:p>
        </p:txBody>
      </p:sp>
      <p:sp>
        <p:nvSpPr>
          <p:cNvPr id="19" name="TextBox 18">
            <a:extLst>
              <a:ext uri="{FF2B5EF4-FFF2-40B4-BE49-F238E27FC236}">
                <a16:creationId xmlns:a16="http://schemas.microsoft.com/office/drawing/2014/main" id="{748487C7-BCF7-4A7C-963C-45381A0268FD}"/>
              </a:ext>
            </a:extLst>
          </p:cNvPr>
          <p:cNvSpPr txBox="1"/>
          <p:nvPr/>
        </p:nvSpPr>
        <p:spPr>
          <a:xfrm>
            <a:off x="1386960" y="3485096"/>
            <a:ext cx="4519621" cy="2723823"/>
          </a:xfrm>
          <a:prstGeom prst="rect">
            <a:avLst/>
          </a:prstGeom>
          <a:noFill/>
        </p:spPr>
        <p:txBody>
          <a:bodyPr wrap="square" rtlCol="0">
            <a:spAutoFit/>
          </a:bodyPr>
          <a:lstStyle/>
          <a:p>
            <a:r>
              <a:rPr lang="en-GB" sz="1900">
                <a:solidFill>
                  <a:schemeClr val="bg1"/>
                </a:solidFill>
                <a:latin typeface="Poppins" panose="00000500000000000000" pitchFamily="2" charset="0"/>
                <a:cs typeface="Poppins" panose="00000500000000000000" pitchFamily="2" charset="0"/>
              </a:rPr>
              <a:t>Your teacher sets a group task to be completed in the lesson. The others in your group start fooling around and even though you try to get them to work together, when the lesson ends your group has nothing to hand in. Your teacher gives you all a lunchtime detention. </a:t>
            </a:r>
          </a:p>
          <a:p>
            <a:endParaRPr lang="en-GB" sz="1900">
              <a:solidFill>
                <a:schemeClr val="bg1"/>
              </a:solidFill>
              <a:latin typeface="Poppins" panose="00000500000000000000" pitchFamily="2" charset="0"/>
              <a:cs typeface="Poppins" panose="00000500000000000000" pitchFamily="2" charset="0"/>
            </a:endParaRPr>
          </a:p>
        </p:txBody>
      </p:sp>
      <p:sp>
        <p:nvSpPr>
          <p:cNvPr id="20" name="TextBox 19">
            <a:extLst>
              <a:ext uri="{FF2B5EF4-FFF2-40B4-BE49-F238E27FC236}">
                <a16:creationId xmlns:a16="http://schemas.microsoft.com/office/drawing/2014/main" id="{72F57F2E-6961-46DD-B246-28B4DA50965E}"/>
              </a:ext>
            </a:extLst>
          </p:cNvPr>
          <p:cNvSpPr txBox="1"/>
          <p:nvPr/>
        </p:nvSpPr>
        <p:spPr>
          <a:xfrm>
            <a:off x="7005629" y="1936570"/>
            <a:ext cx="4405233" cy="1554272"/>
          </a:xfrm>
          <a:prstGeom prst="rect">
            <a:avLst/>
          </a:prstGeom>
          <a:noFill/>
        </p:spPr>
        <p:txBody>
          <a:bodyPr wrap="square" rtlCol="0">
            <a:spAutoFit/>
          </a:bodyPr>
          <a:lstStyle/>
          <a:p>
            <a:r>
              <a:rPr lang="en-GB" sz="1900">
                <a:solidFill>
                  <a:schemeClr val="bg1"/>
                </a:solidFill>
                <a:latin typeface="Poppins" panose="00000500000000000000" pitchFamily="2" charset="0"/>
                <a:cs typeface="Poppins" panose="00000500000000000000" pitchFamily="2" charset="0"/>
              </a:rPr>
              <a:t>It’s recess and you see a group of your friends playing handball. When you ask to join in, someone calls you a “loser” and no-one invites you to play.</a:t>
            </a:r>
          </a:p>
        </p:txBody>
      </p:sp>
      <p:pic>
        <p:nvPicPr>
          <p:cNvPr id="23" name="Graphic 22">
            <a:extLst>
              <a:ext uri="{FF2B5EF4-FFF2-40B4-BE49-F238E27FC236}">
                <a16:creationId xmlns:a16="http://schemas.microsoft.com/office/drawing/2014/main" id="{1B55368F-FF86-45EA-9302-81830CD6830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09688" y="1945162"/>
            <a:ext cx="686861" cy="578409"/>
          </a:xfrm>
          <a:prstGeom prst="rect">
            <a:avLst/>
          </a:prstGeom>
        </p:spPr>
      </p:pic>
      <p:sp>
        <p:nvSpPr>
          <p:cNvPr id="24" name="TextBox 23">
            <a:extLst>
              <a:ext uri="{FF2B5EF4-FFF2-40B4-BE49-F238E27FC236}">
                <a16:creationId xmlns:a16="http://schemas.microsoft.com/office/drawing/2014/main" id="{DFF444CA-9F41-4645-B05D-4A3E2AB647B9}"/>
              </a:ext>
            </a:extLst>
          </p:cNvPr>
          <p:cNvSpPr txBox="1"/>
          <p:nvPr/>
        </p:nvSpPr>
        <p:spPr>
          <a:xfrm>
            <a:off x="732785" y="1929682"/>
            <a:ext cx="522515" cy="584775"/>
          </a:xfrm>
          <a:prstGeom prst="rect">
            <a:avLst/>
          </a:prstGeom>
          <a:noFill/>
        </p:spPr>
        <p:txBody>
          <a:bodyPr wrap="square" rtlCol="0">
            <a:spAutoFit/>
          </a:bodyPr>
          <a:lstStyle/>
          <a:p>
            <a:pPr algn="ctr"/>
            <a:r>
              <a:rPr lang="en-AU" sz="3200" b="1">
                <a:solidFill>
                  <a:srgbClr val="592C82"/>
                </a:solidFill>
                <a:latin typeface="Zona Pro" panose="02010503040002020004" pitchFamily="50" charset="0"/>
              </a:rPr>
              <a:t>1.</a:t>
            </a:r>
          </a:p>
        </p:txBody>
      </p:sp>
      <p:pic>
        <p:nvPicPr>
          <p:cNvPr id="26" name="Graphic 25">
            <a:extLst>
              <a:ext uri="{FF2B5EF4-FFF2-40B4-BE49-F238E27FC236}">
                <a16:creationId xmlns:a16="http://schemas.microsoft.com/office/drawing/2014/main" id="{35A01D79-1D09-4332-808E-30C6DF05ED9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43743" y="3490830"/>
            <a:ext cx="686861" cy="578409"/>
          </a:xfrm>
          <a:prstGeom prst="rect">
            <a:avLst/>
          </a:prstGeom>
        </p:spPr>
      </p:pic>
      <p:sp>
        <p:nvSpPr>
          <p:cNvPr id="27" name="TextBox 26">
            <a:extLst>
              <a:ext uri="{FF2B5EF4-FFF2-40B4-BE49-F238E27FC236}">
                <a16:creationId xmlns:a16="http://schemas.microsoft.com/office/drawing/2014/main" id="{60B4CEC5-C913-4C62-AC29-C55C5933CC5B}"/>
              </a:ext>
            </a:extLst>
          </p:cNvPr>
          <p:cNvSpPr txBox="1"/>
          <p:nvPr/>
        </p:nvSpPr>
        <p:spPr>
          <a:xfrm>
            <a:off x="704085" y="3466385"/>
            <a:ext cx="670920" cy="584775"/>
          </a:xfrm>
          <a:prstGeom prst="rect">
            <a:avLst/>
          </a:prstGeom>
          <a:noFill/>
        </p:spPr>
        <p:txBody>
          <a:bodyPr wrap="square" rtlCol="0">
            <a:spAutoFit/>
          </a:bodyPr>
          <a:lstStyle/>
          <a:p>
            <a:pPr algn="ctr"/>
            <a:r>
              <a:rPr lang="en-AU" sz="3200" b="1">
                <a:solidFill>
                  <a:srgbClr val="592C82"/>
                </a:solidFill>
                <a:latin typeface="Zona Pro" panose="02010503040002020004" pitchFamily="50" charset="0"/>
              </a:rPr>
              <a:t>2.</a:t>
            </a:r>
          </a:p>
        </p:txBody>
      </p:sp>
      <p:pic>
        <p:nvPicPr>
          <p:cNvPr id="28" name="Graphic 27">
            <a:extLst>
              <a:ext uri="{FF2B5EF4-FFF2-40B4-BE49-F238E27FC236}">
                <a16:creationId xmlns:a16="http://schemas.microsoft.com/office/drawing/2014/main" id="{49867D10-E5AE-4586-8FE6-973074F87B3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224488" y="1960642"/>
            <a:ext cx="686861" cy="578409"/>
          </a:xfrm>
          <a:prstGeom prst="rect">
            <a:avLst/>
          </a:prstGeom>
        </p:spPr>
      </p:pic>
      <p:sp>
        <p:nvSpPr>
          <p:cNvPr id="29" name="TextBox 28">
            <a:extLst>
              <a:ext uri="{FF2B5EF4-FFF2-40B4-BE49-F238E27FC236}">
                <a16:creationId xmlns:a16="http://schemas.microsoft.com/office/drawing/2014/main" id="{1DE3C999-D793-4B3A-AB68-3699C6C5E53F}"/>
              </a:ext>
            </a:extLst>
          </p:cNvPr>
          <p:cNvSpPr txBox="1"/>
          <p:nvPr/>
        </p:nvSpPr>
        <p:spPr>
          <a:xfrm>
            <a:off x="6324968" y="1948897"/>
            <a:ext cx="561607" cy="584775"/>
          </a:xfrm>
          <a:prstGeom prst="rect">
            <a:avLst/>
          </a:prstGeom>
          <a:noFill/>
        </p:spPr>
        <p:txBody>
          <a:bodyPr wrap="square" rtlCol="0">
            <a:spAutoFit/>
          </a:bodyPr>
          <a:lstStyle/>
          <a:p>
            <a:pPr algn="ctr"/>
            <a:r>
              <a:rPr lang="en-AU" sz="3200" b="1">
                <a:solidFill>
                  <a:srgbClr val="592C82"/>
                </a:solidFill>
                <a:latin typeface="Zona Pro" panose="02010503040002020004" pitchFamily="50" charset="0"/>
              </a:rPr>
              <a:t>3.</a:t>
            </a:r>
          </a:p>
        </p:txBody>
      </p:sp>
      <p:sp>
        <p:nvSpPr>
          <p:cNvPr id="30" name="TextBox 29">
            <a:extLst>
              <a:ext uri="{FF2B5EF4-FFF2-40B4-BE49-F238E27FC236}">
                <a16:creationId xmlns:a16="http://schemas.microsoft.com/office/drawing/2014/main" id="{3D9B1003-AE0C-45C7-9B5E-AE74B8EB4824}"/>
              </a:ext>
            </a:extLst>
          </p:cNvPr>
          <p:cNvSpPr txBox="1"/>
          <p:nvPr/>
        </p:nvSpPr>
        <p:spPr>
          <a:xfrm>
            <a:off x="7005629" y="3783941"/>
            <a:ext cx="4519621" cy="1477328"/>
          </a:xfrm>
          <a:prstGeom prst="rect">
            <a:avLst/>
          </a:prstGeom>
          <a:noFill/>
        </p:spPr>
        <p:txBody>
          <a:bodyPr wrap="square">
            <a:spAutoFit/>
          </a:bodyPr>
          <a:lstStyle/>
          <a:p>
            <a:r>
              <a:rPr lang="en-GB" sz="1800">
                <a:solidFill>
                  <a:schemeClr val="bg1"/>
                </a:solidFill>
                <a:latin typeface="Poppins" panose="00000500000000000000" pitchFamily="2" charset="0"/>
                <a:cs typeface="Poppins" panose="00000500000000000000" pitchFamily="2" charset="0"/>
              </a:rPr>
              <a:t>Your parents have just read your report card. They are unhappy about some of your grades/marks and tell you that you’re banned from playing games online for 3 months.</a:t>
            </a:r>
          </a:p>
        </p:txBody>
      </p:sp>
      <p:pic>
        <p:nvPicPr>
          <p:cNvPr id="31" name="Graphic 30">
            <a:extLst>
              <a:ext uri="{FF2B5EF4-FFF2-40B4-BE49-F238E27FC236}">
                <a16:creationId xmlns:a16="http://schemas.microsoft.com/office/drawing/2014/main" id="{6E1A389F-2F10-455A-8416-9E8CD6FDC60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224730" y="3810288"/>
            <a:ext cx="686861" cy="578409"/>
          </a:xfrm>
          <a:prstGeom prst="rect">
            <a:avLst/>
          </a:prstGeom>
        </p:spPr>
      </p:pic>
      <p:sp>
        <p:nvSpPr>
          <p:cNvPr id="32" name="TextBox 31">
            <a:extLst>
              <a:ext uri="{FF2B5EF4-FFF2-40B4-BE49-F238E27FC236}">
                <a16:creationId xmlns:a16="http://schemas.microsoft.com/office/drawing/2014/main" id="{159BF319-0DC5-4510-86B8-860FA5130C9E}"/>
              </a:ext>
            </a:extLst>
          </p:cNvPr>
          <p:cNvSpPr txBox="1"/>
          <p:nvPr/>
        </p:nvSpPr>
        <p:spPr>
          <a:xfrm>
            <a:off x="6317197" y="3798543"/>
            <a:ext cx="563522" cy="584775"/>
          </a:xfrm>
          <a:prstGeom prst="rect">
            <a:avLst/>
          </a:prstGeom>
          <a:noFill/>
        </p:spPr>
        <p:txBody>
          <a:bodyPr wrap="square" rtlCol="0">
            <a:spAutoFit/>
          </a:bodyPr>
          <a:lstStyle/>
          <a:p>
            <a:pPr algn="ctr"/>
            <a:r>
              <a:rPr lang="en-AU" sz="3200" b="1">
                <a:solidFill>
                  <a:srgbClr val="592C82"/>
                </a:solidFill>
                <a:latin typeface="Zona Pro" panose="02010503040002020004" pitchFamily="50" charset="0"/>
              </a:rPr>
              <a:t>4.</a:t>
            </a:r>
          </a:p>
        </p:txBody>
      </p:sp>
      <p:pic>
        <p:nvPicPr>
          <p:cNvPr id="36" name="Picture 35" descr="Icon&#10;&#10;Description automatically generated with medium confidence">
            <a:extLst>
              <a:ext uri="{FF2B5EF4-FFF2-40B4-BE49-F238E27FC236}">
                <a16:creationId xmlns:a16="http://schemas.microsoft.com/office/drawing/2014/main" id="{3A1FDB9C-1A93-64B1-C7B2-763628115001}"/>
              </a:ext>
            </a:extLst>
          </p:cNvPr>
          <p:cNvPicPr>
            <a:picLocks noChangeAspect="1"/>
          </p:cNvPicPr>
          <p:nvPr/>
        </p:nvPicPr>
        <p:blipFill>
          <a:blip r:embed="rId12"/>
          <a:stretch>
            <a:fillRect/>
          </a:stretch>
        </p:blipFill>
        <p:spPr>
          <a:xfrm>
            <a:off x="10401292" y="213517"/>
            <a:ext cx="1450596" cy="401047"/>
          </a:xfrm>
          <a:prstGeom prst="rect">
            <a:avLst/>
          </a:prstGeom>
        </p:spPr>
      </p:pic>
    </p:spTree>
    <p:extLst>
      <p:ext uri="{BB962C8B-B14F-4D97-AF65-F5344CB8AC3E}">
        <p14:creationId xmlns:p14="http://schemas.microsoft.com/office/powerpoint/2010/main" val="39820153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accessory&#10;&#10;Description automatically generated">
            <a:extLst>
              <a:ext uri="{FF2B5EF4-FFF2-40B4-BE49-F238E27FC236}">
                <a16:creationId xmlns:a16="http://schemas.microsoft.com/office/drawing/2014/main" id="{1ED232E5-E07D-4A80-ABBA-17569BBCE2A5}"/>
              </a:ext>
            </a:extLst>
          </p:cNvPr>
          <p:cNvPicPr>
            <a:picLocks noChangeAspect="1"/>
          </p:cNvPicPr>
          <p:nvPr/>
        </p:nvPicPr>
        <p:blipFill>
          <a:blip r:embed="rId3"/>
          <a:stretch>
            <a:fillRect/>
          </a:stretch>
        </p:blipFill>
        <p:spPr>
          <a:xfrm>
            <a:off x="0" y="0"/>
            <a:ext cx="12192000" cy="6858000"/>
          </a:xfrm>
          <a:prstGeom prst="rect">
            <a:avLst/>
          </a:prstGeom>
        </p:spPr>
      </p:pic>
      <p:pic>
        <p:nvPicPr>
          <p:cNvPr id="36" name="Picture 35" descr="A picture containing background pattern&#10;&#10;Description automatically generated">
            <a:extLst>
              <a:ext uri="{FF2B5EF4-FFF2-40B4-BE49-F238E27FC236}">
                <a16:creationId xmlns:a16="http://schemas.microsoft.com/office/drawing/2014/main" id="{0E8B1D8C-5211-4480-8AD5-025B4366F949}"/>
              </a:ext>
            </a:extLst>
          </p:cNvPr>
          <p:cNvPicPr>
            <a:picLocks noChangeAspect="1"/>
          </p:cNvPicPr>
          <p:nvPr/>
        </p:nvPicPr>
        <p:blipFill>
          <a:blip r:embed="rId4"/>
          <a:stretch>
            <a:fillRect/>
          </a:stretch>
        </p:blipFill>
        <p:spPr>
          <a:xfrm>
            <a:off x="10950224" y="6040589"/>
            <a:ext cx="640258" cy="554890"/>
          </a:xfrm>
          <a:prstGeom prst="rect">
            <a:avLst/>
          </a:prstGeom>
        </p:spPr>
      </p:pic>
      <p:sp>
        <p:nvSpPr>
          <p:cNvPr id="26" name="Rectangle 25">
            <a:extLst>
              <a:ext uri="{FF2B5EF4-FFF2-40B4-BE49-F238E27FC236}">
                <a16:creationId xmlns:a16="http://schemas.microsoft.com/office/drawing/2014/main" id="{21542EF8-5420-4AC7-9795-FA1B049E1DC4}"/>
              </a:ext>
            </a:extLst>
          </p:cNvPr>
          <p:cNvSpPr/>
          <p:nvPr/>
        </p:nvSpPr>
        <p:spPr>
          <a:xfrm>
            <a:off x="-101600" y="-114298"/>
            <a:ext cx="9359575" cy="7110184"/>
          </a:xfrm>
          <a:custGeom>
            <a:avLst/>
            <a:gdLst>
              <a:gd name="connsiteX0" fmla="*/ 0 w 7685591"/>
              <a:gd name="connsiteY0" fmla="*/ 0 h 6858000"/>
              <a:gd name="connsiteX1" fmla="*/ 7685591 w 7685591"/>
              <a:gd name="connsiteY1" fmla="*/ 0 h 6858000"/>
              <a:gd name="connsiteX2" fmla="*/ 7685591 w 7685591"/>
              <a:gd name="connsiteY2" fmla="*/ 6858000 h 6858000"/>
              <a:gd name="connsiteX3" fmla="*/ 0 w 7685591"/>
              <a:gd name="connsiteY3" fmla="*/ 6858000 h 6858000"/>
              <a:gd name="connsiteX4" fmla="*/ 0 w 7685591"/>
              <a:gd name="connsiteY4" fmla="*/ 0 h 6858000"/>
              <a:gd name="connsiteX0" fmla="*/ 0 w 8241176"/>
              <a:gd name="connsiteY0" fmla="*/ 0 h 6858000"/>
              <a:gd name="connsiteX1" fmla="*/ 7685591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8241176"/>
              <a:gd name="connsiteY0" fmla="*/ 0 h 6858000"/>
              <a:gd name="connsiteX1" fmla="*/ 7430947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7751768"/>
              <a:gd name="connsiteY0" fmla="*/ 0 h 6858000"/>
              <a:gd name="connsiteX1" fmla="*/ 7430947 w 7751768"/>
              <a:gd name="connsiteY1" fmla="*/ 0 h 6858000"/>
              <a:gd name="connsiteX2" fmla="*/ 7751768 w 7751768"/>
              <a:gd name="connsiteY2" fmla="*/ 6847551 h 6858000"/>
              <a:gd name="connsiteX3" fmla="*/ 0 w 7751768"/>
              <a:gd name="connsiteY3" fmla="*/ 6858000 h 6858000"/>
              <a:gd name="connsiteX4" fmla="*/ 0 w 7751768"/>
              <a:gd name="connsiteY4" fmla="*/ 0 h 6858000"/>
              <a:gd name="connsiteX0" fmla="*/ 0 w 12376544"/>
              <a:gd name="connsiteY0" fmla="*/ 0 h 6858000"/>
              <a:gd name="connsiteX1" fmla="*/ 12376544 w 12376544"/>
              <a:gd name="connsiteY1" fmla="*/ 0 h 6858000"/>
              <a:gd name="connsiteX2" fmla="*/ 7751768 w 12376544"/>
              <a:gd name="connsiteY2" fmla="*/ 6847551 h 6858000"/>
              <a:gd name="connsiteX3" fmla="*/ 0 w 12376544"/>
              <a:gd name="connsiteY3" fmla="*/ 6858000 h 6858000"/>
              <a:gd name="connsiteX4" fmla="*/ 0 w 12376544"/>
              <a:gd name="connsiteY4" fmla="*/ 0 h 6858000"/>
              <a:gd name="connsiteX0" fmla="*/ 0 w 12376544"/>
              <a:gd name="connsiteY0" fmla="*/ 0 h 6858000"/>
              <a:gd name="connsiteX1" fmla="*/ 12376544 w 12376544"/>
              <a:gd name="connsiteY1" fmla="*/ 0 h 6858000"/>
              <a:gd name="connsiteX2" fmla="*/ 5240332 w 12376544"/>
              <a:gd name="connsiteY2" fmla="*/ 6822151 h 6858000"/>
              <a:gd name="connsiteX3" fmla="*/ 0 w 12376544"/>
              <a:gd name="connsiteY3" fmla="*/ 6858000 h 6858000"/>
              <a:gd name="connsiteX4" fmla="*/ 0 w 12376544"/>
              <a:gd name="connsiteY4" fmla="*/ 0 h 6858000"/>
              <a:gd name="connsiteX0" fmla="*/ 0 w 9388579"/>
              <a:gd name="connsiteY0" fmla="*/ 12700 h 6870700"/>
              <a:gd name="connsiteX1" fmla="*/ 9388579 w 9388579"/>
              <a:gd name="connsiteY1" fmla="*/ 0 h 6870700"/>
              <a:gd name="connsiteX2" fmla="*/ 5240332 w 9388579"/>
              <a:gd name="connsiteY2" fmla="*/ 6834851 h 6870700"/>
              <a:gd name="connsiteX3" fmla="*/ 0 w 9388579"/>
              <a:gd name="connsiteY3" fmla="*/ 6870700 h 6870700"/>
              <a:gd name="connsiteX4" fmla="*/ 0 w 9388579"/>
              <a:gd name="connsiteY4" fmla="*/ 12700 h 6870700"/>
              <a:gd name="connsiteX0" fmla="*/ 0 w 9388579"/>
              <a:gd name="connsiteY0" fmla="*/ 12700 h 6898351"/>
              <a:gd name="connsiteX1" fmla="*/ 9388579 w 9388579"/>
              <a:gd name="connsiteY1" fmla="*/ 0 h 6898351"/>
              <a:gd name="connsiteX2" fmla="*/ 5227453 w 9388579"/>
              <a:gd name="connsiteY2" fmla="*/ 6898351 h 6898351"/>
              <a:gd name="connsiteX3" fmla="*/ 0 w 9388579"/>
              <a:gd name="connsiteY3" fmla="*/ 6870700 h 6898351"/>
              <a:gd name="connsiteX4" fmla="*/ 0 w 9388579"/>
              <a:gd name="connsiteY4" fmla="*/ 12700 h 6898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88579" h="6898351">
                <a:moveTo>
                  <a:pt x="0" y="12700"/>
                </a:moveTo>
                <a:lnTo>
                  <a:pt x="9388579" y="0"/>
                </a:lnTo>
                <a:lnTo>
                  <a:pt x="5227453" y="6898351"/>
                </a:lnTo>
                <a:lnTo>
                  <a:pt x="0" y="6870700"/>
                </a:lnTo>
                <a:lnTo>
                  <a:pt x="0" y="12700"/>
                </a:lnTo>
                <a:close/>
              </a:path>
            </a:pathLst>
          </a:cu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Slide Number Placeholder 12">
            <a:extLst>
              <a:ext uri="{FF2B5EF4-FFF2-40B4-BE49-F238E27FC236}">
                <a16:creationId xmlns:a16="http://schemas.microsoft.com/office/drawing/2014/main" id="{5DF6FA90-A285-4FA4-8826-E0182DE7BABC}"/>
              </a:ext>
            </a:extLst>
          </p:cNvPr>
          <p:cNvSpPr>
            <a:spLocks noGrp="1"/>
          </p:cNvSpPr>
          <p:nvPr>
            <p:ph type="sldNum" sz="quarter" idx="12"/>
          </p:nvPr>
        </p:nvSpPr>
        <p:spPr>
          <a:xfrm>
            <a:off x="10988324" y="6134077"/>
            <a:ext cx="560210" cy="365125"/>
          </a:xfrm>
        </p:spPr>
        <p:txBody>
          <a:bodyPr/>
          <a:lstStyle/>
          <a:p>
            <a:pPr algn="ctr"/>
            <a:fld id="{BFB245C7-A9B6-FE41-A38C-AC0BF5D04523}" type="slidenum">
              <a:rPr lang="en-FR" sz="2400" smtClean="0">
                <a:solidFill>
                  <a:schemeClr val="bg1"/>
                </a:solidFill>
              </a:rPr>
              <a:pPr algn="ctr"/>
              <a:t>11</a:t>
            </a:fld>
            <a:endParaRPr lang="en-FR" sz="2400">
              <a:solidFill>
                <a:schemeClr val="bg1"/>
              </a:solidFill>
            </a:endParaRPr>
          </a:p>
        </p:txBody>
      </p:sp>
      <p:pic>
        <p:nvPicPr>
          <p:cNvPr id="42" name="Graphic 41">
            <a:extLst>
              <a:ext uri="{FF2B5EF4-FFF2-40B4-BE49-F238E27FC236}">
                <a16:creationId xmlns:a16="http://schemas.microsoft.com/office/drawing/2014/main" id="{F2C8D9AD-525A-4575-8D26-97904B3C2BE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833628">
            <a:off x="7033160" y="-1319526"/>
            <a:ext cx="212620" cy="9497049"/>
          </a:xfrm>
          <a:prstGeom prst="rect">
            <a:avLst/>
          </a:prstGeom>
        </p:spPr>
      </p:pic>
      <p:pic>
        <p:nvPicPr>
          <p:cNvPr id="21" name="Graphic 20">
            <a:extLst>
              <a:ext uri="{FF2B5EF4-FFF2-40B4-BE49-F238E27FC236}">
                <a16:creationId xmlns:a16="http://schemas.microsoft.com/office/drawing/2014/main" id="{2EC5ABA9-FD22-4D4D-97CC-CCD34D1DC214}"/>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t="32286" r="77090"/>
          <a:stretch/>
        </p:blipFill>
        <p:spPr>
          <a:xfrm rot="10800000">
            <a:off x="-264638" y="4116831"/>
            <a:ext cx="1412403" cy="2875101"/>
          </a:xfrm>
          <a:prstGeom prst="rect">
            <a:avLst/>
          </a:prstGeom>
        </p:spPr>
      </p:pic>
      <p:pic>
        <p:nvPicPr>
          <p:cNvPr id="12" name="Graphic 11">
            <a:extLst>
              <a:ext uri="{FF2B5EF4-FFF2-40B4-BE49-F238E27FC236}">
                <a16:creationId xmlns:a16="http://schemas.microsoft.com/office/drawing/2014/main" id="{20AB28C5-752B-45DA-AE0F-DEF971F039C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505099" y="5496858"/>
            <a:ext cx="4172501" cy="478812"/>
          </a:xfrm>
          <a:prstGeom prst="rect">
            <a:avLst/>
          </a:prstGeom>
        </p:spPr>
      </p:pic>
      <p:sp>
        <p:nvSpPr>
          <p:cNvPr id="24" name="TextBox 23">
            <a:extLst>
              <a:ext uri="{FF2B5EF4-FFF2-40B4-BE49-F238E27FC236}">
                <a16:creationId xmlns:a16="http://schemas.microsoft.com/office/drawing/2014/main" id="{87D6411C-5A73-4813-99DE-DE18B06805C6}"/>
              </a:ext>
            </a:extLst>
          </p:cNvPr>
          <p:cNvSpPr txBox="1"/>
          <p:nvPr/>
        </p:nvSpPr>
        <p:spPr>
          <a:xfrm>
            <a:off x="591866" y="1958178"/>
            <a:ext cx="5473700" cy="2631490"/>
          </a:xfrm>
          <a:prstGeom prst="rect">
            <a:avLst/>
          </a:prstGeom>
          <a:noFill/>
        </p:spPr>
        <p:txBody>
          <a:bodyPr wrap="square" rtlCol="0">
            <a:spAutoFit/>
          </a:bodyPr>
          <a:lstStyle/>
          <a:p>
            <a:r>
              <a:rPr lang="en-GB" sz="5500" b="1">
                <a:solidFill>
                  <a:srgbClr val="FFCC66"/>
                </a:solidFill>
                <a:latin typeface="Zona Pro" panose="02010503040002020004" pitchFamily="50" charset="0"/>
              </a:rPr>
              <a:t>This is the end of Lesson 4.</a:t>
            </a:r>
          </a:p>
          <a:p>
            <a:r>
              <a:rPr lang="en-GB" sz="5500" b="1">
                <a:solidFill>
                  <a:srgbClr val="FFCC66"/>
                </a:solidFill>
                <a:latin typeface="Zona Pro" panose="02010503040002020004" pitchFamily="50" charset="0"/>
              </a:rPr>
              <a:t>Great work!</a:t>
            </a:r>
          </a:p>
        </p:txBody>
      </p:sp>
      <p:pic>
        <p:nvPicPr>
          <p:cNvPr id="17" name="Graphic 16">
            <a:extLst>
              <a:ext uri="{FF2B5EF4-FFF2-40B4-BE49-F238E27FC236}">
                <a16:creationId xmlns:a16="http://schemas.microsoft.com/office/drawing/2014/main" id="{C6D642B6-F55A-4ECC-8690-239C38DE36E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023168" y="432497"/>
            <a:ext cx="3745114" cy="5465358"/>
          </a:xfrm>
          <a:prstGeom prst="rect">
            <a:avLst/>
          </a:prstGeom>
        </p:spPr>
      </p:pic>
      <p:pic>
        <p:nvPicPr>
          <p:cNvPr id="14" name="Picture 13" descr="Icon&#10;&#10;Description automatically generated with medium confidence">
            <a:extLst>
              <a:ext uri="{FF2B5EF4-FFF2-40B4-BE49-F238E27FC236}">
                <a16:creationId xmlns:a16="http://schemas.microsoft.com/office/drawing/2014/main" id="{1F7D172E-80F1-D956-8CF0-E3BF734C196F}"/>
              </a:ext>
            </a:extLst>
          </p:cNvPr>
          <p:cNvPicPr>
            <a:picLocks noChangeAspect="1"/>
          </p:cNvPicPr>
          <p:nvPr/>
        </p:nvPicPr>
        <p:blipFill>
          <a:blip r:embed="rId13"/>
          <a:stretch>
            <a:fillRect/>
          </a:stretch>
        </p:blipFill>
        <p:spPr>
          <a:xfrm>
            <a:off x="10401292" y="213517"/>
            <a:ext cx="1450596" cy="401047"/>
          </a:xfrm>
          <a:prstGeom prst="rect">
            <a:avLst/>
          </a:prstGeom>
        </p:spPr>
      </p:pic>
    </p:spTree>
    <p:extLst>
      <p:ext uri="{BB962C8B-B14F-4D97-AF65-F5344CB8AC3E}">
        <p14:creationId xmlns:p14="http://schemas.microsoft.com/office/powerpoint/2010/main" val="18490545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accessory&#10;&#10;Description automatically generated">
            <a:extLst>
              <a:ext uri="{FF2B5EF4-FFF2-40B4-BE49-F238E27FC236}">
                <a16:creationId xmlns:a16="http://schemas.microsoft.com/office/drawing/2014/main" id="{E71C2E98-216A-4E24-B674-17EA26BDFF20}"/>
              </a:ext>
            </a:extLst>
          </p:cNvPr>
          <p:cNvPicPr>
            <a:picLocks noChangeAspect="1"/>
          </p:cNvPicPr>
          <p:nvPr/>
        </p:nvPicPr>
        <p:blipFill>
          <a:blip r:embed="rId3"/>
          <a:stretch>
            <a:fillRect/>
          </a:stretch>
        </p:blipFill>
        <p:spPr>
          <a:xfrm>
            <a:off x="0" y="0"/>
            <a:ext cx="12192000" cy="6858000"/>
          </a:xfrm>
          <a:prstGeom prst="rect">
            <a:avLst/>
          </a:prstGeom>
        </p:spPr>
      </p:pic>
      <p:pic>
        <p:nvPicPr>
          <p:cNvPr id="36" name="Picture 35" descr="A picture containing background pattern&#10;&#10;Description automatically generated">
            <a:extLst>
              <a:ext uri="{FF2B5EF4-FFF2-40B4-BE49-F238E27FC236}">
                <a16:creationId xmlns:a16="http://schemas.microsoft.com/office/drawing/2014/main" id="{0E8B1D8C-5211-4480-8AD5-025B4366F949}"/>
              </a:ext>
            </a:extLst>
          </p:cNvPr>
          <p:cNvPicPr>
            <a:picLocks noChangeAspect="1"/>
          </p:cNvPicPr>
          <p:nvPr/>
        </p:nvPicPr>
        <p:blipFill>
          <a:blip r:embed="rId4"/>
          <a:stretch>
            <a:fillRect/>
          </a:stretch>
        </p:blipFill>
        <p:spPr>
          <a:xfrm>
            <a:off x="10950224" y="6040589"/>
            <a:ext cx="640258" cy="554890"/>
          </a:xfrm>
          <a:prstGeom prst="rect">
            <a:avLst/>
          </a:prstGeom>
        </p:spPr>
      </p:pic>
      <p:sp>
        <p:nvSpPr>
          <p:cNvPr id="26" name="Rectangle 25">
            <a:extLst>
              <a:ext uri="{FF2B5EF4-FFF2-40B4-BE49-F238E27FC236}">
                <a16:creationId xmlns:a16="http://schemas.microsoft.com/office/drawing/2014/main" id="{21542EF8-5420-4AC7-9795-FA1B049E1DC4}"/>
              </a:ext>
            </a:extLst>
          </p:cNvPr>
          <p:cNvSpPr/>
          <p:nvPr/>
        </p:nvSpPr>
        <p:spPr>
          <a:xfrm>
            <a:off x="-101600" y="-114298"/>
            <a:ext cx="9359575" cy="7110184"/>
          </a:xfrm>
          <a:custGeom>
            <a:avLst/>
            <a:gdLst>
              <a:gd name="connsiteX0" fmla="*/ 0 w 7685591"/>
              <a:gd name="connsiteY0" fmla="*/ 0 h 6858000"/>
              <a:gd name="connsiteX1" fmla="*/ 7685591 w 7685591"/>
              <a:gd name="connsiteY1" fmla="*/ 0 h 6858000"/>
              <a:gd name="connsiteX2" fmla="*/ 7685591 w 7685591"/>
              <a:gd name="connsiteY2" fmla="*/ 6858000 h 6858000"/>
              <a:gd name="connsiteX3" fmla="*/ 0 w 7685591"/>
              <a:gd name="connsiteY3" fmla="*/ 6858000 h 6858000"/>
              <a:gd name="connsiteX4" fmla="*/ 0 w 7685591"/>
              <a:gd name="connsiteY4" fmla="*/ 0 h 6858000"/>
              <a:gd name="connsiteX0" fmla="*/ 0 w 8241176"/>
              <a:gd name="connsiteY0" fmla="*/ 0 h 6858000"/>
              <a:gd name="connsiteX1" fmla="*/ 7685591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8241176"/>
              <a:gd name="connsiteY0" fmla="*/ 0 h 6858000"/>
              <a:gd name="connsiteX1" fmla="*/ 7430947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7751768"/>
              <a:gd name="connsiteY0" fmla="*/ 0 h 6858000"/>
              <a:gd name="connsiteX1" fmla="*/ 7430947 w 7751768"/>
              <a:gd name="connsiteY1" fmla="*/ 0 h 6858000"/>
              <a:gd name="connsiteX2" fmla="*/ 7751768 w 7751768"/>
              <a:gd name="connsiteY2" fmla="*/ 6847551 h 6858000"/>
              <a:gd name="connsiteX3" fmla="*/ 0 w 7751768"/>
              <a:gd name="connsiteY3" fmla="*/ 6858000 h 6858000"/>
              <a:gd name="connsiteX4" fmla="*/ 0 w 7751768"/>
              <a:gd name="connsiteY4" fmla="*/ 0 h 6858000"/>
              <a:gd name="connsiteX0" fmla="*/ 0 w 12376544"/>
              <a:gd name="connsiteY0" fmla="*/ 0 h 6858000"/>
              <a:gd name="connsiteX1" fmla="*/ 12376544 w 12376544"/>
              <a:gd name="connsiteY1" fmla="*/ 0 h 6858000"/>
              <a:gd name="connsiteX2" fmla="*/ 7751768 w 12376544"/>
              <a:gd name="connsiteY2" fmla="*/ 6847551 h 6858000"/>
              <a:gd name="connsiteX3" fmla="*/ 0 w 12376544"/>
              <a:gd name="connsiteY3" fmla="*/ 6858000 h 6858000"/>
              <a:gd name="connsiteX4" fmla="*/ 0 w 12376544"/>
              <a:gd name="connsiteY4" fmla="*/ 0 h 6858000"/>
              <a:gd name="connsiteX0" fmla="*/ 0 w 12376544"/>
              <a:gd name="connsiteY0" fmla="*/ 0 h 6858000"/>
              <a:gd name="connsiteX1" fmla="*/ 12376544 w 12376544"/>
              <a:gd name="connsiteY1" fmla="*/ 0 h 6858000"/>
              <a:gd name="connsiteX2" fmla="*/ 5240332 w 12376544"/>
              <a:gd name="connsiteY2" fmla="*/ 6822151 h 6858000"/>
              <a:gd name="connsiteX3" fmla="*/ 0 w 12376544"/>
              <a:gd name="connsiteY3" fmla="*/ 6858000 h 6858000"/>
              <a:gd name="connsiteX4" fmla="*/ 0 w 12376544"/>
              <a:gd name="connsiteY4" fmla="*/ 0 h 6858000"/>
              <a:gd name="connsiteX0" fmla="*/ 0 w 9388579"/>
              <a:gd name="connsiteY0" fmla="*/ 12700 h 6870700"/>
              <a:gd name="connsiteX1" fmla="*/ 9388579 w 9388579"/>
              <a:gd name="connsiteY1" fmla="*/ 0 h 6870700"/>
              <a:gd name="connsiteX2" fmla="*/ 5240332 w 9388579"/>
              <a:gd name="connsiteY2" fmla="*/ 6834851 h 6870700"/>
              <a:gd name="connsiteX3" fmla="*/ 0 w 9388579"/>
              <a:gd name="connsiteY3" fmla="*/ 6870700 h 6870700"/>
              <a:gd name="connsiteX4" fmla="*/ 0 w 9388579"/>
              <a:gd name="connsiteY4" fmla="*/ 12700 h 6870700"/>
              <a:gd name="connsiteX0" fmla="*/ 0 w 9388579"/>
              <a:gd name="connsiteY0" fmla="*/ 12700 h 6898351"/>
              <a:gd name="connsiteX1" fmla="*/ 9388579 w 9388579"/>
              <a:gd name="connsiteY1" fmla="*/ 0 h 6898351"/>
              <a:gd name="connsiteX2" fmla="*/ 5227453 w 9388579"/>
              <a:gd name="connsiteY2" fmla="*/ 6898351 h 6898351"/>
              <a:gd name="connsiteX3" fmla="*/ 0 w 9388579"/>
              <a:gd name="connsiteY3" fmla="*/ 6870700 h 6898351"/>
              <a:gd name="connsiteX4" fmla="*/ 0 w 9388579"/>
              <a:gd name="connsiteY4" fmla="*/ 12700 h 6898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88579" h="6898351">
                <a:moveTo>
                  <a:pt x="0" y="12700"/>
                </a:moveTo>
                <a:lnTo>
                  <a:pt x="9388579" y="0"/>
                </a:lnTo>
                <a:lnTo>
                  <a:pt x="5227453" y="6898351"/>
                </a:lnTo>
                <a:lnTo>
                  <a:pt x="0" y="6870700"/>
                </a:lnTo>
                <a:lnTo>
                  <a:pt x="0" y="12700"/>
                </a:lnTo>
                <a:close/>
              </a:path>
            </a:pathLst>
          </a:cu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Box 5">
            <a:extLst>
              <a:ext uri="{FF2B5EF4-FFF2-40B4-BE49-F238E27FC236}">
                <a16:creationId xmlns:a16="http://schemas.microsoft.com/office/drawing/2014/main" id="{FE1AC3A4-2F4F-D446-95C4-18B88C26A042}"/>
              </a:ext>
            </a:extLst>
          </p:cNvPr>
          <p:cNvSpPr txBox="1"/>
          <p:nvPr/>
        </p:nvSpPr>
        <p:spPr>
          <a:xfrm>
            <a:off x="1551310" y="3837793"/>
            <a:ext cx="3858761" cy="369332"/>
          </a:xfrm>
          <a:prstGeom prst="rect">
            <a:avLst/>
          </a:prstGeom>
        </p:spPr>
        <p:txBody>
          <a:bodyPr wrap="square" rtlCol="0">
            <a:spAutoFit/>
          </a:bodyPr>
          <a:lstStyle/>
          <a:p>
            <a:r>
              <a:rPr lang="en-GB">
                <a:solidFill>
                  <a:schemeClr val="bg1"/>
                </a:solidFill>
                <a:latin typeface="Poppins" panose="00000500000000000000" pitchFamily="2" charset="0"/>
                <a:cs typeface="Poppins" panose="00000500000000000000" pitchFamily="2" charset="0"/>
              </a:rPr>
              <a:t>Understand resilience.</a:t>
            </a:r>
          </a:p>
        </p:txBody>
      </p:sp>
      <p:sp>
        <p:nvSpPr>
          <p:cNvPr id="13" name="Slide Number Placeholder 12">
            <a:extLst>
              <a:ext uri="{FF2B5EF4-FFF2-40B4-BE49-F238E27FC236}">
                <a16:creationId xmlns:a16="http://schemas.microsoft.com/office/drawing/2014/main" id="{5DF6FA90-A285-4FA4-8826-E0182DE7BABC}"/>
              </a:ext>
            </a:extLst>
          </p:cNvPr>
          <p:cNvSpPr>
            <a:spLocks noGrp="1"/>
          </p:cNvSpPr>
          <p:nvPr>
            <p:ph type="sldNum" sz="quarter" idx="12"/>
          </p:nvPr>
        </p:nvSpPr>
        <p:spPr>
          <a:xfrm>
            <a:off x="10988324" y="6134077"/>
            <a:ext cx="560210" cy="365125"/>
          </a:xfrm>
        </p:spPr>
        <p:txBody>
          <a:bodyPr/>
          <a:lstStyle/>
          <a:p>
            <a:pPr algn="ctr"/>
            <a:fld id="{BFB245C7-A9B6-FE41-A38C-AC0BF5D04523}" type="slidenum">
              <a:rPr lang="en-FR" sz="2400" smtClean="0">
                <a:solidFill>
                  <a:schemeClr val="bg1"/>
                </a:solidFill>
              </a:rPr>
              <a:pPr algn="ctr"/>
              <a:t>2</a:t>
            </a:fld>
            <a:endParaRPr lang="en-FR" sz="2400">
              <a:solidFill>
                <a:schemeClr val="bg1"/>
              </a:solidFill>
            </a:endParaRPr>
          </a:p>
        </p:txBody>
      </p:sp>
      <p:pic>
        <p:nvPicPr>
          <p:cNvPr id="42" name="Graphic 41">
            <a:extLst>
              <a:ext uri="{FF2B5EF4-FFF2-40B4-BE49-F238E27FC236}">
                <a16:creationId xmlns:a16="http://schemas.microsoft.com/office/drawing/2014/main" id="{F2C8D9AD-525A-4575-8D26-97904B3C2BE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833628">
            <a:off x="7033160" y="-1319526"/>
            <a:ext cx="212620" cy="9497049"/>
          </a:xfrm>
          <a:prstGeom prst="rect">
            <a:avLst/>
          </a:prstGeom>
        </p:spPr>
      </p:pic>
      <p:sp>
        <p:nvSpPr>
          <p:cNvPr id="25" name="TextBox 24">
            <a:extLst>
              <a:ext uri="{FF2B5EF4-FFF2-40B4-BE49-F238E27FC236}">
                <a16:creationId xmlns:a16="http://schemas.microsoft.com/office/drawing/2014/main" id="{9B02A857-9C70-4DEE-9DE2-6CF53DF7367C}"/>
              </a:ext>
            </a:extLst>
          </p:cNvPr>
          <p:cNvSpPr txBox="1"/>
          <p:nvPr/>
        </p:nvSpPr>
        <p:spPr>
          <a:xfrm>
            <a:off x="1551310" y="4890716"/>
            <a:ext cx="3896729" cy="1200329"/>
          </a:xfrm>
          <a:prstGeom prst="rect">
            <a:avLst/>
          </a:prstGeom>
        </p:spPr>
        <p:txBody>
          <a:bodyPr wrap="square" rtlCol="0">
            <a:spAutoFit/>
          </a:bodyPr>
          <a:lstStyle/>
          <a:p>
            <a:r>
              <a:rPr lang="en-GB">
                <a:solidFill>
                  <a:schemeClr val="bg1"/>
                </a:solidFill>
                <a:latin typeface="Poppins" panose="00000500000000000000" pitchFamily="2" charset="0"/>
                <a:cs typeface="Poppins" panose="00000500000000000000" pitchFamily="2" charset="0"/>
              </a:rPr>
              <a:t>Learn coping strategies.</a:t>
            </a:r>
          </a:p>
          <a:p>
            <a:endParaRPr lang="en-GB">
              <a:solidFill>
                <a:schemeClr val="bg1"/>
              </a:solidFill>
              <a:latin typeface="Poppins" panose="00000500000000000000" pitchFamily="2" charset="0"/>
              <a:cs typeface="Poppins" panose="00000500000000000000" pitchFamily="2" charset="0"/>
            </a:endParaRPr>
          </a:p>
          <a:p>
            <a:endParaRPr lang="en-GB">
              <a:solidFill>
                <a:schemeClr val="bg1"/>
              </a:solidFill>
              <a:latin typeface="Poppins" panose="00000500000000000000" pitchFamily="2" charset="0"/>
              <a:cs typeface="Poppins" panose="00000500000000000000" pitchFamily="2" charset="0"/>
            </a:endParaRPr>
          </a:p>
          <a:p>
            <a:endParaRPr lang="en-GB">
              <a:solidFill>
                <a:schemeClr val="bg1"/>
              </a:solidFill>
              <a:latin typeface="Poppins" panose="00000500000000000000" pitchFamily="2" charset="0"/>
              <a:cs typeface="Poppins" panose="00000500000000000000" pitchFamily="2" charset="0"/>
            </a:endParaRPr>
          </a:p>
        </p:txBody>
      </p:sp>
      <p:pic>
        <p:nvPicPr>
          <p:cNvPr id="29" name="Graphic 28">
            <a:extLst>
              <a:ext uri="{FF2B5EF4-FFF2-40B4-BE49-F238E27FC236}">
                <a16:creationId xmlns:a16="http://schemas.microsoft.com/office/drawing/2014/main" id="{96EAD478-22D3-4E50-9BF7-EB5D090F13D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260" y="3723737"/>
            <a:ext cx="686861" cy="578409"/>
          </a:xfrm>
          <a:prstGeom prst="rect">
            <a:avLst/>
          </a:prstGeom>
        </p:spPr>
      </p:pic>
      <p:sp>
        <p:nvSpPr>
          <p:cNvPr id="31" name="TextBox 30">
            <a:extLst>
              <a:ext uri="{FF2B5EF4-FFF2-40B4-BE49-F238E27FC236}">
                <a16:creationId xmlns:a16="http://schemas.microsoft.com/office/drawing/2014/main" id="{A4E90B9D-D77B-4013-9B9A-591A8518D948}"/>
              </a:ext>
            </a:extLst>
          </p:cNvPr>
          <p:cNvSpPr txBox="1"/>
          <p:nvPr/>
        </p:nvSpPr>
        <p:spPr>
          <a:xfrm>
            <a:off x="830357" y="3708257"/>
            <a:ext cx="522515" cy="584775"/>
          </a:xfrm>
          <a:prstGeom prst="rect">
            <a:avLst/>
          </a:prstGeom>
          <a:noFill/>
        </p:spPr>
        <p:txBody>
          <a:bodyPr wrap="square" rtlCol="0">
            <a:spAutoFit/>
          </a:bodyPr>
          <a:lstStyle/>
          <a:p>
            <a:pPr algn="ctr"/>
            <a:r>
              <a:rPr lang="en-AU" sz="3200" b="1">
                <a:solidFill>
                  <a:srgbClr val="592C82"/>
                </a:solidFill>
                <a:latin typeface="Zona Pro" panose="02010503040002020004" pitchFamily="50" charset="0"/>
              </a:rPr>
              <a:t>1.</a:t>
            </a:r>
          </a:p>
        </p:txBody>
      </p:sp>
      <p:grpSp>
        <p:nvGrpSpPr>
          <p:cNvPr id="19" name="Group 18">
            <a:extLst>
              <a:ext uri="{FF2B5EF4-FFF2-40B4-BE49-F238E27FC236}">
                <a16:creationId xmlns:a16="http://schemas.microsoft.com/office/drawing/2014/main" id="{64D7517F-ED04-47C8-BD63-A9BCB4230E81}"/>
              </a:ext>
            </a:extLst>
          </p:cNvPr>
          <p:cNvGrpSpPr/>
          <p:nvPr/>
        </p:nvGrpSpPr>
        <p:grpSpPr>
          <a:xfrm>
            <a:off x="698333" y="4745562"/>
            <a:ext cx="686861" cy="614516"/>
            <a:chOff x="698333" y="4555062"/>
            <a:chExt cx="686861" cy="614516"/>
          </a:xfrm>
        </p:grpSpPr>
        <p:pic>
          <p:nvPicPr>
            <p:cNvPr id="30" name="Graphic 29">
              <a:extLst>
                <a:ext uri="{FF2B5EF4-FFF2-40B4-BE49-F238E27FC236}">
                  <a16:creationId xmlns:a16="http://schemas.microsoft.com/office/drawing/2014/main" id="{231F65D0-F491-4FAE-B8CA-8B3A2D76404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8333" y="4591169"/>
              <a:ext cx="686861" cy="578409"/>
            </a:xfrm>
            <a:prstGeom prst="rect">
              <a:avLst/>
            </a:prstGeom>
          </p:spPr>
        </p:pic>
        <p:sp>
          <p:nvSpPr>
            <p:cNvPr id="32" name="TextBox 31">
              <a:extLst>
                <a:ext uri="{FF2B5EF4-FFF2-40B4-BE49-F238E27FC236}">
                  <a16:creationId xmlns:a16="http://schemas.microsoft.com/office/drawing/2014/main" id="{B5FB7237-58FD-454A-86B5-F86C1442BC64}"/>
                </a:ext>
              </a:extLst>
            </p:cNvPr>
            <p:cNvSpPr txBox="1"/>
            <p:nvPr/>
          </p:nvSpPr>
          <p:spPr>
            <a:xfrm>
              <a:off x="798729" y="4555062"/>
              <a:ext cx="564177" cy="584775"/>
            </a:xfrm>
            <a:prstGeom prst="rect">
              <a:avLst/>
            </a:prstGeom>
            <a:noFill/>
          </p:spPr>
          <p:txBody>
            <a:bodyPr wrap="square" rtlCol="0">
              <a:spAutoFit/>
            </a:bodyPr>
            <a:lstStyle/>
            <a:p>
              <a:pPr algn="ctr"/>
              <a:r>
                <a:rPr lang="en-AU" sz="3200" b="1">
                  <a:solidFill>
                    <a:srgbClr val="592C82"/>
                  </a:solidFill>
                  <a:latin typeface="Zona Pro" panose="02010503040002020004" pitchFamily="50" charset="0"/>
                </a:rPr>
                <a:t>2.</a:t>
              </a:r>
            </a:p>
          </p:txBody>
        </p:sp>
      </p:grpSp>
      <p:sp>
        <p:nvSpPr>
          <p:cNvPr id="39" name="TextBox 38">
            <a:extLst>
              <a:ext uri="{FF2B5EF4-FFF2-40B4-BE49-F238E27FC236}">
                <a16:creationId xmlns:a16="http://schemas.microsoft.com/office/drawing/2014/main" id="{F0553F1E-596C-466E-A720-8BDB403868D6}"/>
              </a:ext>
            </a:extLst>
          </p:cNvPr>
          <p:cNvSpPr txBox="1"/>
          <p:nvPr/>
        </p:nvSpPr>
        <p:spPr>
          <a:xfrm>
            <a:off x="723660" y="507865"/>
            <a:ext cx="5715480" cy="954107"/>
          </a:xfrm>
          <a:prstGeom prst="rect">
            <a:avLst/>
          </a:prstGeom>
          <a:noFill/>
        </p:spPr>
        <p:txBody>
          <a:bodyPr wrap="square" rtlCol="0">
            <a:spAutoFit/>
          </a:bodyPr>
          <a:lstStyle/>
          <a:p>
            <a:r>
              <a:rPr lang="en-AU" sz="5600" b="1">
                <a:solidFill>
                  <a:srgbClr val="FFCC66"/>
                </a:solidFill>
                <a:latin typeface="Zona Pro" panose="02010503040002020004" pitchFamily="50" charset="0"/>
              </a:rPr>
              <a:t>Lesson 4</a:t>
            </a:r>
          </a:p>
        </p:txBody>
      </p:sp>
      <p:sp>
        <p:nvSpPr>
          <p:cNvPr id="40" name="TextBox 39">
            <a:extLst>
              <a:ext uri="{FF2B5EF4-FFF2-40B4-BE49-F238E27FC236}">
                <a16:creationId xmlns:a16="http://schemas.microsoft.com/office/drawing/2014/main" id="{30773011-EA38-45F9-A49B-7A741608B1F8}"/>
              </a:ext>
            </a:extLst>
          </p:cNvPr>
          <p:cNvSpPr txBox="1"/>
          <p:nvPr/>
        </p:nvSpPr>
        <p:spPr>
          <a:xfrm>
            <a:off x="723662" y="1487870"/>
            <a:ext cx="6472906" cy="523220"/>
          </a:xfrm>
          <a:prstGeom prst="rect">
            <a:avLst/>
          </a:prstGeom>
          <a:noFill/>
        </p:spPr>
        <p:txBody>
          <a:bodyPr wrap="square" rtlCol="0">
            <a:spAutoFit/>
          </a:bodyPr>
          <a:lstStyle/>
          <a:p>
            <a:r>
              <a:rPr lang="en-AU" sz="2800" b="1">
                <a:solidFill>
                  <a:srgbClr val="FFCC66"/>
                </a:solidFill>
                <a:latin typeface="Zona Pro" panose="02010503040002020004" pitchFamily="50" charset="0"/>
              </a:rPr>
              <a:t>Reslience</a:t>
            </a:r>
          </a:p>
        </p:txBody>
      </p:sp>
      <p:sp>
        <p:nvSpPr>
          <p:cNvPr id="41" name="TextBox 40">
            <a:extLst>
              <a:ext uri="{FF2B5EF4-FFF2-40B4-BE49-F238E27FC236}">
                <a16:creationId xmlns:a16="http://schemas.microsoft.com/office/drawing/2014/main" id="{FCB79073-2F35-4382-A622-CF90126994F6}"/>
              </a:ext>
            </a:extLst>
          </p:cNvPr>
          <p:cNvSpPr txBox="1"/>
          <p:nvPr/>
        </p:nvSpPr>
        <p:spPr>
          <a:xfrm>
            <a:off x="707260" y="2796058"/>
            <a:ext cx="6472906" cy="523220"/>
          </a:xfrm>
          <a:prstGeom prst="rect">
            <a:avLst/>
          </a:prstGeom>
          <a:noFill/>
        </p:spPr>
        <p:txBody>
          <a:bodyPr wrap="square" rtlCol="0">
            <a:spAutoFit/>
          </a:bodyPr>
          <a:lstStyle/>
          <a:p>
            <a:r>
              <a:rPr lang="en-AU" sz="2800">
                <a:solidFill>
                  <a:srgbClr val="FFCC66"/>
                </a:solidFill>
                <a:latin typeface="Zona Pro" panose="02010503040002020004" pitchFamily="50" charset="0"/>
              </a:rPr>
              <a:t>Lesson aims:</a:t>
            </a:r>
          </a:p>
        </p:txBody>
      </p:sp>
      <p:cxnSp>
        <p:nvCxnSpPr>
          <p:cNvPr id="43" name="Straight Connector 42">
            <a:extLst>
              <a:ext uri="{FF2B5EF4-FFF2-40B4-BE49-F238E27FC236}">
                <a16:creationId xmlns:a16="http://schemas.microsoft.com/office/drawing/2014/main" id="{A494C94F-F8B5-49C5-90C5-73CB27E83CBA}"/>
              </a:ext>
            </a:extLst>
          </p:cNvPr>
          <p:cNvCxnSpPr>
            <a:cxnSpLocks/>
          </p:cNvCxnSpPr>
          <p:nvPr/>
        </p:nvCxnSpPr>
        <p:spPr>
          <a:xfrm>
            <a:off x="812427" y="2377094"/>
            <a:ext cx="5552443" cy="0"/>
          </a:xfrm>
          <a:prstGeom prst="line">
            <a:avLst/>
          </a:prstGeom>
          <a:ln w="38100">
            <a:solidFill>
              <a:srgbClr val="A779D1"/>
            </a:solidFill>
          </a:ln>
        </p:spPr>
        <p:style>
          <a:lnRef idx="1">
            <a:schemeClr val="accent1"/>
          </a:lnRef>
          <a:fillRef idx="0">
            <a:schemeClr val="accent1"/>
          </a:fillRef>
          <a:effectRef idx="0">
            <a:schemeClr val="accent1"/>
          </a:effectRef>
          <a:fontRef idx="minor">
            <a:schemeClr val="tx1"/>
          </a:fontRef>
        </p:style>
      </p:cxnSp>
      <p:pic>
        <p:nvPicPr>
          <p:cNvPr id="21" name="Graphic 20">
            <a:extLst>
              <a:ext uri="{FF2B5EF4-FFF2-40B4-BE49-F238E27FC236}">
                <a16:creationId xmlns:a16="http://schemas.microsoft.com/office/drawing/2014/main" id="{2EC5ABA9-FD22-4D4D-97CC-CCD34D1DC214}"/>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t="32286" r="77090"/>
          <a:stretch/>
        </p:blipFill>
        <p:spPr>
          <a:xfrm rot="10800000">
            <a:off x="-264638" y="4116831"/>
            <a:ext cx="1412403" cy="2875101"/>
          </a:xfrm>
          <a:prstGeom prst="rect">
            <a:avLst/>
          </a:prstGeom>
        </p:spPr>
      </p:pic>
      <p:pic>
        <p:nvPicPr>
          <p:cNvPr id="12" name="Graphic 11">
            <a:extLst>
              <a:ext uri="{FF2B5EF4-FFF2-40B4-BE49-F238E27FC236}">
                <a16:creationId xmlns:a16="http://schemas.microsoft.com/office/drawing/2014/main" id="{20AB28C5-752B-45DA-AE0F-DEF971F039C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505099" y="5496858"/>
            <a:ext cx="4172501" cy="478812"/>
          </a:xfrm>
          <a:prstGeom prst="rect">
            <a:avLst/>
          </a:prstGeom>
        </p:spPr>
      </p:pic>
      <p:pic>
        <p:nvPicPr>
          <p:cNvPr id="16" name="Graphic 15">
            <a:extLst>
              <a:ext uri="{FF2B5EF4-FFF2-40B4-BE49-F238E27FC236}">
                <a16:creationId xmlns:a16="http://schemas.microsoft.com/office/drawing/2014/main" id="{C28A87C1-3619-4670-BAE2-F4E0D1A929B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023168" y="432497"/>
            <a:ext cx="3745114" cy="5465358"/>
          </a:xfrm>
          <a:prstGeom prst="rect">
            <a:avLst/>
          </a:prstGeom>
        </p:spPr>
      </p:pic>
      <p:pic>
        <p:nvPicPr>
          <p:cNvPr id="23" name="Picture 22" descr="Icon&#10;&#10;Description automatically generated with medium confidence">
            <a:extLst>
              <a:ext uri="{FF2B5EF4-FFF2-40B4-BE49-F238E27FC236}">
                <a16:creationId xmlns:a16="http://schemas.microsoft.com/office/drawing/2014/main" id="{6E6263DE-CC38-C88B-BDF7-D6C683BBE95F}"/>
              </a:ext>
            </a:extLst>
          </p:cNvPr>
          <p:cNvPicPr>
            <a:picLocks noChangeAspect="1"/>
          </p:cNvPicPr>
          <p:nvPr/>
        </p:nvPicPr>
        <p:blipFill>
          <a:blip r:embed="rId15"/>
          <a:stretch>
            <a:fillRect/>
          </a:stretch>
        </p:blipFill>
        <p:spPr>
          <a:xfrm>
            <a:off x="10401292" y="213517"/>
            <a:ext cx="1450596" cy="401047"/>
          </a:xfrm>
          <a:prstGeom prst="rect">
            <a:avLst/>
          </a:prstGeom>
        </p:spPr>
      </p:pic>
    </p:spTree>
    <p:extLst>
      <p:ext uri="{BB962C8B-B14F-4D97-AF65-F5344CB8AC3E}">
        <p14:creationId xmlns:p14="http://schemas.microsoft.com/office/powerpoint/2010/main" val="15178897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A picture containing accessory&#10;&#10;Description automatically generated">
            <a:extLst>
              <a:ext uri="{FF2B5EF4-FFF2-40B4-BE49-F238E27FC236}">
                <a16:creationId xmlns:a16="http://schemas.microsoft.com/office/drawing/2014/main" id="{C4A5F764-5B73-495C-AD08-8B0C7DBA9198}"/>
              </a:ext>
            </a:extLst>
          </p:cNvPr>
          <p:cNvPicPr>
            <a:picLocks noChangeAspect="1"/>
          </p:cNvPicPr>
          <p:nvPr/>
        </p:nvPicPr>
        <p:blipFill>
          <a:blip r:embed="rId3"/>
          <a:stretch>
            <a:fillRect/>
          </a:stretch>
        </p:blipFill>
        <p:spPr>
          <a:xfrm>
            <a:off x="0" y="0"/>
            <a:ext cx="12192000" cy="6858000"/>
          </a:xfrm>
          <a:prstGeom prst="rect">
            <a:avLst/>
          </a:prstGeom>
        </p:spPr>
      </p:pic>
      <p:pic>
        <p:nvPicPr>
          <p:cNvPr id="34" name="Picture 33" descr="A picture containing background pattern&#10;&#10;Description automatically generated">
            <a:extLst>
              <a:ext uri="{FF2B5EF4-FFF2-40B4-BE49-F238E27FC236}">
                <a16:creationId xmlns:a16="http://schemas.microsoft.com/office/drawing/2014/main" id="{9C0B8048-4520-4497-B614-B55637508884}"/>
              </a:ext>
            </a:extLst>
          </p:cNvPr>
          <p:cNvPicPr>
            <a:picLocks noChangeAspect="1"/>
          </p:cNvPicPr>
          <p:nvPr/>
        </p:nvPicPr>
        <p:blipFill>
          <a:blip r:embed="rId4"/>
          <a:stretch>
            <a:fillRect/>
          </a:stretch>
        </p:blipFill>
        <p:spPr>
          <a:xfrm>
            <a:off x="10950224" y="6040589"/>
            <a:ext cx="640258" cy="554890"/>
          </a:xfrm>
          <a:prstGeom prst="rect">
            <a:avLst/>
          </a:prstGeom>
        </p:spPr>
      </p:pic>
      <p:sp>
        <p:nvSpPr>
          <p:cNvPr id="4" name="Date Placeholder 3">
            <a:extLst>
              <a:ext uri="{FF2B5EF4-FFF2-40B4-BE49-F238E27FC236}">
                <a16:creationId xmlns:a16="http://schemas.microsoft.com/office/drawing/2014/main" id="{51415172-BA78-47F3-B73C-F708467A175D}"/>
              </a:ext>
            </a:extLst>
          </p:cNvPr>
          <p:cNvSpPr>
            <a:spLocks noGrp="1"/>
          </p:cNvSpPr>
          <p:nvPr>
            <p:ph type="dt" sz="half" idx="10"/>
          </p:nvPr>
        </p:nvSpPr>
        <p:spPr/>
        <p:txBody>
          <a:bodyPr/>
          <a:lstStyle/>
          <a:p>
            <a:r>
              <a:rPr lang="LID4096"/>
              <a:t>2021</a:t>
            </a:r>
            <a:endParaRPr lang="en-FR"/>
          </a:p>
        </p:txBody>
      </p:sp>
      <p:sp>
        <p:nvSpPr>
          <p:cNvPr id="5" name="Footer Placeholder 4">
            <a:extLst>
              <a:ext uri="{FF2B5EF4-FFF2-40B4-BE49-F238E27FC236}">
                <a16:creationId xmlns:a16="http://schemas.microsoft.com/office/drawing/2014/main" id="{91174ABB-D9E2-4DA4-AE03-71F67F35FCF3}"/>
              </a:ext>
            </a:extLst>
          </p:cNvPr>
          <p:cNvSpPr>
            <a:spLocks noGrp="1"/>
          </p:cNvSpPr>
          <p:nvPr>
            <p:ph type="ftr" sz="quarter" idx="11"/>
          </p:nvPr>
        </p:nvSpPr>
        <p:spPr/>
        <p:txBody>
          <a:bodyPr/>
          <a:lstStyle/>
          <a:p>
            <a:r>
              <a:rPr lang="en-AU"/>
              <a:t>Test</a:t>
            </a:r>
            <a:endParaRPr lang="en-FR"/>
          </a:p>
        </p:txBody>
      </p:sp>
      <p:sp>
        <p:nvSpPr>
          <p:cNvPr id="6" name="Slide Number Placeholder 5">
            <a:extLst>
              <a:ext uri="{FF2B5EF4-FFF2-40B4-BE49-F238E27FC236}">
                <a16:creationId xmlns:a16="http://schemas.microsoft.com/office/drawing/2014/main" id="{974A7922-648D-4997-9CE0-3EF6E4632022}"/>
              </a:ext>
            </a:extLst>
          </p:cNvPr>
          <p:cNvSpPr>
            <a:spLocks noGrp="1"/>
          </p:cNvSpPr>
          <p:nvPr>
            <p:ph type="sldNum" sz="quarter" idx="12"/>
          </p:nvPr>
        </p:nvSpPr>
        <p:spPr/>
        <p:txBody>
          <a:bodyPr/>
          <a:lstStyle/>
          <a:p>
            <a:fld id="{BFB245C7-A9B6-FE41-A38C-AC0BF5D04523}" type="slidenum">
              <a:rPr lang="en-FR" smtClean="0"/>
              <a:pPr/>
              <a:t>3</a:t>
            </a:fld>
            <a:endParaRPr lang="en-FR"/>
          </a:p>
        </p:txBody>
      </p:sp>
      <p:sp>
        <p:nvSpPr>
          <p:cNvPr id="12" name="Rectangle 25">
            <a:extLst>
              <a:ext uri="{FF2B5EF4-FFF2-40B4-BE49-F238E27FC236}">
                <a16:creationId xmlns:a16="http://schemas.microsoft.com/office/drawing/2014/main" id="{BEF3D687-09D5-4782-A5A0-3E2FFF6E9B42}"/>
              </a:ext>
            </a:extLst>
          </p:cNvPr>
          <p:cNvSpPr/>
          <p:nvPr/>
        </p:nvSpPr>
        <p:spPr>
          <a:xfrm>
            <a:off x="-116114" y="-101600"/>
            <a:ext cx="7760047" cy="7045122"/>
          </a:xfrm>
          <a:custGeom>
            <a:avLst/>
            <a:gdLst>
              <a:gd name="connsiteX0" fmla="*/ 0 w 7685591"/>
              <a:gd name="connsiteY0" fmla="*/ 0 h 6858000"/>
              <a:gd name="connsiteX1" fmla="*/ 7685591 w 7685591"/>
              <a:gd name="connsiteY1" fmla="*/ 0 h 6858000"/>
              <a:gd name="connsiteX2" fmla="*/ 7685591 w 7685591"/>
              <a:gd name="connsiteY2" fmla="*/ 6858000 h 6858000"/>
              <a:gd name="connsiteX3" fmla="*/ 0 w 7685591"/>
              <a:gd name="connsiteY3" fmla="*/ 6858000 h 6858000"/>
              <a:gd name="connsiteX4" fmla="*/ 0 w 7685591"/>
              <a:gd name="connsiteY4" fmla="*/ 0 h 6858000"/>
              <a:gd name="connsiteX0" fmla="*/ 0 w 8241176"/>
              <a:gd name="connsiteY0" fmla="*/ 0 h 6858000"/>
              <a:gd name="connsiteX1" fmla="*/ 7685591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8241176"/>
              <a:gd name="connsiteY0" fmla="*/ 0 h 6858000"/>
              <a:gd name="connsiteX1" fmla="*/ 7430947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7751768"/>
              <a:gd name="connsiteY0" fmla="*/ 0 h 6858000"/>
              <a:gd name="connsiteX1" fmla="*/ 7430947 w 7751768"/>
              <a:gd name="connsiteY1" fmla="*/ 0 h 6858000"/>
              <a:gd name="connsiteX2" fmla="*/ 7751768 w 7751768"/>
              <a:gd name="connsiteY2" fmla="*/ 6847551 h 6858000"/>
              <a:gd name="connsiteX3" fmla="*/ 0 w 7751768"/>
              <a:gd name="connsiteY3" fmla="*/ 6858000 h 6858000"/>
              <a:gd name="connsiteX4" fmla="*/ 0 w 775176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1768" h="6858000">
                <a:moveTo>
                  <a:pt x="0" y="0"/>
                </a:moveTo>
                <a:lnTo>
                  <a:pt x="7430947" y="0"/>
                </a:lnTo>
                <a:lnTo>
                  <a:pt x="7751768" y="6847551"/>
                </a:lnTo>
                <a:lnTo>
                  <a:pt x="0" y="6858000"/>
                </a:lnTo>
                <a:lnTo>
                  <a:pt x="0" y="0"/>
                </a:lnTo>
                <a:close/>
              </a:path>
            </a:pathLst>
          </a:cu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8" name="Straight Connector 17">
            <a:extLst>
              <a:ext uri="{FF2B5EF4-FFF2-40B4-BE49-F238E27FC236}">
                <a16:creationId xmlns:a16="http://schemas.microsoft.com/office/drawing/2014/main" id="{0CFDB094-57EE-486D-A0E6-F91D3F686AA9}"/>
              </a:ext>
            </a:extLst>
          </p:cNvPr>
          <p:cNvCxnSpPr>
            <a:cxnSpLocks/>
          </p:cNvCxnSpPr>
          <p:nvPr/>
        </p:nvCxnSpPr>
        <p:spPr>
          <a:xfrm>
            <a:off x="736600" y="1204569"/>
            <a:ext cx="6060311" cy="0"/>
          </a:xfrm>
          <a:prstGeom prst="line">
            <a:avLst/>
          </a:prstGeom>
          <a:ln w="38100">
            <a:solidFill>
              <a:srgbClr val="A589C1"/>
            </a:solidFill>
          </a:ln>
        </p:spPr>
        <p:style>
          <a:lnRef idx="1">
            <a:schemeClr val="accent1"/>
          </a:lnRef>
          <a:fillRef idx="0">
            <a:schemeClr val="accent1"/>
          </a:fillRef>
          <a:effectRef idx="0">
            <a:schemeClr val="accent1"/>
          </a:effectRef>
          <a:fontRef idx="minor">
            <a:schemeClr val="tx1"/>
          </a:fontRef>
        </p:style>
      </p:cxnSp>
      <p:sp>
        <p:nvSpPr>
          <p:cNvPr id="25" name="Slide Number Placeholder 12">
            <a:extLst>
              <a:ext uri="{FF2B5EF4-FFF2-40B4-BE49-F238E27FC236}">
                <a16:creationId xmlns:a16="http://schemas.microsoft.com/office/drawing/2014/main" id="{103A0FD4-1EF2-47F6-AB8A-CC4F7CE33920}"/>
              </a:ext>
            </a:extLst>
          </p:cNvPr>
          <p:cNvSpPr txBox="1">
            <a:spLocks/>
          </p:cNvSpPr>
          <p:nvPr/>
        </p:nvSpPr>
        <p:spPr>
          <a:xfrm>
            <a:off x="11006351" y="6125112"/>
            <a:ext cx="513047" cy="365125"/>
          </a:xfrm>
          <a:prstGeom prst="rect">
            <a:avLst/>
          </a:prstGeom>
        </p:spPr>
        <p:txBody>
          <a:bodyPr vert="horz" lIns="91440" tIns="45720" rIns="91440" bIns="45720" rtlCol="0" anchor="ctr"/>
          <a:lstStyle>
            <a:defPPr>
              <a:defRPr lang="en-FR"/>
            </a:defPPr>
            <a:lvl1pPr marL="0" algn="r" defTabSz="914400" rtl="0" eaLnBrk="1" latinLnBrk="0" hangingPunct="1">
              <a:defRPr sz="1200" b="1" kern="1200">
                <a:solidFill>
                  <a:srgbClr val="7030A0"/>
                </a:solidFill>
                <a:latin typeface="Zona Pro" panose="02010503040002020004"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FB245C7-A9B6-FE41-A38C-AC0BF5D04523}" type="slidenum">
              <a:rPr lang="en-FR" sz="2400" smtClean="0">
                <a:solidFill>
                  <a:schemeClr val="bg1"/>
                </a:solidFill>
              </a:rPr>
              <a:pPr algn="ctr"/>
              <a:t>3</a:t>
            </a:fld>
            <a:endParaRPr lang="en-FR" sz="2400">
              <a:solidFill>
                <a:schemeClr val="bg1"/>
              </a:solidFill>
            </a:endParaRPr>
          </a:p>
        </p:txBody>
      </p:sp>
      <p:pic>
        <p:nvPicPr>
          <p:cNvPr id="29" name="Graphic 28">
            <a:extLst>
              <a:ext uri="{FF2B5EF4-FFF2-40B4-BE49-F238E27FC236}">
                <a16:creationId xmlns:a16="http://schemas.microsoft.com/office/drawing/2014/main" id="{37C81167-C421-4CD0-A2E3-EA2A1F51D22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1426482">
            <a:off x="7413845" y="-20481"/>
            <a:ext cx="157749" cy="7046136"/>
          </a:xfrm>
          <a:prstGeom prst="rect">
            <a:avLst/>
          </a:prstGeom>
        </p:spPr>
      </p:pic>
      <p:sp>
        <p:nvSpPr>
          <p:cNvPr id="16" name="TextBox 15">
            <a:extLst>
              <a:ext uri="{FF2B5EF4-FFF2-40B4-BE49-F238E27FC236}">
                <a16:creationId xmlns:a16="http://schemas.microsoft.com/office/drawing/2014/main" id="{CE2F17EC-E802-4396-9AFC-9AC0958151C6}"/>
              </a:ext>
            </a:extLst>
          </p:cNvPr>
          <p:cNvSpPr txBox="1"/>
          <p:nvPr/>
        </p:nvSpPr>
        <p:spPr>
          <a:xfrm>
            <a:off x="628815" y="1596298"/>
            <a:ext cx="5081703" cy="2431435"/>
          </a:xfrm>
          <a:prstGeom prst="rect">
            <a:avLst/>
          </a:prstGeom>
          <a:noFill/>
        </p:spPr>
        <p:txBody>
          <a:bodyPr wrap="square" rtlCol="0">
            <a:spAutoFit/>
          </a:bodyPr>
          <a:lstStyle/>
          <a:p>
            <a:r>
              <a:rPr lang="en-GB" sz="1900">
                <a:solidFill>
                  <a:schemeClr val="bg1"/>
                </a:solidFill>
                <a:latin typeface="Poppins" panose="00000500000000000000" pitchFamily="2" charset="0"/>
                <a:cs typeface="Poppins" panose="00000500000000000000" pitchFamily="2" charset="0"/>
              </a:rPr>
              <a:t>Who can remember what we </a:t>
            </a:r>
            <a:r>
              <a:rPr lang="en-GB" sz="1900" b="1">
                <a:solidFill>
                  <a:srgbClr val="FFCC66"/>
                </a:solidFill>
                <a:latin typeface="Poppins" panose="00000500000000000000" pitchFamily="2" charset="0"/>
                <a:cs typeface="Poppins" panose="00000500000000000000" pitchFamily="2" charset="0"/>
              </a:rPr>
              <a:t>discussed</a:t>
            </a:r>
            <a:r>
              <a:rPr lang="en-GB" sz="1900">
                <a:solidFill>
                  <a:schemeClr val="bg1"/>
                </a:solidFill>
                <a:latin typeface="Poppins" panose="00000500000000000000" pitchFamily="2" charset="0"/>
                <a:cs typeface="Poppins" panose="00000500000000000000" pitchFamily="2" charset="0"/>
              </a:rPr>
              <a:t> last lesson?</a:t>
            </a:r>
          </a:p>
          <a:p>
            <a:endParaRPr lang="en-GB" sz="1900">
              <a:solidFill>
                <a:schemeClr val="bg1"/>
              </a:solidFill>
              <a:latin typeface="Poppins" panose="00000500000000000000" pitchFamily="2" charset="0"/>
              <a:cs typeface="Poppins" panose="00000500000000000000" pitchFamily="2" charset="0"/>
            </a:endParaRPr>
          </a:p>
          <a:p>
            <a:r>
              <a:rPr lang="en-GB" sz="1900">
                <a:solidFill>
                  <a:schemeClr val="bg1"/>
                </a:solidFill>
                <a:latin typeface="Poppins" panose="00000500000000000000" pitchFamily="2" charset="0"/>
                <a:cs typeface="Poppins" panose="00000500000000000000" pitchFamily="2" charset="0"/>
              </a:rPr>
              <a:t>In our session today, we will talk more about </a:t>
            </a:r>
            <a:r>
              <a:rPr lang="en-GB" sz="1900" b="1">
                <a:solidFill>
                  <a:srgbClr val="FFCC66"/>
                </a:solidFill>
                <a:latin typeface="Poppins" panose="00000500000000000000" pitchFamily="2" charset="0"/>
                <a:cs typeface="Poppins" panose="00000500000000000000" pitchFamily="2" charset="0"/>
              </a:rPr>
              <a:t>resilience</a:t>
            </a:r>
            <a:r>
              <a:rPr lang="en-GB" sz="1900">
                <a:solidFill>
                  <a:schemeClr val="bg1"/>
                </a:solidFill>
                <a:latin typeface="Poppins" panose="00000500000000000000" pitchFamily="2" charset="0"/>
                <a:cs typeface="Poppins" panose="00000500000000000000" pitchFamily="2" charset="0"/>
              </a:rPr>
              <a:t>. </a:t>
            </a:r>
          </a:p>
          <a:p>
            <a:endParaRPr lang="en-GB" sz="1900">
              <a:solidFill>
                <a:schemeClr val="bg1"/>
              </a:solidFill>
              <a:latin typeface="Poppins" panose="00000500000000000000" pitchFamily="2" charset="0"/>
              <a:cs typeface="Poppins" panose="00000500000000000000" pitchFamily="2" charset="0"/>
            </a:endParaRPr>
          </a:p>
          <a:p>
            <a:r>
              <a:rPr lang="en-GB" sz="1900">
                <a:solidFill>
                  <a:schemeClr val="bg1"/>
                </a:solidFill>
                <a:latin typeface="Poppins" panose="00000500000000000000" pitchFamily="2" charset="0"/>
                <a:cs typeface="Poppins" panose="00000500000000000000" pitchFamily="2" charset="0"/>
              </a:rPr>
              <a:t>Lets get ready to look at the </a:t>
            </a:r>
            <a:r>
              <a:rPr lang="en-GB" sz="1900" b="1">
                <a:solidFill>
                  <a:srgbClr val="FFCC66"/>
                </a:solidFill>
                <a:latin typeface="Poppins" panose="00000500000000000000" pitchFamily="2" charset="0"/>
                <a:cs typeface="Poppins" panose="00000500000000000000" pitchFamily="2" charset="0"/>
              </a:rPr>
              <a:t>animation</a:t>
            </a:r>
            <a:r>
              <a:rPr lang="en-GB" sz="1900">
                <a:solidFill>
                  <a:schemeClr val="bg1"/>
                </a:solidFill>
                <a:latin typeface="Poppins" panose="00000500000000000000" pitchFamily="2" charset="0"/>
                <a:cs typeface="Poppins" panose="00000500000000000000" pitchFamily="2" charset="0"/>
              </a:rPr>
              <a:t>!</a:t>
            </a:r>
          </a:p>
          <a:p>
            <a:endParaRPr lang="en-GB" sz="1900">
              <a:solidFill>
                <a:schemeClr val="bg1"/>
              </a:solidFill>
              <a:latin typeface="Poppins" panose="00000500000000000000" pitchFamily="2" charset="0"/>
              <a:cs typeface="Poppins" panose="00000500000000000000" pitchFamily="2" charset="0"/>
            </a:endParaRPr>
          </a:p>
        </p:txBody>
      </p:sp>
      <p:pic>
        <p:nvPicPr>
          <p:cNvPr id="20" name="Graphic 19">
            <a:extLst>
              <a:ext uri="{FF2B5EF4-FFF2-40B4-BE49-F238E27FC236}">
                <a16:creationId xmlns:a16="http://schemas.microsoft.com/office/drawing/2014/main" id="{589640A7-E107-4D89-9A3E-E716252DE0D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455924" y="5291171"/>
            <a:ext cx="2845329" cy="478812"/>
          </a:xfrm>
          <a:prstGeom prst="rect">
            <a:avLst/>
          </a:prstGeom>
        </p:spPr>
      </p:pic>
      <p:pic>
        <p:nvPicPr>
          <p:cNvPr id="24" name="Graphic 23">
            <a:extLst>
              <a:ext uri="{FF2B5EF4-FFF2-40B4-BE49-F238E27FC236}">
                <a16:creationId xmlns:a16="http://schemas.microsoft.com/office/drawing/2014/main" id="{EA4AEE60-0816-4704-B11C-2989B670865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537731" y="1379436"/>
            <a:ext cx="2841469" cy="4206016"/>
          </a:xfrm>
          <a:prstGeom prst="rect">
            <a:avLst/>
          </a:prstGeom>
        </p:spPr>
      </p:pic>
      <p:pic>
        <p:nvPicPr>
          <p:cNvPr id="19" name="Picture 18" descr="Icon&#10;&#10;Description automatically generated with medium confidence">
            <a:extLst>
              <a:ext uri="{FF2B5EF4-FFF2-40B4-BE49-F238E27FC236}">
                <a16:creationId xmlns:a16="http://schemas.microsoft.com/office/drawing/2014/main" id="{8DE6180D-F922-229D-8A85-2676A6CC0D35}"/>
              </a:ext>
            </a:extLst>
          </p:cNvPr>
          <p:cNvPicPr>
            <a:picLocks noChangeAspect="1"/>
          </p:cNvPicPr>
          <p:nvPr/>
        </p:nvPicPr>
        <p:blipFill>
          <a:blip r:embed="rId11"/>
          <a:stretch>
            <a:fillRect/>
          </a:stretch>
        </p:blipFill>
        <p:spPr>
          <a:xfrm>
            <a:off x="10401292" y="213517"/>
            <a:ext cx="1450596" cy="401047"/>
          </a:xfrm>
          <a:prstGeom prst="rect">
            <a:avLst/>
          </a:prstGeom>
        </p:spPr>
      </p:pic>
      <p:sp>
        <p:nvSpPr>
          <p:cNvPr id="2" name="TextBox 1">
            <a:extLst>
              <a:ext uri="{FF2B5EF4-FFF2-40B4-BE49-F238E27FC236}">
                <a16:creationId xmlns:a16="http://schemas.microsoft.com/office/drawing/2014/main" id="{88085388-BCE5-1A42-A5F9-DCE779681E1B}"/>
              </a:ext>
            </a:extLst>
          </p:cNvPr>
          <p:cNvSpPr txBox="1"/>
          <p:nvPr/>
        </p:nvSpPr>
        <p:spPr>
          <a:xfrm>
            <a:off x="609599" y="503212"/>
            <a:ext cx="8184445" cy="461665"/>
          </a:xfrm>
          <a:prstGeom prst="rect">
            <a:avLst/>
          </a:prstGeom>
          <a:noFill/>
        </p:spPr>
        <p:txBody>
          <a:bodyPr wrap="square" rtlCol="0">
            <a:spAutoFit/>
          </a:bodyPr>
          <a:lstStyle/>
          <a:p>
            <a:r>
              <a:rPr lang="en-AU" sz="2400" b="1" dirty="0">
                <a:solidFill>
                  <a:srgbClr val="FFCC66"/>
                </a:solidFill>
                <a:latin typeface="Zona Pro" panose="02010503040002020004" pitchFamily="50" charset="0"/>
              </a:rPr>
              <a:t>Part 1 – Review content from last week</a:t>
            </a:r>
          </a:p>
        </p:txBody>
      </p:sp>
    </p:spTree>
    <p:extLst>
      <p:ext uri="{BB962C8B-B14F-4D97-AF65-F5344CB8AC3E}">
        <p14:creationId xmlns:p14="http://schemas.microsoft.com/office/powerpoint/2010/main" val="6881102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5">
            <a:extLst>
              <a:ext uri="{FF2B5EF4-FFF2-40B4-BE49-F238E27FC236}">
                <a16:creationId xmlns:a16="http://schemas.microsoft.com/office/drawing/2014/main" id="{30620F22-1A07-4B11-91E8-11A0FF7C410A}"/>
              </a:ext>
            </a:extLst>
          </p:cNvPr>
          <p:cNvSpPr/>
          <p:nvPr/>
        </p:nvSpPr>
        <p:spPr>
          <a:xfrm>
            <a:off x="-116113" y="-125132"/>
            <a:ext cx="12401971" cy="7091538"/>
          </a:xfrm>
          <a:custGeom>
            <a:avLst/>
            <a:gdLst>
              <a:gd name="connsiteX0" fmla="*/ 0 w 7685591"/>
              <a:gd name="connsiteY0" fmla="*/ 0 h 6858000"/>
              <a:gd name="connsiteX1" fmla="*/ 7685591 w 7685591"/>
              <a:gd name="connsiteY1" fmla="*/ 0 h 6858000"/>
              <a:gd name="connsiteX2" fmla="*/ 7685591 w 7685591"/>
              <a:gd name="connsiteY2" fmla="*/ 6858000 h 6858000"/>
              <a:gd name="connsiteX3" fmla="*/ 0 w 7685591"/>
              <a:gd name="connsiteY3" fmla="*/ 6858000 h 6858000"/>
              <a:gd name="connsiteX4" fmla="*/ 0 w 7685591"/>
              <a:gd name="connsiteY4" fmla="*/ 0 h 6858000"/>
              <a:gd name="connsiteX0" fmla="*/ 0 w 8241176"/>
              <a:gd name="connsiteY0" fmla="*/ 0 h 6858000"/>
              <a:gd name="connsiteX1" fmla="*/ 7685591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8241176"/>
              <a:gd name="connsiteY0" fmla="*/ 0 h 6858000"/>
              <a:gd name="connsiteX1" fmla="*/ 7430947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7751768"/>
              <a:gd name="connsiteY0" fmla="*/ 0 h 6858000"/>
              <a:gd name="connsiteX1" fmla="*/ 7430947 w 7751768"/>
              <a:gd name="connsiteY1" fmla="*/ 0 h 6858000"/>
              <a:gd name="connsiteX2" fmla="*/ 7751768 w 7751768"/>
              <a:gd name="connsiteY2" fmla="*/ 6847551 h 6858000"/>
              <a:gd name="connsiteX3" fmla="*/ 0 w 7751768"/>
              <a:gd name="connsiteY3" fmla="*/ 6858000 h 6858000"/>
              <a:gd name="connsiteX4" fmla="*/ 0 w 7751768"/>
              <a:gd name="connsiteY4" fmla="*/ 0 h 6858000"/>
              <a:gd name="connsiteX0" fmla="*/ 0 w 12293590"/>
              <a:gd name="connsiteY0" fmla="*/ 0 h 6858000"/>
              <a:gd name="connsiteX1" fmla="*/ 12293590 w 12293590"/>
              <a:gd name="connsiteY1" fmla="*/ 69813 h 6858000"/>
              <a:gd name="connsiteX2" fmla="*/ 7751768 w 12293590"/>
              <a:gd name="connsiteY2" fmla="*/ 6847551 h 6858000"/>
              <a:gd name="connsiteX3" fmla="*/ 0 w 12293590"/>
              <a:gd name="connsiteY3" fmla="*/ 6858000 h 6858000"/>
              <a:gd name="connsiteX4" fmla="*/ 0 w 12293590"/>
              <a:gd name="connsiteY4" fmla="*/ 0 h 6858000"/>
              <a:gd name="connsiteX0" fmla="*/ 0 w 12345755"/>
              <a:gd name="connsiteY0" fmla="*/ 0 h 6858000"/>
              <a:gd name="connsiteX1" fmla="*/ 12293590 w 12345755"/>
              <a:gd name="connsiteY1" fmla="*/ 69813 h 6858000"/>
              <a:gd name="connsiteX2" fmla="*/ 12345755 w 12345755"/>
              <a:gd name="connsiteY2" fmla="*/ 6769012 h 6858000"/>
              <a:gd name="connsiteX3" fmla="*/ 0 w 12345755"/>
              <a:gd name="connsiteY3" fmla="*/ 6858000 h 6858000"/>
              <a:gd name="connsiteX4" fmla="*/ 0 w 12345755"/>
              <a:gd name="connsiteY4" fmla="*/ 0 h 6858000"/>
              <a:gd name="connsiteX0" fmla="*/ 0 w 12383814"/>
              <a:gd name="connsiteY0" fmla="*/ 0 h 6880276"/>
              <a:gd name="connsiteX1" fmla="*/ 12293590 w 12383814"/>
              <a:gd name="connsiteY1" fmla="*/ 69813 h 6880276"/>
              <a:gd name="connsiteX2" fmla="*/ 12383814 w 12383814"/>
              <a:gd name="connsiteY2" fmla="*/ 6880276 h 6880276"/>
              <a:gd name="connsiteX3" fmla="*/ 0 w 12383814"/>
              <a:gd name="connsiteY3" fmla="*/ 6858000 h 6880276"/>
              <a:gd name="connsiteX4" fmla="*/ 0 w 12383814"/>
              <a:gd name="connsiteY4" fmla="*/ 0 h 6880276"/>
              <a:gd name="connsiteX0" fmla="*/ 0 w 12388739"/>
              <a:gd name="connsiteY0" fmla="*/ 22907 h 6903183"/>
              <a:gd name="connsiteX1" fmla="*/ 12388739 w 12388739"/>
              <a:gd name="connsiteY1" fmla="*/ 0 h 6903183"/>
              <a:gd name="connsiteX2" fmla="*/ 12383814 w 12388739"/>
              <a:gd name="connsiteY2" fmla="*/ 6903183 h 6903183"/>
              <a:gd name="connsiteX3" fmla="*/ 0 w 12388739"/>
              <a:gd name="connsiteY3" fmla="*/ 6880907 h 6903183"/>
              <a:gd name="connsiteX4" fmla="*/ 0 w 12388739"/>
              <a:gd name="connsiteY4" fmla="*/ 22907 h 690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8739" h="6903183">
                <a:moveTo>
                  <a:pt x="0" y="22907"/>
                </a:moveTo>
                <a:lnTo>
                  <a:pt x="12388739" y="0"/>
                </a:lnTo>
                <a:cubicBezTo>
                  <a:pt x="12387097" y="2301061"/>
                  <a:pt x="12385456" y="4602122"/>
                  <a:pt x="12383814" y="6903183"/>
                </a:cubicBezTo>
                <a:lnTo>
                  <a:pt x="0" y="6880907"/>
                </a:lnTo>
                <a:lnTo>
                  <a:pt x="0" y="22907"/>
                </a:lnTo>
                <a:close/>
              </a:path>
            </a:pathLst>
          </a:cu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Slide Number Placeholder 5">
            <a:extLst>
              <a:ext uri="{FF2B5EF4-FFF2-40B4-BE49-F238E27FC236}">
                <a16:creationId xmlns:a16="http://schemas.microsoft.com/office/drawing/2014/main" id="{C1432987-0FF7-4249-93D5-33488B7CA5C6}"/>
              </a:ext>
            </a:extLst>
          </p:cNvPr>
          <p:cNvSpPr>
            <a:spLocks noGrp="1"/>
          </p:cNvSpPr>
          <p:nvPr>
            <p:ph type="sldNum" sz="quarter" idx="12"/>
          </p:nvPr>
        </p:nvSpPr>
        <p:spPr>
          <a:xfrm>
            <a:off x="8610600" y="6173787"/>
            <a:ext cx="2743200" cy="365125"/>
          </a:xfrm>
        </p:spPr>
        <p:txBody>
          <a:bodyPr/>
          <a:lstStyle/>
          <a:p>
            <a:fld id="{BFB245C7-A9B6-FE41-A38C-AC0BF5D04523}" type="slidenum">
              <a:rPr lang="en-FR" smtClean="0"/>
              <a:pPr/>
              <a:t>4</a:t>
            </a:fld>
            <a:endParaRPr lang="en-FR"/>
          </a:p>
        </p:txBody>
      </p:sp>
      <p:pic>
        <p:nvPicPr>
          <p:cNvPr id="10" name="Picture 9" descr="A picture containing background pattern&#10;&#10;Description automatically generated">
            <a:extLst>
              <a:ext uri="{FF2B5EF4-FFF2-40B4-BE49-F238E27FC236}">
                <a16:creationId xmlns:a16="http://schemas.microsoft.com/office/drawing/2014/main" id="{1052E12E-BABD-4C70-827F-4E680E42E829}"/>
              </a:ext>
            </a:extLst>
          </p:cNvPr>
          <p:cNvPicPr>
            <a:picLocks noChangeAspect="1"/>
          </p:cNvPicPr>
          <p:nvPr/>
        </p:nvPicPr>
        <p:blipFill>
          <a:blip r:embed="rId5"/>
          <a:stretch>
            <a:fillRect/>
          </a:stretch>
        </p:blipFill>
        <p:spPr>
          <a:xfrm>
            <a:off x="10950224" y="6040589"/>
            <a:ext cx="640258" cy="554890"/>
          </a:xfrm>
          <a:prstGeom prst="rect">
            <a:avLst/>
          </a:prstGeom>
        </p:spPr>
      </p:pic>
      <p:sp>
        <p:nvSpPr>
          <p:cNvPr id="11" name="Slide Number Placeholder 12">
            <a:extLst>
              <a:ext uri="{FF2B5EF4-FFF2-40B4-BE49-F238E27FC236}">
                <a16:creationId xmlns:a16="http://schemas.microsoft.com/office/drawing/2014/main" id="{4D4536D1-AB88-4637-9CF8-5F116780DFB2}"/>
              </a:ext>
            </a:extLst>
          </p:cNvPr>
          <p:cNvSpPr txBox="1">
            <a:spLocks/>
          </p:cNvSpPr>
          <p:nvPr/>
        </p:nvSpPr>
        <p:spPr>
          <a:xfrm>
            <a:off x="10948190" y="6125112"/>
            <a:ext cx="640258" cy="365125"/>
          </a:xfrm>
          <a:prstGeom prst="rect">
            <a:avLst/>
          </a:prstGeom>
        </p:spPr>
        <p:txBody>
          <a:bodyPr vert="horz" lIns="91440" tIns="45720" rIns="91440" bIns="45720" rtlCol="0" anchor="ctr"/>
          <a:lstStyle>
            <a:defPPr>
              <a:defRPr lang="en-FR"/>
            </a:defPPr>
            <a:lvl1pPr marL="0" algn="r" defTabSz="914400" rtl="0" eaLnBrk="1" latinLnBrk="0" hangingPunct="1">
              <a:defRPr sz="1200" b="1" kern="1200">
                <a:solidFill>
                  <a:srgbClr val="7030A0"/>
                </a:solidFill>
                <a:latin typeface="Zona Pro" panose="02010503040002020004"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FB245C7-A9B6-FE41-A38C-AC0BF5D04523}" type="slidenum">
              <a:rPr lang="en-FR" sz="2400" smtClean="0">
                <a:solidFill>
                  <a:schemeClr val="bg1"/>
                </a:solidFill>
              </a:rPr>
              <a:pPr algn="ctr"/>
              <a:t>4</a:t>
            </a:fld>
            <a:endParaRPr lang="en-FR" sz="2400">
              <a:solidFill>
                <a:schemeClr val="bg1"/>
              </a:solidFill>
            </a:endParaRPr>
          </a:p>
        </p:txBody>
      </p:sp>
      <p:grpSp>
        <p:nvGrpSpPr>
          <p:cNvPr id="15" name="Group 14">
            <a:extLst>
              <a:ext uri="{FF2B5EF4-FFF2-40B4-BE49-F238E27FC236}">
                <a16:creationId xmlns:a16="http://schemas.microsoft.com/office/drawing/2014/main" id="{89FD4BFE-4F08-4F02-ABA9-DE861A7E0BCF}"/>
              </a:ext>
            </a:extLst>
          </p:cNvPr>
          <p:cNvGrpSpPr/>
          <p:nvPr/>
        </p:nvGrpSpPr>
        <p:grpSpPr>
          <a:xfrm>
            <a:off x="10754961" y="-846675"/>
            <a:ext cx="3573814" cy="2428875"/>
            <a:chOff x="10754961" y="-846675"/>
            <a:chExt cx="3573814" cy="2428875"/>
          </a:xfrm>
        </p:grpSpPr>
        <p:pic>
          <p:nvPicPr>
            <p:cNvPr id="8" name="Graphic 7">
              <a:extLst>
                <a:ext uri="{FF2B5EF4-FFF2-40B4-BE49-F238E27FC236}">
                  <a16:creationId xmlns:a16="http://schemas.microsoft.com/office/drawing/2014/main" id="{EE32EDCE-5D0B-40A9-A856-056618B698A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795000" y="-846675"/>
              <a:ext cx="3533775" cy="2428875"/>
            </a:xfrm>
            <a:prstGeom prst="rect">
              <a:avLst/>
            </a:prstGeom>
          </p:spPr>
        </p:pic>
        <p:pic>
          <p:nvPicPr>
            <p:cNvPr id="4" name="Graphic 3">
              <a:extLst>
                <a:ext uri="{FF2B5EF4-FFF2-40B4-BE49-F238E27FC236}">
                  <a16:creationId xmlns:a16="http://schemas.microsoft.com/office/drawing/2014/main" id="{0157471D-ED9D-498F-B511-BDEBDFFA7CB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754961" y="97490"/>
              <a:ext cx="390525" cy="333375"/>
            </a:xfrm>
            <a:prstGeom prst="rect">
              <a:avLst/>
            </a:prstGeom>
          </p:spPr>
        </p:pic>
        <p:pic>
          <p:nvPicPr>
            <p:cNvPr id="6" name="Graphic 5">
              <a:extLst>
                <a:ext uri="{FF2B5EF4-FFF2-40B4-BE49-F238E27FC236}">
                  <a16:creationId xmlns:a16="http://schemas.microsoft.com/office/drawing/2014/main" id="{D3F8C276-72B0-4183-8B70-2852D459E4B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6200000">
              <a:off x="11894681" y="450584"/>
              <a:ext cx="269483" cy="230046"/>
            </a:xfrm>
            <a:prstGeom prst="rect">
              <a:avLst/>
            </a:prstGeom>
          </p:spPr>
        </p:pic>
        <p:pic>
          <p:nvPicPr>
            <p:cNvPr id="14" name="Graphic 13">
              <a:extLst>
                <a:ext uri="{FF2B5EF4-FFF2-40B4-BE49-F238E27FC236}">
                  <a16:creationId xmlns:a16="http://schemas.microsoft.com/office/drawing/2014/main" id="{37F74EAF-6017-4C4E-9835-AE453E3A831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185756" y="901024"/>
              <a:ext cx="800100" cy="533400"/>
            </a:xfrm>
            <a:prstGeom prst="rect">
              <a:avLst/>
            </a:prstGeom>
          </p:spPr>
        </p:pic>
      </p:grpSp>
      <p:grpSp>
        <p:nvGrpSpPr>
          <p:cNvPr id="22" name="Group 21">
            <a:extLst>
              <a:ext uri="{FF2B5EF4-FFF2-40B4-BE49-F238E27FC236}">
                <a16:creationId xmlns:a16="http://schemas.microsoft.com/office/drawing/2014/main" id="{6C4713F2-E084-41C8-AACF-A022086AA0D0}"/>
              </a:ext>
            </a:extLst>
          </p:cNvPr>
          <p:cNvGrpSpPr/>
          <p:nvPr/>
        </p:nvGrpSpPr>
        <p:grpSpPr>
          <a:xfrm rot="10800000">
            <a:off x="-2127765" y="5554213"/>
            <a:ext cx="3121807" cy="2121677"/>
            <a:chOff x="10754961" y="-846675"/>
            <a:chExt cx="3573814" cy="2428875"/>
          </a:xfrm>
        </p:grpSpPr>
        <p:pic>
          <p:nvPicPr>
            <p:cNvPr id="23" name="Graphic 22">
              <a:extLst>
                <a:ext uri="{FF2B5EF4-FFF2-40B4-BE49-F238E27FC236}">
                  <a16:creationId xmlns:a16="http://schemas.microsoft.com/office/drawing/2014/main" id="{F5FE183F-F0A8-4AA1-B77D-03D135618E2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795000" y="-846675"/>
              <a:ext cx="3533775" cy="2428875"/>
            </a:xfrm>
            <a:prstGeom prst="rect">
              <a:avLst/>
            </a:prstGeom>
          </p:spPr>
        </p:pic>
        <p:pic>
          <p:nvPicPr>
            <p:cNvPr id="24" name="Graphic 23">
              <a:extLst>
                <a:ext uri="{FF2B5EF4-FFF2-40B4-BE49-F238E27FC236}">
                  <a16:creationId xmlns:a16="http://schemas.microsoft.com/office/drawing/2014/main" id="{6F2B85B5-9F17-4400-A915-630E2D8C741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754961" y="97490"/>
              <a:ext cx="390525" cy="333375"/>
            </a:xfrm>
            <a:prstGeom prst="rect">
              <a:avLst/>
            </a:prstGeom>
          </p:spPr>
        </p:pic>
        <p:pic>
          <p:nvPicPr>
            <p:cNvPr id="25" name="Graphic 24">
              <a:extLst>
                <a:ext uri="{FF2B5EF4-FFF2-40B4-BE49-F238E27FC236}">
                  <a16:creationId xmlns:a16="http://schemas.microsoft.com/office/drawing/2014/main" id="{16F6F8E7-F057-43C5-94A3-D8AD71B240C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6200000">
              <a:off x="11894681" y="450584"/>
              <a:ext cx="269483" cy="230046"/>
            </a:xfrm>
            <a:prstGeom prst="rect">
              <a:avLst/>
            </a:prstGeom>
          </p:spPr>
        </p:pic>
        <p:pic>
          <p:nvPicPr>
            <p:cNvPr id="26" name="Graphic 25">
              <a:extLst>
                <a:ext uri="{FF2B5EF4-FFF2-40B4-BE49-F238E27FC236}">
                  <a16:creationId xmlns:a16="http://schemas.microsoft.com/office/drawing/2014/main" id="{3DA8C205-5E30-435B-B0C4-2C24D70A9AB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185756" y="901024"/>
              <a:ext cx="800100" cy="533400"/>
            </a:xfrm>
            <a:prstGeom prst="rect">
              <a:avLst/>
            </a:prstGeom>
          </p:spPr>
        </p:pic>
      </p:grpSp>
      <p:sp>
        <p:nvSpPr>
          <p:cNvPr id="20" name="TextBox 19">
            <a:extLst>
              <a:ext uri="{FF2B5EF4-FFF2-40B4-BE49-F238E27FC236}">
                <a16:creationId xmlns:a16="http://schemas.microsoft.com/office/drawing/2014/main" id="{59E334EB-F8C6-AC70-C742-EAD557E7CDD0}"/>
              </a:ext>
            </a:extLst>
          </p:cNvPr>
          <p:cNvSpPr txBox="1"/>
          <p:nvPr/>
        </p:nvSpPr>
        <p:spPr>
          <a:xfrm>
            <a:off x="1280822" y="6173787"/>
            <a:ext cx="9630355" cy="323165"/>
          </a:xfrm>
          <a:prstGeom prst="rect">
            <a:avLst/>
          </a:prstGeom>
          <a:noFill/>
        </p:spPr>
        <p:txBody>
          <a:bodyPr wrap="square" rtlCol="0">
            <a:spAutoFit/>
          </a:bodyPr>
          <a:lst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AU" sz="1500" b="1">
                <a:solidFill>
                  <a:srgbClr val="FFCC66"/>
                </a:solidFill>
                <a:latin typeface="Zona Pro" panose="02010503040002020004" pitchFamily="50" charset="0"/>
              </a:rPr>
              <a:t>Hover your mouse over the video to view play settings. Otherwise, download from the website.</a:t>
            </a:r>
          </a:p>
        </p:txBody>
      </p:sp>
      <p:sp>
        <p:nvSpPr>
          <p:cNvPr id="3" name="TextBox 2">
            <a:extLst>
              <a:ext uri="{FF2B5EF4-FFF2-40B4-BE49-F238E27FC236}">
                <a16:creationId xmlns:a16="http://schemas.microsoft.com/office/drawing/2014/main" id="{6C7EF5C6-C71A-8B6B-02FC-D31D9D24E297}"/>
              </a:ext>
            </a:extLst>
          </p:cNvPr>
          <p:cNvSpPr txBox="1"/>
          <p:nvPr/>
        </p:nvSpPr>
        <p:spPr>
          <a:xfrm>
            <a:off x="1046514" y="4871"/>
            <a:ext cx="8184445" cy="523220"/>
          </a:xfrm>
          <a:prstGeom prst="rect">
            <a:avLst/>
          </a:prstGeom>
          <a:noFill/>
        </p:spPr>
        <p:txBody>
          <a:bodyPr wrap="square" rtlCol="0">
            <a:spAutoFit/>
          </a:bodyPr>
          <a:lst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2800" b="1" dirty="0">
                <a:solidFill>
                  <a:srgbClr val="FFCC66"/>
                </a:solidFill>
                <a:latin typeface="Zona Pro" panose="02010503040002020004" pitchFamily="50" charset="0"/>
              </a:rPr>
              <a:t>Part 2 – Watch the animation</a:t>
            </a:r>
          </a:p>
        </p:txBody>
      </p:sp>
      <p:pic>
        <p:nvPicPr>
          <p:cNvPr id="2" name="BigTalks_Schools_Lesson04_Ball Throw">
            <a:hlinkClick r:id="" action="ppaction://media"/>
            <a:extLst>
              <a:ext uri="{FF2B5EF4-FFF2-40B4-BE49-F238E27FC236}">
                <a16:creationId xmlns:a16="http://schemas.microsoft.com/office/drawing/2014/main" id="{460CF3E8-F99F-A35B-1F22-38EAA4834D7B}"/>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1088230" y="565606"/>
            <a:ext cx="9869534" cy="5551613"/>
          </a:xfrm>
          <a:prstGeom prst="rect">
            <a:avLst/>
          </a:prstGeom>
        </p:spPr>
      </p:pic>
    </p:spTree>
    <p:extLst>
      <p:ext uri="{BB962C8B-B14F-4D97-AF65-F5344CB8AC3E}">
        <p14:creationId xmlns:p14="http://schemas.microsoft.com/office/powerpoint/2010/main" val="34744230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4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A picture containing accessory&#10;&#10;Description automatically generated">
            <a:extLst>
              <a:ext uri="{FF2B5EF4-FFF2-40B4-BE49-F238E27FC236}">
                <a16:creationId xmlns:a16="http://schemas.microsoft.com/office/drawing/2014/main" id="{C4A5F764-5B73-495C-AD08-8B0C7DBA9198}"/>
              </a:ext>
            </a:extLst>
          </p:cNvPr>
          <p:cNvPicPr>
            <a:picLocks noChangeAspect="1"/>
          </p:cNvPicPr>
          <p:nvPr/>
        </p:nvPicPr>
        <p:blipFill>
          <a:blip r:embed="rId3"/>
          <a:stretch>
            <a:fillRect/>
          </a:stretch>
        </p:blipFill>
        <p:spPr>
          <a:xfrm>
            <a:off x="0" y="0"/>
            <a:ext cx="12192000" cy="6858000"/>
          </a:xfrm>
          <a:prstGeom prst="rect">
            <a:avLst/>
          </a:prstGeom>
        </p:spPr>
      </p:pic>
      <p:pic>
        <p:nvPicPr>
          <p:cNvPr id="34" name="Picture 33" descr="A picture containing background pattern&#10;&#10;Description automatically generated">
            <a:extLst>
              <a:ext uri="{FF2B5EF4-FFF2-40B4-BE49-F238E27FC236}">
                <a16:creationId xmlns:a16="http://schemas.microsoft.com/office/drawing/2014/main" id="{9C0B8048-4520-4497-B614-B55637508884}"/>
              </a:ext>
            </a:extLst>
          </p:cNvPr>
          <p:cNvPicPr>
            <a:picLocks noChangeAspect="1"/>
          </p:cNvPicPr>
          <p:nvPr/>
        </p:nvPicPr>
        <p:blipFill>
          <a:blip r:embed="rId4"/>
          <a:stretch>
            <a:fillRect/>
          </a:stretch>
        </p:blipFill>
        <p:spPr>
          <a:xfrm>
            <a:off x="10950224" y="6040589"/>
            <a:ext cx="640258" cy="554890"/>
          </a:xfrm>
          <a:prstGeom prst="rect">
            <a:avLst/>
          </a:prstGeom>
        </p:spPr>
      </p:pic>
      <p:sp>
        <p:nvSpPr>
          <p:cNvPr id="4" name="Date Placeholder 3">
            <a:extLst>
              <a:ext uri="{FF2B5EF4-FFF2-40B4-BE49-F238E27FC236}">
                <a16:creationId xmlns:a16="http://schemas.microsoft.com/office/drawing/2014/main" id="{51415172-BA78-47F3-B73C-F708467A175D}"/>
              </a:ext>
            </a:extLst>
          </p:cNvPr>
          <p:cNvSpPr>
            <a:spLocks noGrp="1"/>
          </p:cNvSpPr>
          <p:nvPr>
            <p:ph type="dt" sz="half" idx="10"/>
          </p:nvPr>
        </p:nvSpPr>
        <p:spPr/>
        <p:txBody>
          <a:bodyPr/>
          <a:lstStyle/>
          <a:p>
            <a:r>
              <a:rPr lang="LID4096"/>
              <a:t>2021</a:t>
            </a:r>
            <a:endParaRPr lang="en-FR"/>
          </a:p>
        </p:txBody>
      </p:sp>
      <p:sp>
        <p:nvSpPr>
          <p:cNvPr id="5" name="Footer Placeholder 4">
            <a:extLst>
              <a:ext uri="{FF2B5EF4-FFF2-40B4-BE49-F238E27FC236}">
                <a16:creationId xmlns:a16="http://schemas.microsoft.com/office/drawing/2014/main" id="{91174ABB-D9E2-4DA4-AE03-71F67F35FCF3}"/>
              </a:ext>
            </a:extLst>
          </p:cNvPr>
          <p:cNvSpPr>
            <a:spLocks noGrp="1"/>
          </p:cNvSpPr>
          <p:nvPr>
            <p:ph type="ftr" sz="quarter" idx="11"/>
          </p:nvPr>
        </p:nvSpPr>
        <p:spPr/>
        <p:txBody>
          <a:bodyPr/>
          <a:lstStyle/>
          <a:p>
            <a:r>
              <a:rPr lang="en-AU"/>
              <a:t>Test</a:t>
            </a:r>
            <a:endParaRPr lang="en-FR"/>
          </a:p>
        </p:txBody>
      </p:sp>
      <p:sp>
        <p:nvSpPr>
          <p:cNvPr id="6" name="Slide Number Placeholder 5">
            <a:extLst>
              <a:ext uri="{FF2B5EF4-FFF2-40B4-BE49-F238E27FC236}">
                <a16:creationId xmlns:a16="http://schemas.microsoft.com/office/drawing/2014/main" id="{974A7922-648D-4997-9CE0-3EF6E4632022}"/>
              </a:ext>
            </a:extLst>
          </p:cNvPr>
          <p:cNvSpPr>
            <a:spLocks noGrp="1"/>
          </p:cNvSpPr>
          <p:nvPr>
            <p:ph type="sldNum" sz="quarter" idx="12"/>
          </p:nvPr>
        </p:nvSpPr>
        <p:spPr/>
        <p:txBody>
          <a:bodyPr/>
          <a:lstStyle/>
          <a:p>
            <a:fld id="{BFB245C7-A9B6-FE41-A38C-AC0BF5D04523}" type="slidenum">
              <a:rPr lang="en-FR" smtClean="0"/>
              <a:pPr/>
              <a:t>5</a:t>
            </a:fld>
            <a:endParaRPr lang="en-FR"/>
          </a:p>
        </p:txBody>
      </p:sp>
      <p:sp>
        <p:nvSpPr>
          <p:cNvPr id="12" name="Rectangle 25">
            <a:extLst>
              <a:ext uri="{FF2B5EF4-FFF2-40B4-BE49-F238E27FC236}">
                <a16:creationId xmlns:a16="http://schemas.microsoft.com/office/drawing/2014/main" id="{BEF3D687-09D5-4782-A5A0-3E2FFF6E9B42}"/>
              </a:ext>
            </a:extLst>
          </p:cNvPr>
          <p:cNvSpPr/>
          <p:nvPr/>
        </p:nvSpPr>
        <p:spPr>
          <a:xfrm>
            <a:off x="-116114" y="-101600"/>
            <a:ext cx="7760047" cy="7045122"/>
          </a:xfrm>
          <a:custGeom>
            <a:avLst/>
            <a:gdLst>
              <a:gd name="connsiteX0" fmla="*/ 0 w 7685591"/>
              <a:gd name="connsiteY0" fmla="*/ 0 h 6858000"/>
              <a:gd name="connsiteX1" fmla="*/ 7685591 w 7685591"/>
              <a:gd name="connsiteY1" fmla="*/ 0 h 6858000"/>
              <a:gd name="connsiteX2" fmla="*/ 7685591 w 7685591"/>
              <a:gd name="connsiteY2" fmla="*/ 6858000 h 6858000"/>
              <a:gd name="connsiteX3" fmla="*/ 0 w 7685591"/>
              <a:gd name="connsiteY3" fmla="*/ 6858000 h 6858000"/>
              <a:gd name="connsiteX4" fmla="*/ 0 w 7685591"/>
              <a:gd name="connsiteY4" fmla="*/ 0 h 6858000"/>
              <a:gd name="connsiteX0" fmla="*/ 0 w 8241176"/>
              <a:gd name="connsiteY0" fmla="*/ 0 h 6858000"/>
              <a:gd name="connsiteX1" fmla="*/ 7685591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8241176"/>
              <a:gd name="connsiteY0" fmla="*/ 0 h 6858000"/>
              <a:gd name="connsiteX1" fmla="*/ 7430947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7751768"/>
              <a:gd name="connsiteY0" fmla="*/ 0 h 6858000"/>
              <a:gd name="connsiteX1" fmla="*/ 7430947 w 7751768"/>
              <a:gd name="connsiteY1" fmla="*/ 0 h 6858000"/>
              <a:gd name="connsiteX2" fmla="*/ 7751768 w 7751768"/>
              <a:gd name="connsiteY2" fmla="*/ 6847551 h 6858000"/>
              <a:gd name="connsiteX3" fmla="*/ 0 w 7751768"/>
              <a:gd name="connsiteY3" fmla="*/ 6858000 h 6858000"/>
              <a:gd name="connsiteX4" fmla="*/ 0 w 775176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1768" h="6858000">
                <a:moveTo>
                  <a:pt x="0" y="0"/>
                </a:moveTo>
                <a:lnTo>
                  <a:pt x="7430947" y="0"/>
                </a:lnTo>
                <a:lnTo>
                  <a:pt x="7751768" y="6847551"/>
                </a:lnTo>
                <a:lnTo>
                  <a:pt x="0" y="6858000"/>
                </a:lnTo>
                <a:lnTo>
                  <a:pt x="0" y="0"/>
                </a:lnTo>
                <a:close/>
              </a:path>
            </a:pathLst>
          </a:cu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8" name="Straight Connector 17">
            <a:extLst>
              <a:ext uri="{FF2B5EF4-FFF2-40B4-BE49-F238E27FC236}">
                <a16:creationId xmlns:a16="http://schemas.microsoft.com/office/drawing/2014/main" id="{0CFDB094-57EE-486D-A0E6-F91D3F686AA9}"/>
              </a:ext>
            </a:extLst>
          </p:cNvPr>
          <p:cNvCxnSpPr>
            <a:cxnSpLocks/>
          </p:cNvCxnSpPr>
          <p:nvPr/>
        </p:nvCxnSpPr>
        <p:spPr>
          <a:xfrm>
            <a:off x="736600" y="1204569"/>
            <a:ext cx="6060311" cy="0"/>
          </a:xfrm>
          <a:prstGeom prst="line">
            <a:avLst/>
          </a:prstGeom>
          <a:ln w="38100">
            <a:solidFill>
              <a:srgbClr val="A589C1"/>
            </a:solidFill>
          </a:ln>
        </p:spPr>
        <p:style>
          <a:lnRef idx="1">
            <a:schemeClr val="accent1"/>
          </a:lnRef>
          <a:fillRef idx="0">
            <a:schemeClr val="accent1"/>
          </a:fillRef>
          <a:effectRef idx="0">
            <a:schemeClr val="accent1"/>
          </a:effectRef>
          <a:fontRef idx="minor">
            <a:schemeClr val="tx1"/>
          </a:fontRef>
        </p:style>
      </p:cxnSp>
      <p:sp>
        <p:nvSpPr>
          <p:cNvPr id="25" name="Slide Number Placeholder 12">
            <a:extLst>
              <a:ext uri="{FF2B5EF4-FFF2-40B4-BE49-F238E27FC236}">
                <a16:creationId xmlns:a16="http://schemas.microsoft.com/office/drawing/2014/main" id="{103A0FD4-1EF2-47F6-AB8A-CC4F7CE33920}"/>
              </a:ext>
            </a:extLst>
          </p:cNvPr>
          <p:cNvSpPr txBox="1">
            <a:spLocks/>
          </p:cNvSpPr>
          <p:nvPr/>
        </p:nvSpPr>
        <p:spPr>
          <a:xfrm>
            <a:off x="11006351" y="6125112"/>
            <a:ext cx="513047" cy="365125"/>
          </a:xfrm>
          <a:prstGeom prst="rect">
            <a:avLst/>
          </a:prstGeom>
        </p:spPr>
        <p:txBody>
          <a:bodyPr vert="horz" lIns="91440" tIns="45720" rIns="91440" bIns="45720" rtlCol="0" anchor="ctr"/>
          <a:lstStyle>
            <a:defPPr>
              <a:defRPr lang="en-FR"/>
            </a:defPPr>
            <a:lvl1pPr marL="0" algn="r" defTabSz="914400" rtl="0" eaLnBrk="1" latinLnBrk="0" hangingPunct="1">
              <a:defRPr sz="1200" b="1" kern="1200">
                <a:solidFill>
                  <a:srgbClr val="7030A0"/>
                </a:solidFill>
                <a:latin typeface="Zona Pro" panose="02010503040002020004"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FB245C7-A9B6-FE41-A38C-AC0BF5D04523}" type="slidenum">
              <a:rPr lang="en-FR" sz="2400" smtClean="0">
                <a:solidFill>
                  <a:schemeClr val="bg1"/>
                </a:solidFill>
              </a:rPr>
              <a:pPr algn="ctr"/>
              <a:t>5</a:t>
            </a:fld>
            <a:endParaRPr lang="en-FR" sz="2400">
              <a:solidFill>
                <a:schemeClr val="bg1"/>
              </a:solidFill>
            </a:endParaRPr>
          </a:p>
        </p:txBody>
      </p:sp>
      <p:pic>
        <p:nvPicPr>
          <p:cNvPr id="29" name="Graphic 28">
            <a:extLst>
              <a:ext uri="{FF2B5EF4-FFF2-40B4-BE49-F238E27FC236}">
                <a16:creationId xmlns:a16="http://schemas.microsoft.com/office/drawing/2014/main" id="{37C81167-C421-4CD0-A2E3-EA2A1F51D22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1426482">
            <a:off x="7413845" y="-20481"/>
            <a:ext cx="157749" cy="7046136"/>
          </a:xfrm>
          <a:prstGeom prst="rect">
            <a:avLst/>
          </a:prstGeom>
        </p:spPr>
      </p:pic>
      <p:pic>
        <p:nvPicPr>
          <p:cNvPr id="19" name="Picture 18" descr="Icon&#10;&#10;Description automatically generated with medium confidence">
            <a:extLst>
              <a:ext uri="{FF2B5EF4-FFF2-40B4-BE49-F238E27FC236}">
                <a16:creationId xmlns:a16="http://schemas.microsoft.com/office/drawing/2014/main" id="{8DE6180D-F922-229D-8A85-2676A6CC0D35}"/>
              </a:ext>
            </a:extLst>
          </p:cNvPr>
          <p:cNvPicPr>
            <a:picLocks noChangeAspect="1"/>
          </p:cNvPicPr>
          <p:nvPr/>
        </p:nvPicPr>
        <p:blipFill>
          <a:blip r:embed="rId7"/>
          <a:stretch>
            <a:fillRect/>
          </a:stretch>
        </p:blipFill>
        <p:spPr>
          <a:xfrm>
            <a:off x="10401292" y="213517"/>
            <a:ext cx="1450596" cy="401047"/>
          </a:xfrm>
          <a:prstGeom prst="rect">
            <a:avLst/>
          </a:prstGeom>
        </p:spPr>
      </p:pic>
      <p:sp>
        <p:nvSpPr>
          <p:cNvPr id="3" name="TextBox 2">
            <a:extLst>
              <a:ext uri="{FF2B5EF4-FFF2-40B4-BE49-F238E27FC236}">
                <a16:creationId xmlns:a16="http://schemas.microsoft.com/office/drawing/2014/main" id="{202683FD-1E5D-8F6D-8701-22AB9D5C1C08}"/>
              </a:ext>
            </a:extLst>
          </p:cNvPr>
          <p:cNvSpPr txBox="1"/>
          <p:nvPr/>
        </p:nvSpPr>
        <p:spPr>
          <a:xfrm>
            <a:off x="609599" y="503212"/>
            <a:ext cx="8184445" cy="523220"/>
          </a:xfrm>
          <a:prstGeom prst="rect">
            <a:avLst/>
          </a:prstGeom>
          <a:noFill/>
        </p:spPr>
        <p:txBody>
          <a:bodyPr wrap="square" rtlCol="0">
            <a:spAutoFit/>
          </a:bodyPr>
          <a:lstStyle/>
          <a:p>
            <a:r>
              <a:rPr lang="en-AU" sz="2800" b="1">
                <a:solidFill>
                  <a:srgbClr val="FFCC66"/>
                </a:solidFill>
                <a:latin typeface="Zona Pro" panose="02010503040002020004" pitchFamily="50" charset="0"/>
              </a:rPr>
              <a:t>Now let’s discuss</a:t>
            </a:r>
          </a:p>
        </p:txBody>
      </p:sp>
      <p:sp>
        <p:nvSpPr>
          <p:cNvPr id="7" name="TextBox 6">
            <a:extLst>
              <a:ext uri="{FF2B5EF4-FFF2-40B4-BE49-F238E27FC236}">
                <a16:creationId xmlns:a16="http://schemas.microsoft.com/office/drawing/2014/main" id="{C79BA707-CC8F-FA9F-4B0B-6C898DBBE52D}"/>
              </a:ext>
            </a:extLst>
          </p:cNvPr>
          <p:cNvSpPr txBox="1"/>
          <p:nvPr/>
        </p:nvSpPr>
        <p:spPr>
          <a:xfrm>
            <a:off x="628815" y="1596298"/>
            <a:ext cx="5081703" cy="4478149"/>
          </a:xfrm>
          <a:prstGeom prst="rect">
            <a:avLst/>
          </a:prstGeom>
          <a:noFill/>
        </p:spPr>
        <p:txBody>
          <a:bodyPr wrap="square" rtlCol="0">
            <a:spAutoFit/>
          </a:bodyPr>
          <a:lstStyle/>
          <a:p>
            <a:r>
              <a:rPr lang="en-GB" sz="1900">
                <a:solidFill>
                  <a:schemeClr val="bg1"/>
                </a:solidFill>
                <a:latin typeface="Poppins" panose="00000500000000000000" pitchFamily="2" charset="0"/>
                <a:cs typeface="Poppins" panose="00000500000000000000" pitchFamily="2" charset="0"/>
              </a:rPr>
              <a:t>What is </a:t>
            </a:r>
            <a:r>
              <a:rPr lang="en-GB" sz="1900" b="1">
                <a:solidFill>
                  <a:srgbClr val="FFCC66"/>
                </a:solidFill>
                <a:latin typeface="Poppins" panose="00000500000000000000" pitchFamily="2" charset="0"/>
                <a:cs typeface="Poppins" panose="00000500000000000000" pitchFamily="2" charset="0"/>
              </a:rPr>
              <a:t>happening</a:t>
            </a:r>
            <a:r>
              <a:rPr lang="en-GB" sz="1900">
                <a:solidFill>
                  <a:schemeClr val="bg1"/>
                </a:solidFill>
                <a:latin typeface="Poppins" panose="00000500000000000000" pitchFamily="2" charset="0"/>
                <a:cs typeface="Poppins" panose="00000500000000000000" pitchFamily="2" charset="0"/>
              </a:rPr>
              <a:t> in this game?</a:t>
            </a:r>
          </a:p>
          <a:p>
            <a:endParaRPr lang="en-GB" sz="1900">
              <a:solidFill>
                <a:schemeClr val="bg1"/>
              </a:solidFill>
              <a:latin typeface="Poppins" panose="00000500000000000000" pitchFamily="2" charset="0"/>
              <a:cs typeface="Poppins" panose="00000500000000000000" pitchFamily="2" charset="0"/>
            </a:endParaRPr>
          </a:p>
          <a:p>
            <a:r>
              <a:rPr lang="en-GB" sz="1900">
                <a:solidFill>
                  <a:schemeClr val="bg1"/>
                </a:solidFill>
                <a:latin typeface="Poppins" panose="00000500000000000000" pitchFamily="2" charset="0"/>
                <a:cs typeface="Poppins" panose="00000500000000000000" pitchFamily="2" charset="0"/>
              </a:rPr>
              <a:t>How might the “peeps” be </a:t>
            </a:r>
            <a:r>
              <a:rPr lang="en-GB" sz="1900" b="1">
                <a:solidFill>
                  <a:srgbClr val="FFCC66"/>
                </a:solidFill>
                <a:latin typeface="Poppins" panose="00000500000000000000" pitchFamily="2" charset="0"/>
                <a:cs typeface="Poppins" panose="00000500000000000000" pitchFamily="2" charset="0"/>
              </a:rPr>
              <a:t>feeling</a:t>
            </a:r>
            <a:r>
              <a:rPr lang="en-GB" sz="1900">
                <a:solidFill>
                  <a:schemeClr val="bg1"/>
                </a:solidFill>
                <a:latin typeface="Poppins" panose="00000500000000000000" pitchFamily="2" charset="0"/>
                <a:cs typeface="Poppins" panose="00000500000000000000" pitchFamily="2" charset="0"/>
              </a:rPr>
              <a:t>?</a:t>
            </a:r>
          </a:p>
          <a:p>
            <a:endParaRPr lang="en-GB" sz="1900">
              <a:solidFill>
                <a:schemeClr val="bg1"/>
              </a:solidFill>
              <a:latin typeface="Poppins" panose="00000500000000000000" pitchFamily="2" charset="0"/>
              <a:cs typeface="Poppins" panose="00000500000000000000" pitchFamily="2" charset="0"/>
            </a:endParaRPr>
          </a:p>
          <a:p>
            <a:r>
              <a:rPr lang="en-GB" sz="1900">
                <a:solidFill>
                  <a:schemeClr val="bg1"/>
                </a:solidFill>
                <a:latin typeface="Poppins" panose="00000500000000000000" pitchFamily="2" charset="0"/>
                <a:cs typeface="Poppins" panose="00000500000000000000" pitchFamily="2" charset="0"/>
              </a:rPr>
              <a:t>What might happen </a:t>
            </a:r>
            <a:r>
              <a:rPr lang="en-GB" sz="1900" b="1">
                <a:solidFill>
                  <a:srgbClr val="FFCC66"/>
                </a:solidFill>
                <a:latin typeface="Poppins" panose="00000500000000000000" pitchFamily="2" charset="0"/>
                <a:cs typeface="Poppins" panose="00000500000000000000" pitchFamily="2" charset="0"/>
              </a:rPr>
              <a:t>next</a:t>
            </a:r>
            <a:r>
              <a:rPr lang="en-GB" sz="1900">
                <a:solidFill>
                  <a:schemeClr val="bg1"/>
                </a:solidFill>
                <a:latin typeface="Poppins" panose="00000500000000000000" pitchFamily="2" charset="0"/>
                <a:cs typeface="Poppins" panose="00000500000000000000" pitchFamily="2" charset="0"/>
              </a:rPr>
              <a:t>?</a:t>
            </a:r>
          </a:p>
          <a:p>
            <a:endParaRPr lang="en-GB" sz="1900">
              <a:solidFill>
                <a:schemeClr val="bg1"/>
              </a:solidFill>
              <a:latin typeface="Poppins" panose="00000500000000000000" pitchFamily="2" charset="0"/>
              <a:cs typeface="Poppins" panose="00000500000000000000" pitchFamily="2" charset="0"/>
            </a:endParaRPr>
          </a:p>
          <a:p>
            <a:r>
              <a:rPr lang="en-GB" sz="1900">
                <a:solidFill>
                  <a:schemeClr val="bg1"/>
                </a:solidFill>
                <a:latin typeface="Poppins" panose="00000500000000000000" pitchFamily="2" charset="0"/>
                <a:cs typeface="Poppins" panose="00000500000000000000" pitchFamily="2" charset="0"/>
              </a:rPr>
              <a:t>How do you think the character got so good at their ball game?</a:t>
            </a:r>
          </a:p>
          <a:p>
            <a:endParaRPr lang="en-GB" sz="1900">
              <a:solidFill>
                <a:schemeClr val="bg1"/>
              </a:solidFill>
              <a:latin typeface="Poppins" panose="00000500000000000000" pitchFamily="2" charset="0"/>
              <a:cs typeface="Poppins" panose="00000500000000000000" pitchFamily="2" charset="0"/>
            </a:endParaRPr>
          </a:p>
          <a:p>
            <a:r>
              <a:rPr lang="en-GB" sz="1900">
                <a:solidFill>
                  <a:schemeClr val="bg1"/>
                </a:solidFill>
                <a:latin typeface="Poppins" panose="00000500000000000000" pitchFamily="2" charset="0"/>
                <a:cs typeface="Poppins" panose="00000500000000000000" pitchFamily="2" charset="0"/>
              </a:rPr>
              <a:t>When the ball was thrown away, how did the character </a:t>
            </a:r>
            <a:r>
              <a:rPr lang="en-GB" sz="1900" b="1">
                <a:solidFill>
                  <a:srgbClr val="FFCC66"/>
                </a:solidFill>
                <a:latin typeface="Poppins" panose="00000500000000000000" pitchFamily="2" charset="0"/>
                <a:cs typeface="Poppins" panose="00000500000000000000" pitchFamily="2" charset="0"/>
              </a:rPr>
              <a:t>feel</a:t>
            </a:r>
            <a:r>
              <a:rPr lang="en-GB" sz="1900">
                <a:solidFill>
                  <a:schemeClr val="bg1"/>
                </a:solidFill>
                <a:latin typeface="Poppins" panose="00000500000000000000" pitchFamily="2" charset="0"/>
                <a:cs typeface="Poppins" panose="00000500000000000000" pitchFamily="2" charset="0"/>
              </a:rPr>
              <a:t>? What could they do to be more resilient? </a:t>
            </a:r>
          </a:p>
          <a:p>
            <a:endParaRPr lang="en-GB" sz="1900">
              <a:solidFill>
                <a:schemeClr val="bg1"/>
              </a:solidFill>
              <a:latin typeface="Poppins" panose="00000500000000000000" pitchFamily="2" charset="0"/>
              <a:cs typeface="Poppins" panose="00000500000000000000" pitchFamily="2" charset="0"/>
            </a:endParaRPr>
          </a:p>
          <a:p>
            <a:r>
              <a:rPr lang="en-GB" sz="1900">
                <a:solidFill>
                  <a:schemeClr val="bg1"/>
                </a:solidFill>
                <a:latin typeface="Poppins" panose="00000500000000000000" pitchFamily="2" charset="0"/>
                <a:cs typeface="Poppins" panose="00000500000000000000" pitchFamily="2" charset="0"/>
              </a:rPr>
              <a:t>What could you do if that happened to </a:t>
            </a:r>
            <a:r>
              <a:rPr lang="en-GB" sz="1900" b="1">
                <a:solidFill>
                  <a:srgbClr val="FFCC66"/>
                </a:solidFill>
                <a:latin typeface="Poppins" panose="00000500000000000000" pitchFamily="2" charset="0"/>
                <a:cs typeface="Poppins" panose="00000500000000000000" pitchFamily="2" charset="0"/>
              </a:rPr>
              <a:t>one of your classmates</a:t>
            </a:r>
            <a:r>
              <a:rPr lang="en-GB" sz="1900">
                <a:solidFill>
                  <a:schemeClr val="bg1"/>
                </a:solidFill>
                <a:latin typeface="Poppins" panose="00000500000000000000" pitchFamily="2" charset="0"/>
                <a:cs typeface="Poppins" panose="00000500000000000000" pitchFamily="2" charset="0"/>
              </a:rPr>
              <a:t>?</a:t>
            </a:r>
          </a:p>
        </p:txBody>
      </p:sp>
      <p:pic>
        <p:nvPicPr>
          <p:cNvPr id="8" name="Graphic 7">
            <a:extLst>
              <a:ext uri="{FF2B5EF4-FFF2-40B4-BE49-F238E27FC236}">
                <a16:creationId xmlns:a16="http://schemas.microsoft.com/office/drawing/2014/main" id="{19C6931C-2956-11D9-DB0F-A9DF493E9B8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455924" y="5057777"/>
            <a:ext cx="2845329" cy="478812"/>
          </a:xfrm>
          <a:prstGeom prst="rect">
            <a:avLst/>
          </a:prstGeom>
        </p:spPr>
      </p:pic>
      <p:pic>
        <p:nvPicPr>
          <p:cNvPr id="9" name="Graphic 8">
            <a:extLst>
              <a:ext uri="{FF2B5EF4-FFF2-40B4-BE49-F238E27FC236}">
                <a16:creationId xmlns:a16="http://schemas.microsoft.com/office/drawing/2014/main" id="{894D8990-29EC-DF1E-D8F0-C2DD17B42F4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824849" y="1615875"/>
            <a:ext cx="2082551" cy="3628687"/>
          </a:xfrm>
          <a:prstGeom prst="rect">
            <a:avLst/>
          </a:prstGeom>
        </p:spPr>
      </p:pic>
    </p:spTree>
    <p:extLst>
      <p:ext uri="{BB962C8B-B14F-4D97-AF65-F5344CB8AC3E}">
        <p14:creationId xmlns:p14="http://schemas.microsoft.com/office/powerpoint/2010/main" val="8109066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5">
            <a:extLst>
              <a:ext uri="{FF2B5EF4-FFF2-40B4-BE49-F238E27FC236}">
                <a16:creationId xmlns:a16="http://schemas.microsoft.com/office/drawing/2014/main" id="{BEF3D687-09D5-4782-A5A0-3E2FFF6E9B42}"/>
              </a:ext>
            </a:extLst>
          </p:cNvPr>
          <p:cNvSpPr/>
          <p:nvPr/>
        </p:nvSpPr>
        <p:spPr>
          <a:xfrm>
            <a:off x="-87242" y="-101600"/>
            <a:ext cx="12366484" cy="7045122"/>
          </a:xfrm>
          <a:custGeom>
            <a:avLst/>
            <a:gdLst>
              <a:gd name="connsiteX0" fmla="*/ 0 w 7685591"/>
              <a:gd name="connsiteY0" fmla="*/ 0 h 6858000"/>
              <a:gd name="connsiteX1" fmla="*/ 7685591 w 7685591"/>
              <a:gd name="connsiteY1" fmla="*/ 0 h 6858000"/>
              <a:gd name="connsiteX2" fmla="*/ 7685591 w 7685591"/>
              <a:gd name="connsiteY2" fmla="*/ 6858000 h 6858000"/>
              <a:gd name="connsiteX3" fmla="*/ 0 w 7685591"/>
              <a:gd name="connsiteY3" fmla="*/ 6858000 h 6858000"/>
              <a:gd name="connsiteX4" fmla="*/ 0 w 7685591"/>
              <a:gd name="connsiteY4" fmla="*/ 0 h 6858000"/>
              <a:gd name="connsiteX0" fmla="*/ 0 w 8241176"/>
              <a:gd name="connsiteY0" fmla="*/ 0 h 6858000"/>
              <a:gd name="connsiteX1" fmla="*/ 7685591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8241176"/>
              <a:gd name="connsiteY0" fmla="*/ 0 h 6858000"/>
              <a:gd name="connsiteX1" fmla="*/ 7430947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7751768"/>
              <a:gd name="connsiteY0" fmla="*/ 0 h 6858000"/>
              <a:gd name="connsiteX1" fmla="*/ 7430947 w 7751768"/>
              <a:gd name="connsiteY1" fmla="*/ 0 h 6858000"/>
              <a:gd name="connsiteX2" fmla="*/ 7751768 w 7751768"/>
              <a:gd name="connsiteY2" fmla="*/ 6847551 h 6858000"/>
              <a:gd name="connsiteX3" fmla="*/ 0 w 7751768"/>
              <a:gd name="connsiteY3" fmla="*/ 6858000 h 6858000"/>
              <a:gd name="connsiteX4" fmla="*/ 0 w 7751768"/>
              <a:gd name="connsiteY4" fmla="*/ 0 h 6858000"/>
              <a:gd name="connsiteX0" fmla="*/ 0 w 12353291"/>
              <a:gd name="connsiteY0" fmla="*/ 0 h 6858000"/>
              <a:gd name="connsiteX1" fmla="*/ 12353291 w 12353291"/>
              <a:gd name="connsiteY1" fmla="*/ 86539 h 6858000"/>
              <a:gd name="connsiteX2" fmla="*/ 7751768 w 12353291"/>
              <a:gd name="connsiteY2" fmla="*/ 6847551 h 6858000"/>
              <a:gd name="connsiteX3" fmla="*/ 0 w 12353291"/>
              <a:gd name="connsiteY3" fmla="*/ 6858000 h 6858000"/>
              <a:gd name="connsiteX4" fmla="*/ 0 w 12353291"/>
              <a:gd name="connsiteY4" fmla="*/ 0 h 6858000"/>
              <a:gd name="connsiteX0" fmla="*/ 0 w 12353291"/>
              <a:gd name="connsiteY0" fmla="*/ 0 h 6858000"/>
              <a:gd name="connsiteX1" fmla="*/ 12353291 w 12353291"/>
              <a:gd name="connsiteY1" fmla="*/ 86539 h 6858000"/>
              <a:gd name="connsiteX2" fmla="*/ 12344264 w 12353291"/>
              <a:gd name="connsiteY2" fmla="*/ 6810463 h 6858000"/>
              <a:gd name="connsiteX3" fmla="*/ 0 w 12353291"/>
              <a:gd name="connsiteY3" fmla="*/ 6858000 h 6858000"/>
              <a:gd name="connsiteX4" fmla="*/ 0 w 1235329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53291" h="6858000">
                <a:moveTo>
                  <a:pt x="0" y="0"/>
                </a:moveTo>
                <a:lnTo>
                  <a:pt x="12353291" y="86539"/>
                </a:lnTo>
                <a:lnTo>
                  <a:pt x="12344264" y="6810463"/>
                </a:lnTo>
                <a:lnTo>
                  <a:pt x="0" y="6858000"/>
                </a:lnTo>
                <a:lnTo>
                  <a:pt x="0" y="0"/>
                </a:lnTo>
                <a:close/>
              </a:path>
            </a:pathLst>
          </a:cu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4" name="Picture 33" descr="A picture containing background pattern&#10;&#10;Description automatically generated">
            <a:extLst>
              <a:ext uri="{FF2B5EF4-FFF2-40B4-BE49-F238E27FC236}">
                <a16:creationId xmlns:a16="http://schemas.microsoft.com/office/drawing/2014/main" id="{9C0B8048-4520-4497-B614-B55637508884}"/>
              </a:ext>
            </a:extLst>
          </p:cNvPr>
          <p:cNvPicPr>
            <a:picLocks noChangeAspect="1"/>
          </p:cNvPicPr>
          <p:nvPr/>
        </p:nvPicPr>
        <p:blipFill>
          <a:blip r:embed="rId3"/>
          <a:stretch>
            <a:fillRect/>
          </a:stretch>
        </p:blipFill>
        <p:spPr>
          <a:xfrm>
            <a:off x="10950224" y="6040589"/>
            <a:ext cx="640258" cy="554890"/>
          </a:xfrm>
          <a:prstGeom prst="rect">
            <a:avLst/>
          </a:prstGeom>
        </p:spPr>
      </p:pic>
      <p:sp>
        <p:nvSpPr>
          <p:cNvPr id="6" name="Slide Number Placeholder 5">
            <a:extLst>
              <a:ext uri="{FF2B5EF4-FFF2-40B4-BE49-F238E27FC236}">
                <a16:creationId xmlns:a16="http://schemas.microsoft.com/office/drawing/2014/main" id="{974A7922-648D-4997-9CE0-3EF6E4632022}"/>
              </a:ext>
            </a:extLst>
          </p:cNvPr>
          <p:cNvSpPr>
            <a:spLocks noGrp="1"/>
          </p:cNvSpPr>
          <p:nvPr>
            <p:ph type="sldNum" sz="quarter" idx="12"/>
          </p:nvPr>
        </p:nvSpPr>
        <p:spPr/>
        <p:txBody>
          <a:bodyPr/>
          <a:lstStyle/>
          <a:p>
            <a:fld id="{BFB245C7-A9B6-FE41-A38C-AC0BF5D04523}" type="slidenum">
              <a:rPr lang="en-FR" smtClean="0"/>
              <a:pPr/>
              <a:t>6</a:t>
            </a:fld>
            <a:endParaRPr lang="en-FR"/>
          </a:p>
        </p:txBody>
      </p:sp>
      <p:sp>
        <p:nvSpPr>
          <p:cNvPr id="15" name="TextBox 14">
            <a:extLst>
              <a:ext uri="{FF2B5EF4-FFF2-40B4-BE49-F238E27FC236}">
                <a16:creationId xmlns:a16="http://schemas.microsoft.com/office/drawing/2014/main" id="{1A422362-A72B-44B4-8515-425366513975}"/>
              </a:ext>
            </a:extLst>
          </p:cNvPr>
          <p:cNvSpPr txBox="1"/>
          <p:nvPr/>
        </p:nvSpPr>
        <p:spPr>
          <a:xfrm>
            <a:off x="609599" y="503212"/>
            <a:ext cx="10369282" cy="523220"/>
          </a:xfrm>
          <a:prstGeom prst="rect">
            <a:avLst/>
          </a:prstGeom>
          <a:noFill/>
        </p:spPr>
        <p:txBody>
          <a:bodyPr wrap="square" rtlCol="0">
            <a:spAutoFit/>
          </a:bodyPr>
          <a:lstStyle/>
          <a:p>
            <a:r>
              <a:rPr lang="en-AU" sz="2800" b="1">
                <a:solidFill>
                  <a:srgbClr val="FFCC66"/>
                </a:solidFill>
                <a:latin typeface="Zona Pro" panose="02010503040002020004" pitchFamily="50" charset="0"/>
              </a:rPr>
              <a:t>Part 3 – Student Web Search - What is resilience?</a:t>
            </a:r>
          </a:p>
        </p:txBody>
      </p:sp>
      <p:cxnSp>
        <p:nvCxnSpPr>
          <p:cNvPr id="18" name="Straight Connector 17">
            <a:extLst>
              <a:ext uri="{FF2B5EF4-FFF2-40B4-BE49-F238E27FC236}">
                <a16:creationId xmlns:a16="http://schemas.microsoft.com/office/drawing/2014/main" id="{0CFDB094-57EE-486D-A0E6-F91D3F686AA9}"/>
              </a:ext>
            </a:extLst>
          </p:cNvPr>
          <p:cNvCxnSpPr>
            <a:cxnSpLocks/>
          </p:cNvCxnSpPr>
          <p:nvPr/>
        </p:nvCxnSpPr>
        <p:spPr>
          <a:xfrm>
            <a:off x="736600" y="1204569"/>
            <a:ext cx="10617200" cy="0"/>
          </a:xfrm>
          <a:prstGeom prst="line">
            <a:avLst/>
          </a:prstGeom>
          <a:ln w="38100">
            <a:solidFill>
              <a:srgbClr val="A589C1"/>
            </a:solidFill>
          </a:ln>
        </p:spPr>
        <p:style>
          <a:lnRef idx="1">
            <a:schemeClr val="accent1"/>
          </a:lnRef>
          <a:fillRef idx="0">
            <a:schemeClr val="accent1"/>
          </a:fillRef>
          <a:effectRef idx="0">
            <a:schemeClr val="accent1"/>
          </a:effectRef>
          <a:fontRef idx="minor">
            <a:schemeClr val="tx1"/>
          </a:fontRef>
        </p:style>
      </p:cxnSp>
      <p:sp>
        <p:nvSpPr>
          <p:cNvPr id="25" name="Slide Number Placeholder 12">
            <a:extLst>
              <a:ext uri="{FF2B5EF4-FFF2-40B4-BE49-F238E27FC236}">
                <a16:creationId xmlns:a16="http://schemas.microsoft.com/office/drawing/2014/main" id="{103A0FD4-1EF2-47F6-AB8A-CC4F7CE33920}"/>
              </a:ext>
            </a:extLst>
          </p:cNvPr>
          <p:cNvSpPr txBox="1">
            <a:spLocks/>
          </p:cNvSpPr>
          <p:nvPr/>
        </p:nvSpPr>
        <p:spPr>
          <a:xfrm>
            <a:off x="11006351" y="6125112"/>
            <a:ext cx="513047" cy="365125"/>
          </a:xfrm>
          <a:prstGeom prst="rect">
            <a:avLst/>
          </a:prstGeom>
        </p:spPr>
        <p:txBody>
          <a:bodyPr vert="horz" lIns="91440" tIns="45720" rIns="91440" bIns="45720" rtlCol="0" anchor="ctr"/>
          <a:lstStyle>
            <a:defPPr>
              <a:defRPr lang="en-FR"/>
            </a:defPPr>
            <a:lvl1pPr marL="0" algn="r" defTabSz="914400" rtl="0" eaLnBrk="1" latinLnBrk="0" hangingPunct="1">
              <a:defRPr sz="1200" b="1" kern="1200">
                <a:solidFill>
                  <a:srgbClr val="7030A0"/>
                </a:solidFill>
                <a:latin typeface="Zona Pro" panose="02010503040002020004"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FB245C7-A9B6-FE41-A38C-AC0BF5D04523}" type="slidenum">
              <a:rPr lang="en-FR" sz="2400" smtClean="0">
                <a:solidFill>
                  <a:schemeClr val="bg1"/>
                </a:solidFill>
              </a:rPr>
              <a:pPr algn="ctr"/>
              <a:t>6</a:t>
            </a:fld>
            <a:endParaRPr lang="en-FR" sz="2400">
              <a:solidFill>
                <a:schemeClr val="bg1"/>
              </a:solidFill>
            </a:endParaRPr>
          </a:p>
        </p:txBody>
      </p:sp>
      <p:grpSp>
        <p:nvGrpSpPr>
          <p:cNvPr id="46" name="Group 45">
            <a:extLst>
              <a:ext uri="{FF2B5EF4-FFF2-40B4-BE49-F238E27FC236}">
                <a16:creationId xmlns:a16="http://schemas.microsoft.com/office/drawing/2014/main" id="{A7B804EB-98B8-4A3C-BF95-C531AE4C0A22}"/>
              </a:ext>
            </a:extLst>
          </p:cNvPr>
          <p:cNvGrpSpPr/>
          <p:nvPr/>
        </p:nvGrpSpPr>
        <p:grpSpPr>
          <a:xfrm rot="21446166">
            <a:off x="735120" y="2568019"/>
            <a:ext cx="5346219" cy="3370243"/>
            <a:chOff x="725643" y="1910562"/>
            <a:chExt cx="5528517" cy="4020266"/>
          </a:xfrm>
        </p:grpSpPr>
        <p:pic>
          <p:nvPicPr>
            <p:cNvPr id="17" name="Graphic 16">
              <a:extLst>
                <a:ext uri="{FF2B5EF4-FFF2-40B4-BE49-F238E27FC236}">
                  <a16:creationId xmlns:a16="http://schemas.microsoft.com/office/drawing/2014/main" id="{C8075DC6-554B-4FDE-AB56-7244E831201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725643" y="1910562"/>
              <a:ext cx="5528517" cy="4020266"/>
            </a:xfrm>
            <a:prstGeom prst="rect">
              <a:avLst/>
            </a:prstGeom>
          </p:spPr>
        </p:pic>
        <p:sp>
          <p:nvSpPr>
            <p:cNvPr id="45" name="TextBox 44">
              <a:extLst>
                <a:ext uri="{FF2B5EF4-FFF2-40B4-BE49-F238E27FC236}">
                  <a16:creationId xmlns:a16="http://schemas.microsoft.com/office/drawing/2014/main" id="{D4A6FA7B-8146-4B8A-B297-E125429707D7}"/>
                </a:ext>
              </a:extLst>
            </p:cNvPr>
            <p:cNvSpPr txBox="1"/>
            <p:nvPr/>
          </p:nvSpPr>
          <p:spPr>
            <a:xfrm>
              <a:off x="1229516" y="2701720"/>
              <a:ext cx="4488370" cy="1718665"/>
            </a:xfrm>
            <a:prstGeom prst="rect">
              <a:avLst/>
            </a:prstGeom>
            <a:noFill/>
          </p:spPr>
          <p:txBody>
            <a:bodyPr wrap="square" rtlCol="0">
              <a:spAutoFit/>
            </a:bodyPr>
            <a:lstStyle/>
            <a:p>
              <a:pPr algn="ctr"/>
              <a:r>
                <a:rPr lang="en-GB" sz="3400" b="1">
                  <a:solidFill>
                    <a:srgbClr val="592C82"/>
                  </a:solidFill>
                  <a:latin typeface="Zona Pro" panose="02010503040002020004" pitchFamily="50" charset="0"/>
                </a:rPr>
                <a:t>“When I’m down, </a:t>
              </a:r>
            </a:p>
            <a:p>
              <a:pPr algn="ctr"/>
              <a:r>
                <a:rPr lang="en-GB" sz="3400" b="1">
                  <a:solidFill>
                    <a:srgbClr val="592C82"/>
                  </a:solidFill>
                  <a:latin typeface="Zona Pro" panose="02010503040002020004" pitchFamily="50" charset="0"/>
                </a:rPr>
                <a:t>I can pick myself up, and move on”.</a:t>
              </a:r>
            </a:p>
          </p:txBody>
        </p:sp>
      </p:grpSp>
      <p:grpSp>
        <p:nvGrpSpPr>
          <p:cNvPr id="50" name="Group 49">
            <a:extLst>
              <a:ext uri="{FF2B5EF4-FFF2-40B4-BE49-F238E27FC236}">
                <a16:creationId xmlns:a16="http://schemas.microsoft.com/office/drawing/2014/main" id="{82092A77-6437-487E-B463-1055F5D6A8C0}"/>
              </a:ext>
            </a:extLst>
          </p:cNvPr>
          <p:cNvGrpSpPr/>
          <p:nvPr/>
        </p:nvGrpSpPr>
        <p:grpSpPr>
          <a:xfrm rot="21307405">
            <a:off x="6473016" y="1786499"/>
            <a:ext cx="2376217" cy="2276495"/>
            <a:chOff x="6373827" y="1877881"/>
            <a:chExt cx="2209130" cy="2071059"/>
          </a:xfrm>
        </p:grpSpPr>
        <p:pic>
          <p:nvPicPr>
            <p:cNvPr id="48" name="Graphic 47">
              <a:extLst>
                <a:ext uri="{FF2B5EF4-FFF2-40B4-BE49-F238E27FC236}">
                  <a16:creationId xmlns:a16="http://schemas.microsoft.com/office/drawing/2014/main" id="{EA5183B9-D066-4A51-9F60-F5A3F122DAB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373827" y="1877881"/>
              <a:ext cx="2209130" cy="2071059"/>
            </a:xfrm>
            <a:prstGeom prst="rect">
              <a:avLst/>
            </a:prstGeom>
          </p:spPr>
        </p:pic>
        <p:pic>
          <p:nvPicPr>
            <p:cNvPr id="49" name="Picture 48">
              <a:extLst>
                <a:ext uri="{FF2B5EF4-FFF2-40B4-BE49-F238E27FC236}">
                  <a16:creationId xmlns:a16="http://schemas.microsoft.com/office/drawing/2014/main" id="{8C60F8D6-BD37-4372-95C4-51360C06A465}"/>
                </a:ext>
              </a:extLst>
            </p:cNvPr>
            <p:cNvPicPr>
              <a:picLocks noChangeAspect="1"/>
            </p:cNvPicPr>
            <p:nvPr/>
          </p:nvPicPr>
          <p:blipFill rotWithShape="1">
            <a:blip r:embed="rId8"/>
            <a:srcRect t="39025"/>
            <a:stretch/>
          </p:blipFill>
          <p:spPr>
            <a:xfrm>
              <a:off x="6539446" y="2083659"/>
              <a:ext cx="1876414" cy="1689900"/>
            </a:xfrm>
            <a:prstGeom prst="rect">
              <a:avLst/>
            </a:prstGeom>
            <a:solidFill>
              <a:srgbClr val="FFFFFF">
                <a:shade val="85000"/>
              </a:srgbClr>
            </a:solidFill>
            <a:ln w="88900" cap="sq">
              <a:noFill/>
              <a:miter lim="800000"/>
            </a:ln>
            <a:effectLst/>
          </p:spPr>
          <p:style>
            <a:lnRef idx="2">
              <a:schemeClr val="dk1"/>
            </a:lnRef>
            <a:fillRef idx="1">
              <a:schemeClr val="lt1"/>
            </a:fillRef>
            <a:effectRef idx="0">
              <a:schemeClr val="dk1"/>
            </a:effectRef>
            <a:fontRef idx="minor">
              <a:schemeClr val="dk1"/>
            </a:fontRef>
          </p:style>
        </p:pic>
      </p:grpSp>
      <p:grpSp>
        <p:nvGrpSpPr>
          <p:cNvPr id="55" name="Group 54">
            <a:extLst>
              <a:ext uri="{FF2B5EF4-FFF2-40B4-BE49-F238E27FC236}">
                <a16:creationId xmlns:a16="http://schemas.microsoft.com/office/drawing/2014/main" id="{C876EA36-6E2B-40AD-9CE8-FC10AA9C2D17}"/>
              </a:ext>
            </a:extLst>
          </p:cNvPr>
          <p:cNvGrpSpPr/>
          <p:nvPr/>
        </p:nvGrpSpPr>
        <p:grpSpPr>
          <a:xfrm rot="902189">
            <a:off x="9140249" y="1881823"/>
            <a:ext cx="2376217" cy="2276495"/>
            <a:chOff x="8848997" y="2030281"/>
            <a:chExt cx="2209130" cy="2071059"/>
          </a:xfrm>
        </p:grpSpPr>
        <p:pic>
          <p:nvPicPr>
            <p:cNvPr id="52" name="Graphic 51">
              <a:extLst>
                <a:ext uri="{FF2B5EF4-FFF2-40B4-BE49-F238E27FC236}">
                  <a16:creationId xmlns:a16="http://schemas.microsoft.com/office/drawing/2014/main" id="{1C8285FB-59E9-4882-9EBA-163D5C8DF49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848997" y="2030281"/>
              <a:ext cx="2209130" cy="2071059"/>
            </a:xfrm>
            <a:prstGeom prst="rect">
              <a:avLst/>
            </a:prstGeom>
          </p:spPr>
        </p:pic>
        <p:pic>
          <p:nvPicPr>
            <p:cNvPr id="54" name="Picture 53">
              <a:extLst>
                <a:ext uri="{FF2B5EF4-FFF2-40B4-BE49-F238E27FC236}">
                  <a16:creationId xmlns:a16="http://schemas.microsoft.com/office/drawing/2014/main" id="{53B0DF6B-4A0D-40DE-B630-95FC021983B4}"/>
                </a:ext>
              </a:extLst>
            </p:cNvPr>
            <p:cNvPicPr>
              <a:picLocks noChangeAspect="1"/>
            </p:cNvPicPr>
            <p:nvPr/>
          </p:nvPicPr>
          <p:blipFill rotWithShape="1">
            <a:blip r:embed="rId9"/>
            <a:srcRect l="16701" t="30293" r="551" b="20147"/>
            <a:stretch/>
          </p:blipFill>
          <p:spPr>
            <a:xfrm>
              <a:off x="9011473" y="2211895"/>
              <a:ext cx="1900651" cy="1700659"/>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p:spPr>
        </p:pic>
      </p:grpSp>
      <p:grpSp>
        <p:nvGrpSpPr>
          <p:cNvPr id="60" name="Group 59">
            <a:extLst>
              <a:ext uri="{FF2B5EF4-FFF2-40B4-BE49-F238E27FC236}">
                <a16:creationId xmlns:a16="http://schemas.microsoft.com/office/drawing/2014/main" id="{0EA0651D-57EA-4731-8765-F1D243E032B5}"/>
              </a:ext>
            </a:extLst>
          </p:cNvPr>
          <p:cNvGrpSpPr/>
          <p:nvPr/>
        </p:nvGrpSpPr>
        <p:grpSpPr>
          <a:xfrm rot="20581580">
            <a:off x="6441407" y="3857094"/>
            <a:ext cx="2376218" cy="2276495"/>
            <a:chOff x="6364590" y="4054053"/>
            <a:chExt cx="2209130" cy="2071059"/>
          </a:xfrm>
        </p:grpSpPr>
        <p:pic>
          <p:nvPicPr>
            <p:cNvPr id="57" name="Graphic 56">
              <a:extLst>
                <a:ext uri="{FF2B5EF4-FFF2-40B4-BE49-F238E27FC236}">
                  <a16:creationId xmlns:a16="http://schemas.microsoft.com/office/drawing/2014/main" id="{61C069CC-23BF-4CA4-97F7-6584826F1A3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364590" y="4054053"/>
              <a:ext cx="2209130" cy="2071059"/>
            </a:xfrm>
            <a:prstGeom prst="rect">
              <a:avLst/>
            </a:prstGeom>
          </p:spPr>
        </p:pic>
        <p:pic>
          <p:nvPicPr>
            <p:cNvPr id="59" name="Picture 58">
              <a:extLst>
                <a:ext uri="{FF2B5EF4-FFF2-40B4-BE49-F238E27FC236}">
                  <a16:creationId xmlns:a16="http://schemas.microsoft.com/office/drawing/2014/main" id="{AF04B0FC-8F7E-433A-90B4-F7DCC429E6CA}"/>
                </a:ext>
              </a:extLst>
            </p:cNvPr>
            <p:cNvPicPr>
              <a:picLocks noChangeAspect="1"/>
            </p:cNvPicPr>
            <p:nvPr/>
          </p:nvPicPr>
          <p:blipFill rotWithShape="1">
            <a:blip r:embed="rId10"/>
            <a:srcRect l="25204"/>
            <a:stretch/>
          </p:blipFill>
          <p:spPr>
            <a:xfrm rot="21598877">
              <a:off x="6537950" y="4221576"/>
              <a:ext cx="1869056" cy="1736995"/>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p:spPr>
        </p:pic>
      </p:grpSp>
      <p:grpSp>
        <p:nvGrpSpPr>
          <p:cNvPr id="65" name="Group 64">
            <a:extLst>
              <a:ext uri="{FF2B5EF4-FFF2-40B4-BE49-F238E27FC236}">
                <a16:creationId xmlns:a16="http://schemas.microsoft.com/office/drawing/2014/main" id="{AFD594EC-F39A-408B-BD52-4DE6A58FDEFA}"/>
              </a:ext>
            </a:extLst>
          </p:cNvPr>
          <p:cNvGrpSpPr/>
          <p:nvPr/>
        </p:nvGrpSpPr>
        <p:grpSpPr>
          <a:xfrm rot="260491">
            <a:off x="8710067" y="3944504"/>
            <a:ext cx="2376217" cy="2276495"/>
            <a:chOff x="8653488" y="4078390"/>
            <a:chExt cx="2209130" cy="2071059"/>
          </a:xfrm>
        </p:grpSpPr>
        <p:pic>
          <p:nvPicPr>
            <p:cNvPr id="62" name="Graphic 61">
              <a:extLst>
                <a:ext uri="{FF2B5EF4-FFF2-40B4-BE49-F238E27FC236}">
                  <a16:creationId xmlns:a16="http://schemas.microsoft.com/office/drawing/2014/main" id="{12F98901-8B50-48DD-AEE4-DC9E89A0AE1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53488" y="4078390"/>
              <a:ext cx="2209130" cy="2071059"/>
            </a:xfrm>
            <a:prstGeom prst="rect">
              <a:avLst/>
            </a:prstGeom>
          </p:spPr>
        </p:pic>
        <p:pic>
          <p:nvPicPr>
            <p:cNvPr id="64" name="Picture 63">
              <a:extLst>
                <a:ext uri="{FF2B5EF4-FFF2-40B4-BE49-F238E27FC236}">
                  <a16:creationId xmlns:a16="http://schemas.microsoft.com/office/drawing/2014/main" id="{6ED57FC7-53ED-49CE-8092-898C74C23CD6}"/>
                </a:ext>
              </a:extLst>
            </p:cNvPr>
            <p:cNvPicPr>
              <a:picLocks noChangeAspect="1"/>
            </p:cNvPicPr>
            <p:nvPr/>
          </p:nvPicPr>
          <p:blipFill rotWithShape="1">
            <a:blip r:embed="rId11"/>
            <a:srcRect l="28328" t="35158" r="28197" b="22754"/>
            <a:stretch/>
          </p:blipFill>
          <p:spPr>
            <a:xfrm>
              <a:off x="8832204" y="4237658"/>
              <a:ext cx="1865472" cy="1733328"/>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p:spPr>
        </p:pic>
      </p:grpSp>
      <p:grpSp>
        <p:nvGrpSpPr>
          <p:cNvPr id="66" name="Group 65">
            <a:extLst>
              <a:ext uri="{FF2B5EF4-FFF2-40B4-BE49-F238E27FC236}">
                <a16:creationId xmlns:a16="http://schemas.microsoft.com/office/drawing/2014/main" id="{58927AAA-0D0B-4920-A67F-D8D66116B13A}"/>
              </a:ext>
            </a:extLst>
          </p:cNvPr>
          <p:cNvGrpSpPr/>
          <p:nvPr/>
        </p:nvGrpSpPr>
        <p:grpSpPr>
          <a:xfrm>
            <a:off x="10754961" y="-846675"/>
            <a:ext cx="3573814" cy="2428875"/>
            <a:chOff x="10754961" y="-846675"/>
            <a:chExt cx="3573814" cy="2428875"/>
          </a:xfrm>
        </p:grpSpPr>
        <p:pic>
          <p:nvPicPr>
            <p:cNvPr id="67" name="Graphic 66">
              <a:extLst>
                <a:ext uri="{FF2B5EF4-FFF2-40B4-BE49-F238E27FC236}">
                  <a16:creationId xmlns:a16="http://schemas.microsoft.com/office/drawing/2014/main" id="{12370784-21BD-41D4-B1D4-CE466A48D3A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795000" y="-846675"/>
              <a:ext cx="3533775" cy="2428875"/>
            </a:xfrm>
            <a:prstGeom prst="rect">
              <a:avLst/>
            </a:prstGeom>
          </p:spPr>
        </p:pic>
        <p:pic>
          <p:nvPicPr>
            <p:cNvPr id="68" name="Graphic 67">
              <a:extLst>
                <a:ext uri="{FF2B5EF4-FFF2-40B4-BE49-F238E27FC236}">
                  <a16:creationId xmlns:a16="http://schemas.microsoft.com/office/drawing/2014/main" id="{F655A2ED-C92E-4A4B-A758-726652B187C2}"/>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754961" y="97490"/>
              <a:ext cx="390525" cy="333375"/>
            </a:xfrm>
            <a:prstGeom prst="rect">
              <a:avLst/>
            </a:prstGeom>
          </p:spPr>
        </p:pic>
        <p:pic>
          <p:nvPicPr>
            <p:cNvPr id="69" name="Graphic 68">
              <a:extLst>
                <a:ext uri="{FF2B5EF4-FFF2-40B4-BE49-F238E27FC236}">
                  <a16:creationId xmlns:a16="http://schemas.microsoft.com/office/drawing/2014/main" id="{EBFAA986-C106-4019-A8D7-8EF1CE9281F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16200000">
              <a:off x="11894681" y="450584"/>
              <a:ext cx="269483" cy="230046"/>
            </a:xfrm>
            <a:prstGeom prst="rect">
              <a:avLst/>
            </a:prstGeom>
          </p:spPr>
        </p:pic>
        <p:pic>
          <p:nvPicPr>
            <p:cNvPr id="70" name="Graphic 69">
              <a:extLst>
                <a:ext uri="{FF2B5EF4-FFF2-40B4-BE49-F238E27FC236}">
                  <a16:creationId xmlns:a16="http://schemas.microsoft.com/office/drawing/2014/main" id="{92CDB550-CDDD-4727-9E4F-C88349F37E9F}"/>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1185756" y="901024"/>
              <a:ext cx="800100" cy="533400"/>
            </a:xfrm>
            <a:prstGeom prst="rect">
              <a:avLst/>
            </a:prstGeom>
          </p:spPr>
        </p:pic>
      </p:grpSp>
      <p:grpSp>
        <p:nvGrpSpPr>
          <p:cNvPr id="71" name="Group 70">
            <a:extLst>
              <a:ext uri="{FF2B5EF4-FFF2-40B4-BE49-F238E27FC236}">
                <a16:creationId xmlns:a16="http://schemas.microsoft.com/office/drawing/2014/main" id="{F18B7BF2-1490-4AA9-A67D-4289CEA4F827}"/>
              </a:ext>
            </a:extLst>
          </p:cNvPr>
          <p:cNvGrpSpPr/>
          <p:nvPr/>
        </p:nvGrpSpPr>
        <p:grpSpPr>
          <a:xfrm rot="10800000">
            <a:off x="-2127765" y="5554213"/>
            <a:ext cx="3121807" cy="2121677"/>
            <a:chOff x="10754961" y="-846675"/>
            <a:chExt cx="3573814" cy="2428875"/>
          </a:xfrm>
        </p:grpSpPr>
        <p:pic>
          <p:nvPicPr>
            <p:cNvPr id="72" name="Graphic 71">
              <a:extLst>
                <a:ext uri="{FF2B5EF4-FFF2-40B4-BE49-F238E27FC236}">
                  <a16:creationId xmlns:a16="http://schemas.microsoft.com/office/drawing/2014/main" id="{3E1BE9DC-5DA8-4C07-8714-362F0113DBD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795000" y="-846675"/>
              <a:ext cx="3533775" cy="2428875"/>
            </a:xfrm>
            <a:prstGeom prst="rect">
              <a:avLst/>
            </a:prstGeom>
          </p:spPr>
        </p:pic>
        <p:pic>
          <p:nvPicPr>
            <p:cNvPr id="73" name="Graphic 72">
              <a:extLst>
                <a:ext uri="{FF2B5EF4-FFF2-40B4-BE49-F238E27FC236}">
                  <a16:creationId xmlns:a16="http://schemas.microsoft.com/office/drawing/2014/main" id="{404843C0-878C-4493-9E95-A9C559D7A7B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754961" y="97490"/>
              <a:ext cx="390525" cy="333375"/>
            </a:xfrm>
            <a:prstGeom prst="rect">
              <a:avLst/>
            </a:prstGeom>
          </p:spPr>
        </p:pic>
        <p:pic>
          <p:nvPicPr>
            <p:cNvPr id="74" name="Graphic 73">
              <a:extLst>
                <a:ext uri="{FF2B5EF4-FFF2-40B4-BE49-F238E27FC236}">
                  <a16:creationId xmlns:a16="http://schemas.microsoft.com/office/drawing/2014/main" id="{0EFAF358-6969-466F-B511-A346530C8DF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16200000">
              <a:off x="11894681" y="450584"/>
              <a:ext cx="269483" cy="230046"/>
            </a:xfrm>
            <a:prstGeom prst="rect">
              <a:avLst/>
            </a:prstGeom>
          </p:spPr>
        </p:pic>
        <p:pic>
          <p:nvPicPr>
            <p:cNvPr id="75" name="Graphic 74">
              <a:extLst>
                <a:ext uri="{FF2B5EF4-FFF2-40B4-BE49-F238E27FC236}">
                  <a16:creationId xmlns:a16="http://schemas.microsoft.com/office/drawing/2014/main" id="{45218E24-7AFB-46C3-A68F-B88176CCBEFF}"/>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1185756" y="901024"/>
              <a:ext cx="800100" cy="533400"/>
            </a:xfrm>
            <a:prstGeom prst="rect">
              <a:avLst/>
            </a:prstGeom>
          </p:spPr>
        </p:pic>
      </p:grpSp>
      <p:pic>
        <p:nvPicPr>
          <p:cNvPr id="35" name="Picture 34" descr="Icon&#10;&#10;Description automatically generated with medium confidence">
            <a:extLst>
              <a:ext uri="{FF2B5EF4-FFF2-40B4-BE49-F238E27FC236}">
                <a16:creationId xmlns:a16="http://schemas.microsoft.com/office/drawing/2014/main" id="{AD9CDBEB-CAF3-E959-268E-47FDF93365C7}"/>
              </a:ext>
            </a:extLst>
          </p:cNvPr>
          <p:cNvPicPr>
            <a:picLocks noChangeAspect="1"/>
          </p:cNvPicPr>
          <p:nvPr/>
        </p:nvPicPr>
        <p:blipFill>
          <a:blip r:embed="rId18"/>
          <a:stretch>
            <a:fillRect/>
          </a:stretch>
        </p:blipFill>
        <p:spPr>
          <a:xfrm>
            <a:off x="10401292" y="213517"/>
            <a:ext cx="1450596" cy="401047"/>
          </a:xfrm>
          <a:prstGeom prst="rect">
            <a:avLst/>
          </a:prstGeom>
        </p:spPr>
      </p:pic>
      <p:sp>
        <p:nvSpPr>
          <p:cNvPr id="2" name="TextBox 1">
            <a:extLst>
              <a:ext uri="{FF2B5EF4-FFF2-40B4-BE49-F238E27FC236}">
                <a16:creationId xmlns:a16="http://schemas.microsoft.com/office/drawing/2014/main" id="{2DE3AD11-A36D-1D77-2819-18E238DEC7D6}"/>
              </a:ext>
            </a:extLst>
          </p:cNvPr>
          <p:cNvSpPr txBox="1"/>
          <p:nvPr/>
        </p:nvSpPr>
        <p:spPr>
          <a:xfrm>
            <a:off x="628815" y="1596298"/>
            <a:ext cx="5243584" cy="677108"/>
          </a:xfrm>
          <a:prstGeom prst="rect">
            <a:avLst/>
          </a:prstGeom>
          <a:noFill/>
        </p:spPr>
        <p:txBody>
          <a:bodyPr wrap="square" rtlCol="0">
            <a:spAutoFit/>
          </a:bodyPr>
          <a:lstStyle/>
          <a:p>
            <a:r>
              <a:rPr lang="en-GB" sz="1900">
                <a:solidFill>
                  <a:schemeClr val="bg1"/>
                </a:solidFill>
                <a:latin typeface="Poppins" panose="00000500000000000000" pitchFamily="2" charset="0"/>
                <a:cs typeface="Poppins" panose="00000500000000000000" pitchFamily="2" charset="0"/>
              </a:rPr>
              <a:t>Look at images similar to these, and think about what resilience might mean.</a:t>
            </a:r>
          </a:p>
        </p:txBody>
      </p:sp>
    </p:spTree>
    <p:extLst>
      <p:ext uri="{BB962C8B-B14F-4D97-AF65-F5344CB8AC3E}">
        <p14:creationId xmlns:p14="http://schemas.microsoft.com/office/powerpoint/2010/main" val="30087846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5">
            <a:extLst>
              <a:ext uri="{FF2B5EF4-FFF2-40B4-BE49-F238E27FC236}">
                <a16:creationId xmlns:a16="http://schemas.microsoft.com/office/drawing/2014/main" id="{BEF3D687-09D5-4782-A5A0-3E2FFF6E9B42}"/>
              </a:ext>
            </a:extLst>
          </p:cNvPr>
          <p:cNvSpPr/>
          <p:nvPr/>
        </p:nvSpPr>
        <p:spPr>
          <a:xfrm>
            <a:off x="-87242" y="-101600"/>
            <a:ext cx="12366484" cy="7045122"/>
          </a:xfrm>
          <a:custGeom>
            <a:avLst/>
            <a:gdLst>
              <a:gd name="connsiteX0" fmla="*/ 0 w 7685591"/>
              <a:gd name="connsiteY0" fmla="*/ 0 h 6858000"/>
              <a:gd name="connsiteX1" fmla="*/ 7685591 w 7685591"/>
              <a:gd name="connsiteY1" fmla="*/ 0 h 6858000"/>
              <a:gd name="connsiteX2" fmla="*/ 7685591 w 7685591"/>
              <a:gd name="connsiteY2" fmla="*/ 6858000 h 6858000"/>
              <a:gd name="connsiteX3" fmla="*/ 0 w 7685591"/>
              <a:gd name="connsiteY3" fmla="*/ 6858000 h 6858000"/>
              <a:gd name="connsiteX4" fmla="*/ 0 w 7685591"/>
              <a:gd name="connsiteY4" fmla="*/ 0 h 6858000"/>
              <a:gd name="connsiteX0" fmla="*/ 0 w 8241176"/>
              <a:gd name="connsiteY0" fmla="*/ 0 h 6858000"/>
              <a:gd name="connsiteX1" fmla="*/ 7685591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8241176"/>
              <a:gd name="connsiteY0" fmla="*/ 0 h 6858000"/>
              <a:gd name="connsiteX1" fmla="*/ 7430947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7751768"/>
              <a:gd name="connsiteY0" fmla="*/ 0 h 6858000"/>
              <a:gd name="connsiteX1" fmla="*/ 7430947 w 7751768"/>
              <a:gd name="connsiteY1" fmla="*/ 0 h 6858000"/>
              <a:gd name="connsiteX2" fmla="*/ 7751768 w 7751768"/>
              <a:gd name="connsiteY2" fmla="*/ 6847551 h 6858000"/>
              <a:gd name="connsiteX3" fmla="*/ 0 w 7751768"/>
              <a:gd name="connsiteY3" fmla="*/ 6858000 h 6858000"/>
              <a:gd name="connsiteX4" fmla="*/ 0 w 7751768"/>
              <a:gd name="connsiteY4" fmla="*/ 0 h 6858000"/>
              <a:gd name="connsiteX0" fmla="*/ 0 w 12353291"/>
              <a:gd name="connsiteY0" fmla="*/ 0 h 6858000"/>
              <a:gd name="connsiteX1" fmla="*/ 12353291 w 12353291"/>
              <a:gd name="connsiteY1" fmla="*/ 86539 h 6858000"/>
              <a:gd name="connsiteX2" fmla="*/ 7751768 w 12353291"/>
              <a:gd name="connsiteY2" fmla="*/ 6847551 h 6858000"/>
              <a:gd name="connsiteX3" fmla="*/ 0 w 12353291"/>
              <a:gd name="connsiteY3" fmla="*/ 6858000 h 6858000"/>
              <a:gd name="connsiteX4" fmla="*/ 0 w 12353291"/>
              <a:gd name="connsiteY4" fmla="*/ 0 h 6858000"/>
              <a:gd name="connsiteX0" fmla="*/ 0 w 12353291"/>
              <a:gd name="connsiteY0" fmla="*/ 0 h 6858000"/>
              <a:gd name="connsiteX1" fmla="*/ 12353291 w 12353291"/>
              <a:gd name="connsiteY1" fmla="*/ 86539 h 6858000"/>
              <a:gd name="connsiteX2" fmla="*/ 12344264 w 12353291"/>
              <a:gd name="connsiteY2" fmla="*/ 6810463 h 6858000"/>
              <a:gd name="connsiteX3" fmla="*/ 0 w 12353291"/>
              <a:gd name="connsiteY3" fmla="*/ 6858000 h 6858000"/>
              <a:gd name="connsiteX4" fmla="*/ 0 w 1235329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53291" h="6858000">
                <a:moveTo>
                  <a:pt x="0" y="0"/>
                </a:moveTo>
                <a:lnTo>
                  <a:pt x="12353291" y="86539"/>
                </a:lnTo>
                <a:lnTo>
                  <a:pt x="12344264" y="6810463"/>
                </a:lnTo>
                <a:lnTo>
                  <a:pt x="0" y="6858000"/>
                </a:lnTo>
                <a:lnTo>
                  <a:pt x="0" y="0"/>
                </a:lnTo>
                <a:close/>
              </a:path>
            </a:pathLst>
          </a:cu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4" name="Picture 33" descr="A picture containing background pattern&#10;&#10;Description automatically generated">
            <a:extLst>
              <a:ext uri="{FF2B5EF4-FFF2-40B4-BE49-F238E27FC236}">
                <a16:creationId xmlns:a16="http://schemas.microsoft.com/office/drawing/2014/main" id="{9C0B8048-4520-4497-B614-B55637508884}"/>
              </a:ext>
            </a:extLst>
          </p:cNvPr>
          <p:cNvPicPr>
            <a:picLocks noChangeAspect="1"/>
          </p:cNvPicPr>
          <p:nvPr/>
        </p:nvPicPr>
        <p:blipFill>
          <a:blip r:embed="rId3"/>
          <a:stretch>
            <a:fillRect/>
          </a:stretch>
        </p:blipFill>
        <p:spPr>
          <a:xfrm>
            <a:off x="10950224" y="6040589"/>
            <a:ext cx="640258" cy="554890"/>
          </a:xfrm>
          <a:prstGeom prst="rect">
            <a:avLst/>
          </a:prstGeom>
        </p:spPr>
      </p:pic>
      <p:sp>
        <p:nvSpPr>
          <p:cNvPr id="6" name="Slide Number Placeholder 5">
            <a:extLst>
              <a:ext uri="{FF2B5EF4-FFF2-40B4-BE49-F238E27FC236}">
                <a16:creationId xmlns:a16="http://schemas.microsoft.com/office/drawing/2014/main" id="{974A7922-648D-4997-9CE0-3EF6E4632022}"/>
              </a:ext>
            </a:extLst>
          </p:cNvPr>
          <p:cNvSpPr>
            <a:spLocks noGrp="1"/>
          </p:cNvSpPr>
          <p:nvPr>
            <p:ph type="sldNum" sz="quarter" idx="12"/>
          </p:nvPr>
        </p:nvSpPr>
        <p:spPr/>
        <p:txBody>
          <a:bodyPr/>
          <a:lstStyle/>
          <a:p>
            <a:fld id="{BFB245C7-A9B6-FE41-A38C-AC0BF5D04523}" type="slidenum">
              <a:rPr lang="en-FR" smtClean="0"/>
              <a:pPr/>
              <a:t>7</a:t>
            </a:fld>
            <a:endParaRPr lang="en-FR"/>
          </a:p>
        </p:txBody>
      </p:sp>
      <p:sp>
        <p:nvSpPr>
          <p:cNvPr id="15" name="TextBox 14">
            <a:extLst>
              <a:ext uri="{FF2B5EF4-FFF2-40B4-BE49-F238E27FC236}">
                <a16:creationId xmlns:a16="http://schemas.microsoft.com/office/drawing/2014/main" id="{1A422362-A72B-44B4-8515-425366513975}"/>
              </a:ext>
            </a:extLst>
          </p:cNvPr>
          <p:cNvSpPr txBox="1"/>
          <p:nvPr/>
        </p:nvSpPr>
        <p:spPr>
          <a:xfrm>
            <a:off x="609599" y="503212"/>
            <a:ext cx="8184445" cy="523220"/>
          </a:xfrm>
          <a:prstGeom prst="rect">
            <a:avLst/>
          </a:prstGeom>
          <a:noFill/>
        </p:spPr>
        <p:txBody>
          <a:bodyPr wrap="square" rtlCol="0">
            <a:spAutoFit/>
          </a:bodyPr>
          <a:lstStyle/>
          <a:p>
            <a:r>
              <a:rPr lang="en-AU" sz="2800" b="1">
                <a:solidFill>
                  <a:srgbClr val="FFCC66"/>
                </a:solidFill>
                <a:latin typeface="Zona Pro" panose="02010503040002020004" pitchFamily="50" charset="0"/>
              </a:rPr>
              <a:t>Part 4 – (Optional) Alex’s Story</a:t>
            </a:r>
          </a:p>
        </p:txBody>
      </p:sp>
      <p:cxnSp>
        <p:nvCxnSpPr>
          <p:cNvPr id="18" name="Straight Connector 17">
            <a:extLst>
              <a:ext uri="{FF2B5EF4-FFF2-40B4-BE49-F238E27FC236}">
                <a16:creationId xmlns:a16="http://schemas.microsoft.com/office/drawing/2014/main" id="{0CFDB094-57EE-486D-A0E6-F91D3F686AA9}"/>
              </a:ext>
            </a:extLst>
          </p:cNvPr>
          <p:cNvCxnSpPr>
            <a:cxnSpLocks/>
          </p:cNvCxnSpPr>
          <p:nvPr/>
        </p:nvCxnSpPr>
        <p:spPr>
          <a:xfrm>
            <a:off x="736600" y="1204569"/>
            <a:ext cx="10617200" cy="0"/>
          </a:xfrm>
          <a:prstGeom prst="line">
            <a:avLst/>
          </a:prstGeom>
          <a:ln w="38100">
            <a:solidFill>
              <a:srgbClr val="A589C1"/>
            </a:solidFill>
          </a:ln>
        </p:spPr>
        <p:style>
          <a:lnRef idx="1">
            <a:schemeClr val="accent1"/>
          </a:lnRef>
          <a:fillRef idx="0">
            <a:schemeClr val="accent1"/>
          </a:fillRef>
          <a:effectRef idx="0">
            <a:schemeClr val="accent1"/>
          </a:effectRef>
          <a:fontRef idx="minor">
            <a:schemeClr val="tx1"/>
          </a:fontRef>
        </p:style>
      </p:cxnSp>
      <p:sp>
        <p:nvSpPr>
          <p:cNvPr id="25" name="Slide Number Placeholder 12">
            <a:extLst>
              <a:ext uri="{FF2B5EF4-FFF2-40B4-BE49-F238E27FC236}">
                <a16:creationId xmlns:a16="http://schemas.microsoft.com/office/drawing/2014/main" id="{103A0FD4-1EF2-47F6-AB8A-CC4F7CE33920}"/>
              </a:ext>
            </a:extLst>
          </p:cNvPr>
          <p:cNvSpPr txBox="1">
            <a:spLocks/>
          </p:cNvSpPr>
          <p:nvPr/>
        </p:nvSpPr>
        <p:spPr>
          <a:xfrm>
            <a:off x="11006351" y="6125112"/>
            <a:ext cx="513047" cy="365125"/>
          </a:xfrm>
          <a:prstGeom prst="rect">
            <a:avLst/>
          </a:prstGeom>
        </p:spPr>
        <p:txBody>
          <a:bodyPr vert="horz" lIns="91440" tIns="45720" rIns="91440" bIns="45720" rtlCol="0" anchor="ctr"/>
          <a:lstStyle>
            <a:defPPr>
              <a:defRPr lang="en-FR"/>
            </a:defPPr>
            <a:lvl1pPr marL="0" algn="r" defTabSz="914400" rtl="0" eaLnBrk="1" latinLnBrk="0" hangingPunct="1">
              <a:defRPr sz="1200" b="1" kern="1200">
                <a:solidFill>
                  <a:srgbClr val="7030A0"/>
                </a:solidFill>
                <a:latin typeface="Zona Pro" panose="02010503040002020004"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FB245C7-A9B6-FE41-A38C-AC0BF5D04523}" type="slidenum">
              <a:rPr lang="en-FR" sz="2400" smtClean="0">
                <a:solidFill>
                  <a:schemeClr val="bg1"/>
                </a:solidFill>
              </a:rPr>
              <a:pPr algn="ctr"/>
              <a:t>7</a:t>
            </a:fld>
            <a:endParaRPr lang="en-FR" sz="2400">
              <a:solidFill>
                <a:schemeClr val="bg1"/>
              </a:solidFill>
            </a:endParaRPr>
          </a:p>
        </p:txBody>
      </p:sp>
      <p:grpSp>
        <p:nvGrpSpPr>
          <p:cNvPr id="66" name="Group 65">
            <a:extLst>
              <a:ext uri="{FF2B5EF4-FFF2-40B4-BE49-F238E27FC236}">
                <a16:creationId xmlns:a16="http://schemas.microsoft.com/office/drawing/2014/main" id="{58927AAA-0D0B-4920-A67F-D8D66116B13A}"/>
              </a:ext>
            </a:extLst>
          </p:cNvPr>
          <p:cNvGrpSpPr/>
          <p:nvPr/>
        </p:nvGrpSpPr>
        <p:grpSpPr>
          <a:xfrm>
            <a:off x="10754961" y="-846675"/>
            <a:ext cx="3573814" cy="2428875"/>
            <a:chOff x="10754961" y="-846675"/>
            <a:chExt cx="3573814" cy="2428875"/>
          </a:xfrm>
        </p:grpSpPr>
        <p:pic>
          <p:nvPicPr>
            <p:cNvPr id="67" name="Graphic 66">
              <a:extLst>
                <a:ext uri="{FF2B5EF4-FFF2-40B4-BE49-F238E27FC236}">
                  <a16:creationId xmlns:a16="http://schemas.microsoft.com/office/drawing/2014/main" id="{12370784-21BD-41D4-B1D4-CE466A48D3A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795000" y="-846675"/>
              <a:ext cx="3533775" cy="2428875"/>
            </a:xfrm>
            <a:prstGeom prst="rect">
              <a:avLst/>
            </a:prstGeom>
          </p:spPr>
        </p:pic>
        <p:pic>
          <p:nvPicPr>
            <p:cNvPr id="68" name="Graphic 67">
              <a:extLst>
                <a:ext uri="{FF2B5EF4-FFF2-40B4-BE49-F238E27FC236}">
                  <a16:creationId xmlns:a16="http://schemas.microsoft.com/office/drawing/2014/main" id="{F655A2ED-C92E-4A4B-A758-726652B187C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754961" y="97490"/>
              <a:ext cx="390525" cy="333375"/>
            </a:xfrm>
            <a:prstGeom prst="rect">
              <a:avLst/>
            </a:prstGeom>
          </p:spPr>
        </p:pic>
        <p:pic>
          <p:nvPicPr>
            <p:cNvPr id="69" name="Graphic 68">
              <a:extLst>
                <a:ext uri="{FF2B5EF4-FFF2-40B4-BE49-F238E27FC236}">
                  <a16:creationId xmlns:a16="http://schemas.microsoft.com/office/drawing/2014/main" id="{EBFAA986-C106-4019-A8D7-8EF1CE9281F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6200000">
              <a:off x="11894681" y="450584"/>
              <a:ext cx="269483" cy="230046"/>
            </a:xfrm>
            <a:prstGeom prst="rect">
              <a:avLst/>
            </a:prstGeom>
          </p:spPr>
        </p:pic>
        <p:pic>
          <p:nvPicPr>
            <p:cNvPr id="70" name="Graphic 69">
              <a:extLst>
                <a:ext uri="{FF2B5EF4-FFF2-40B4-BE49-F238E27FC236}">
                  <a16:creationId xmlns:a16="http://schemas.microsoft.com/office/drawing/2014/main" id="{92CDB550-CDDD-4727-9E4F-C88349F37E9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185756" y="901024"/>
              <a:ext cx="800100" cy="533400"/>
            </a:xfrm>
            <a:prstGeom prst="rect">
              <a:avLst/>
            </a:prstGeom>
          </p:spPr>
        </p:pic>
      </p:grpSp>
      <p:grpSp>
        <p:nvGrpSpPr>
          <p:cNvPr id="71" name="Group 70">
            <a:extLst>
              <a:ext uri="{FF2B5EF4-FFF2-40B4-BE49-F238E27FC236}">
                <a16:creationId xmlns:a16="http://schemas.microsoft.com/office/drawing/2014/main" id="{F18B7BF2-1490-4AA9-A67D-4289CEA4F827}"/>
              </a:ext>
            </a:extLst>
          </p:cNvPr>
          <p:cNvGrpSpPr/>
          <p:nvPr/>
        </p:nvGrpSpPr>
        <p:grpSpPr>
          <a:xfrm rot="10800000">
            <a:off x="-2127765" y="5554213"/>
            <a:ext cx="3121807" cy="2121677"/>
            <a:chOff x="10754961" y="-846675"/>
            <a:chExt cx="3573814" cy="2428875"/>
          </a:xfrm>
        </p:grpSpPr>
        <p:pic>
          <p:nvPicPr>
            <p:cNvPr id="72" name="Graphic 71">
              <a:extLst>
                <a:ext uri="{FF2B5EF4-FFF2-40B4-BE49-F238E27FC236}">
                  <a16:creationId xmlns:a16="http://schemas.microsoft.com/office/drawing/2014/main" id="{3E1BE9DC-5DA8-4C07-8714-362F0113DBD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795000" y="-846675"/>
              <a:ext cx="3533775" cy="2428875"/>
            </a:xfrm>
            <a:prstGeom prst="rect">
              <a:avLst/>
            </a:prstGeom>
          </p:spPr>
        </p:pic>
        <p:pic>
          <p:nvPicPr>
            <p:cNvPr id="73" name="Graphic 72">
              <a:extLst>
                <a:ext uri="{FF2B5EF4-FFF2-40B4-BE49-F238E27FC236}">
                  <a16:creationId xmlns:a16="http://schemas.microsoft.com/office/drawing/2014/main" id="{404843C0-878C-4493-9E95-A9C559D7A7B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754961" y="97490"/>
              <a:ext cx="390525" cy="333375"/>
            </a:xfrm>
            <a:prstGeom prst="rect">
              <a:avLst/>
            </a:prstGeom>
          </p:spPr>
        </p:pic>
        <p:pic>
          <p:nvPicPr>
            <p:cNvPr id="74" name="Graphic 73">
              <a:extLst>
                <a:ext uri="{FF2B5EF4-FFF2-40B4-BE49-F238E27FC236}">
                  <a16:creationId xmlns:a16="http://schemas.microsoft.com/office/drawing/2014/main" id="{0EFAF358-6969-466F-B511-A346530C8DF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6200000">
              <a:off x="11894681" y="450584"/>
              <a:ext cx="269483" cy="230046"/>
            </a:xfrm>
            <a:prstGeom prst="rect">
              <a:avLst/>
            </a:prstGeom>
          </p:spPr>
        </p:pic>
        <p:pic>
          <p:nvPicPr>
            <p:cNvPr id="75" name="Graphic 74">
              <a:extLst>
                <a:ext uri="{FF2B5EF4-FFF2-40B4-BE49-F238E27FC236}">
                  <a16:creationId xmlns:a16="http://schemas.microsoft.com/office/drawing/2014/main" id="{45218E24-7AFB-46C3-A68F-B88176CCBEF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185756" y="901024"/>
              <a:ext cx="800100" cy="533400"/>
            </a:xfrm>
            <a:prstGeom prst="rect">
              <a:avLst/>
            </a:prstGeom>
          </p:spPr>
        </p:pic>
      </p:grpSp>
      <p:sp>
        <p:nvSpPr>
          <p:cNvPr id="33" name="TextBox 32">
            <a:extLst>
              <a:ext uri="{FF2B5EF4-FFF2-40B4-BE49-F238E27FC236}">
                <a16:creationId xmlns:a16="http://schemas.microsoft.com/office/drawing/2014/main" id="{6140AE73-F2B3-4247-ADAB-5053A1C53526}"/>
              </a:ext>
            </a:extLst>
          </p:cNvPr>
          <p:cNvSpPr txBox="1"/>
          <p:nvPr/>
        </p:nvSpPr>
        <p:spPr>
          <a:xfrm>
            <a:off x="628815" y="1596298"/>
            <a:ext cx="10617200" cy="4478149"/>
          </a:xfrm>
          <a:prstGeom prst="rect">
            <a:avLst/>
          </a:prstGeom>
          <a:noFill/>
        </p:spPr>
        <p:txBody>
          <a:bodyPr wrap="square" rtlCol="0">
            <a:spAutoFit/>
          </a:bodyPr>
          <a:lstStyle/>
          <a:p>
            <a:r>
              <a:rPr lang="en-GB" sz="1900">
                <a:solidFill>
                  <a:schemeClr val="bg1"/>
                </a:solidFill>
                <a:latin typeface="Poppins" panose="00000500000000000000" pitchFamily="2" charset="0"/>
                <a:cs typeface="Poppins" panose="00000500000000000000" pitchFamily="2" charset="0"/>
              </a:rPr>
              <a:t>My name is </a:t>
            </a:r>
            <a:r>
              <a:rPr lang="en-GB" sz="1900" b="1">
                <a:solidFill>
                  <a:srgbClr val="FFCC66"/>
                </a:solidFill>
                <a:latin typeface="Poppins" panose="00000500000000000000" pitchFamily="2" charset="0"/>
                <a:cs typeface="Poppins" panose="00000500000000000000" pitchFamily="2" charset="0"/>
              </a:rPr>
              <a:t>Alex</a:t>
            </a:r>
            <a:r>
              <a:rPr lang="en-GB" sz="1900">
                <a:solidFill>
                  <a:schemeClr val="bg1"/>
                </a:solidFill>
                <a:latin typeface="Poppins" panose="00000500000000000000" pitchFamily="2" charset="0"/>
                <a:cs typeface="Poppins" panose="00000500000000000000" pitchFamily="2" charset="0"/>
              </a:rPr>
              <a:t>. I am 11 years old. I like </a:t>
            </a:r>
            <a:r>
              <a:rPr lang="en-GB" sz="1900" b="1">
                <a:solidFill>
                  <a:srgbClr val="FFCC66"/>
                </a:solidFill>
                <a:latin typeface="Poppins" panose="00000500000000000000" pitchFamily="2" charset="0"/>
                <a:cs typeface="Poppins" panose="00000500000000000000" pitchFamily="2" charset="0"/>
              </a:rPr>
              <a:t>sport</a:t>
            </a:r>
            <a:r>
              <a:rPr lang="en-GB" sz="1900">
                <a:solidFill>
                  <a:schemeClr val="bg1"/>
                </a:solidFill>
                <a:latin typeface="Poppins" panose="00000500000000000000" pitchFamily="2" charset="0"/>
                <a:cs typeface="Poppins" panose="00000500000000000000" pitchFamily="2" charset="0"/>
              </a:rPr>
              <a:t> and I hope to play my favorite sport on my school team next year. </a:t>
            </a:r>
          </a:p>
          <a:p>
            <a:endParaRPr lang="en-GB" sz="1900">
              <a:solidFill>
                <a:schemeClr val="bg1"/>
              </a:solidFill>
              <a:latin typeface="Poppins" panose="00000500000000000000" pitchFamily="2" charset="0"/>
              <a:cs typeface="Poppins" panose="00000500000000000000" pitchFamily="2" charset="0"/>
            </a:endParaRPr>
          </a:p>
          <a:p>
            <a:r>
              <a:rPr lang="en-GB" sz="1900">
                <a:solidFill>
                  <a:schemeClr val="bg1"/>
                </a:solidFill>
                <a:latin typeface="Poppins" panose="00000500000000000000" pitchFamily="2" charset="0"/>
                <a:cs typeface="Poppins" panose="00000500000000000000" pitchFamily="2" charset="0"/>
              </a:rPr>
              <a:t>I’ve had a lot of </a:t>
            </a:r>
            <a:r>
              <a:rPr lang="en-GB" sz="1900" b="1">
                <a:solidFill>
                  <a:srgbClr val="FFCC66"/>
                </a:solidFill>
                <a:latin typeface="Poppins" panose="00000500000000000000" pitchFamily="2" charset="0"/>
                <a:cs typeface="Poppins" panose="00000500000000000000" pitchFamily="2" charset="0"/>
              </a:rPr>
              <a:t>challenges</a:t>
            </a:r>
            <a:r>
              <a:rPr lang="en-GB" sz="1900">
                <a:solidFill>
                  <a:schemeClr val="bg1"/>
                </a:solidFill>
                <a:latin typeface="Poppins" panose="00000500000000000000" pitchFamily="2" charset="0"/>
                <a:cs typeface="Poppins" panose="00000500000000000000" pitchFamily="2" charset="0"/>
              </a:rPr>
              <a:t> at school and I often get into trouble with other kids and teachers. I have a hard time settling down to do my work and </a:t>
            </a:r>
            <a:r>
              <a:rPr lang="en-GB" sz="1900" b="1">
                <a:solidFill>
                  <a:srgbClr val="FFCC66"/>
                </a:solidFill>
                <a:latin typeface="Poppins" panose="00000500000000000000" pitchFamily="2" charset="0"/>
                <a:cs typeface="Poppins" panose="00000500000000000000" pitchFamily="2" charset="0"/>
              </a:rPr>
              <a:t>paying attention </a:t>
            </a:r>
            <a:r>
              <a:rPr lang="en-GB" sz="1900">
                <a:solidFill>
                  <a:schemeClr val="bg1"/>
                </a:solidFill>
                <a:latin typeface="Poppins" panose="00000500000000000000" pitchFamily="2" charset="0"/>
                <a:cs typeface="Poppins" panose="00000500000000000000" pitchFamily="2" charset="0"/>
              </a:rPr>
              <a:t>in class. Sometimes I come to school in the morning really tired, but I need to switch on and learn. Sometimes my switch gets stuck. Then I can get angry and upset and don’t always know how to </a:t>
            </a:r>
            <a:r>
              <a:rPr lang="en-GB" sz="1900" b="1">
                <a:solidFill>
                  <a:srgbClr val="FFCC66"/>
                </a:solidFill>
                <a:latin typeface="Poppins" panose="00000500000000000000" pitchFamily="2" charset="0"/>
                <a:cs typeface="Poppins" panose="00000500000000000000" pitchFamily="2" charset="0"/>
              </a:rPr>
              <a:t>stop these feelings</a:t>
            </a:r>
            <a:r>
              <a:rPr lang="en-GB" sz="1900">
                <a:solidFill>
                  <a:schemeClr val="bg1"/>
                </a:solidFill>
                <a:latin typeface="Poppins" panose="00000500000000000000" pitchFamily="2" charset="0"/>
                <a:cs typeface="Poppins" panose="00000500000000000000" pitchFamily="2" charset="0"/>
              </a:rPr>
              <a:t>. Sometimes some of the other kids see me getting upset and make fun of me. Other times I can take a deep breath and control my emotions and get back to the lesson. </a:t>
            </a:r>
          </a:p>
          <a:p>
            <a:endParaRPr lang="en-GB" sz="1900">
              <a:solidFill>
                <a:schemeClr val="bg1"/>
              </a:solidFill>
              <a:latin typeface="Poppins" panose="00000500000000000000" pitchFamily="2" charset="0"/>
              <a:cs typeface="Poppins" panose="00000500000000000000" pitchFamily="2" charset="0"/>
            </a:endParaRPr>
          </a:p>
          <a:p>
            <a:r>
              <a:rPr lang="en-GB" sz="1900">
                <a:solidFill>
                  <a:schemeClr val="bg1"/>
                </a:solidFill>
                <a:latin typeface="Poppins" panose="00000500000000000000" pitchFamily="2" charset="0"/>
                <a:cs typeface="Poppins" panose="00000500000000000000" pitchFamily="2" charset="0"/>
              </a:rPr>
              <a:t>What I most want to do is learn to </a:t>
            </a:r>
            <a:r>
              <a:rPr lang="en-GB" sz="1900" b="1">
                <a:solidFill>
                  <a:srgbClr val="FFCC66"/>
                </a:solidFill>
                <a:latin typeface="Poppins" panose="00000500000000000000" pitchFamily="2" charset="0"/>
                <a:cs typeface="Poppins" panose="00000500000000000000" pitchFamily="2" charset="0"/>
              </a:rPr>
              <a:t>manage my emotions </a:t>
            </a:r>
            <a:r>
              <a:rPr lang="en-GB" sz="1900">
                <a:solidFill>
                  <a:schemeClr val="bg1"/>
                </a:solidFill>
                <a:latin typeface="Poppins" panose="00000500000000000000" pitchFamily="2" charset="0"/>
                <a:cs typeface="Poppins" panose="00000500000000000000" pitchFamily="2" charset="0"/>
              </a:rPr>
              <a:t>and then I might switch on and start learning. When I switch on, my mind’s turned on, so I’m learning. I don’t want to get into trouble. What I most want to do is switch on and learn, and </a:t>
            </a:r>
            <a:r>
              <a:rPr lang="en-GB" sz="1900" b="1">
                <a:solidFill>
                  <a:srgbClr val="FFCC66"/>
                </a:solidFill>
                <a:latin typeface="Poppins" panose="00000500000000000000" pitchFamily="2" charset="0"/>
                <a:cs typeface="Poppins" panose="00000500000000000000" pitchFamily="2" charset="0"/>
              </a:rPr>
              <a:t>bounce</a:t>
            </a:r>
            <a:r>
              <a:rPr lang="en-GB" sz="1900">
                <a:solidFill>
                  <a:schemeClr val="bg1"/>
                </a:solidFill>
                <a:latin typeface="Poppins" panose="00000500000000000000" pitchFamily="2" charset="0"/>
                <a:cs typeface="Poppins" panose="00000500000000000000" pitchFamily="2" charset="0"/>
              </a:rPr>
              <a:t> </a:t>
            </a:r>
            <a:r>
              <a:rPr lang="en-GB" sz="1900" b="1">
                <a:solidFill>
                  <a:srgbClr val="FFCC66"/>
                </a:solidFill>
                <a:latin typeface="Poppins" panose="00000500000000000000" pitchFamily="2" charset="0"/>
                <a:cs typeface="Poppins" panose="00000500000000000000" pitchFamily="2" charset="0"/>
              </a:rPr>
              <a:t>back</a:t>
            </a:r>
            <a:r>
              <a:rPr lang="en-GB" sz="1900">
                <a:solidFill>
                  <a:schemeClr val="bg1"/>
                </a:solidFill>
                <a:latin typeface="Poppins" panose="00000500000000000000" pitchFamily="2" charset="0"/>
                <a:cs typeface="Poppins" panose="00000500000000000000" pitchFamily="2" charset="0"/>
              </a:rPr>
              <a:t>.</a:t>
            </a:r>
          </a:p>
          <a:p>
            <a:endParaRPr lang="en-GB" sz="1900">
              <a:solidFill>
                <a:schemeClr val="bg1"/>
              </a:solidFill>
              <a:latin typeface="Poppins" panose="00000500000000000000" pitchFamily="2" charset="0"/>
              <a:cs typeface="Poppins" panose="00000500000000000000" pitchFamily="2" charset="0"/>
            </a:endParaRPr>
          </a:p>
        </p:txBody>
      </p:sp>
      <p:pic>
        <p:nvPicPr>
          <p:cNvPr id="20" name="Picture 19" descr="Icon&#10;&#10;Description automatically generated with medium confidence">
            <a:extLst>
              <a:ext uri="{FF2B5EF4-FFF2-40B4-BE49-F238E27FC236}">
                <a16:creationId xmlns:a16="http://schemas.microsoft.com/office/drawing/2014/main" id="{C9CF4D0E-C28A-8E12-8DAC-9209F6C04994}"/>
              </a:ext>
            </a:extLst>
          </p:cNvPr>
          <p:cNvPicPr>
            <a:picLocks noChangeAspect="1"/>
          </p:cNvPicPr>
          <p:nvPr/>
        </p:nvPicPr>
        <p:blipFill>
          <a:blip r:embed="rId10"/>
          <a:stretch>
            <a:fillRect/>
          </a:stretch>
        </p:blipFill>
        <p:spPr>
          <a:xfrm>
            <a:off x="10401292" y="213517"/>
            <a:ext cx="1450596" cy="401047"/>
          </a:xfrm>
          <a:prstGeom prst="rect">
            <a:avLst/>
          </a:prstGeom>
        </p:spPr>
      </p:pic>
    </p:spTree>
    <p:extLst>
      <p:ext uri="{BB962C8B-B14F-4D97-AF65-F5344CB8AC3E}">
        <p14:creationId xmlns:p14="http://schemas.microsoft.com/office/powerpoint/2010/main" val="38986297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A picture containing accessory&#10;&#10;Description automatically generated">
            <a:extLst>
              <a:ext uri="{FF2B5EF4-FFF2-40B4-BE49-F238E27FC236}">
                <a16:creationId xmlns:a16="http://schemas.microsoft.com/office/drawing/2014/main" id="{C4A5F764-5B73-495C-AD08-8B0C7DBA9198}"/>
              </a:ext>
            </a:extLst>
          </p:cNvPr>
          <p:cNvPicPr>
            <a:picLocks noChangeAspect="1"/>
          </p:cNvPicPr>
          <p:nvPr/>
        </p:nvPicPr>
        <p:blipFill>
          <a:blip r:embed="rId3"/>
          <a:stretch>
            <a:fillRect/>
          </a:stretch>
        </p:blipFill>
        <p:spPr>
          <a:xfrm>
            <a:off x="0" y="0"/>
            <a:ext cx="12192000" cy="6858000"/>
          </a:xfrm>
          <a:prstGeom prst="rect">
            <a:avLst/>
          </a:prstGeom>
        </p:spPr>
      </p:pic>
      <p:pic>
        <p:nvPicPr>
          <p:cNvPr id="34" name="Picture 33" descr="A picture containing background pattern&#10;&#10;Description automatically generated">
            <a:extLst>
              <a:ext uri="{FF2B5EF4-FFF2-40B4-BE49-F238E27FC236}">
                <a16:creationId xmlns:a16="http://schemas.microsoft.com/office/drawing/2014/main" id="{9C0B8048-4520-4497-B614-B55637508884}"/>
              </a:ext>
            </a:extLst>
          </p:cNvPr>
          <p:cNvPicPr>
            <a:picLocks noChangeAspect="1"/>
          </p:cNvPicPr>
          <p:nvPr/>
        </p:nvPicPr>
        <p:blipFill>
          <a:blip r:embed="rId4"/>
          <a:stretch>
            <a:fillRect/>
          </a:stretch>
        </p:blipFill>
        <p:spPr>
          <a:xfrm>
            <a:off x="10950224" y="6040589"/>
            <a:ext cx="640258" cy="554890"/>
          </a:xfrm>
          <a:prstGeom prst="rect">
            <a:avLst/>
          </a:prstGeom>
        </p:spPr>
      </p:pic>
      <p:sp>
        <p:nvSpPr>
          <p:cNvPr id="4" name="Date Placeholder 3">
            <a:extLst>
              <a:ext uri="{FF2B5EF4-FFF2-40B4-BE49-F238E27FC236}">
                <a16:creationId xmlns:a16="http://schemas.microsoft.com/office/drawing/2014/main" id="{51415172-BA78-47F3-B73C-F708467A175D}"/>
              </a:ext>
            </a:extLst>
          </p:cNvPr>
          <p:cNvSpPr>
            <a:spLocks noGrp="1"/>
          </p:cNvSpPr>
          <p:nvPr>
            <p:ph type="dt" sz="half" idx="10"/>
          </p:nvPr>
        </p:nvSpPr>
        <p:spPr/>
        <p:txBody>
          <a:bodyPr/>
          <a:lstStyle/>
          <a:p>
            <a:r>
              <a:rPr lang="LID4096"/>
              <a:t>2021</a:t>
            </a:r>
            <a:endParaRPr lang="en-FR"/>
          </a:p>
        </p:txBody>
      </p:sp>
      <p:sp>
        <p:nvSpPr>
          <p:cNvPr id="5" name="Footer Placeholder 4">
            <a:extLst>
              <a:ext uri="{FF2B5EF4-FFF2-40B4-BE49-F238E27FC236}">
                <a16:creationId xmlns:a16="http://schemas.microsoft.com/office/drawing/2014/main" id="{91174ABB-D9E2-4DA4-AE03-71F67F35FCF3}"/>
              </a:ext>
            </a:extLst>
          </p:cNvPr>
          <p:cNvSpPr>
            <a:spLocks noGrp="1"/>
          </p:cNvSpPr>
          <p:nvPr>
            <p:ph type="ftr" sz="quarter" idx="11"/>
          </p:nvPr>
        </p:nvSpPr>
        <p:spPr/>
        <p:txBody>
          <a:bodyPr/>
          <a:lstStyle/>
          <a:p>
            <a:r>
              <a:rPr lang="en-AU"/>
              <a:t>Test</a:t>
            </a:r>
            <a:endParaRPr lang="en-FR"/>
          </a:p>
        </p:txBody>
      </p:sp>
      <p:sp>
        <p:nvSpPr>
          <p:cNvPr id="6" name="Slide Number Placeholder 5">
            <a:extLst>
              <a:ext uri="{FF2B5EF4-FFF2-40B4-BE49-F238E27FC236}">
                <a16:creationId xmlns:a16="http://schemas.microsoft.com/office/drawing/2014/main" id="{974A7922-648D-4997-9CE0-3EF6E4632022}"/>
              </a:ext>
            </a:extLst>
          </p:cNvPr>
          <p:cNvSpPr>
            <a:spLocks noGrp="1"/>
          </p:cNvSpPr>
          <p:nvPr>
            <p:ph type="sldNum" sz="quarter" idx="12"/>
          </p:nvPr>
        </p:nvSpPr>
        <p:spPr/>
        <p:txBody>
          <a:bodyPr/>
          <a:lstStyle/>
          <a:p>
            <a:fld id="{BFB245C7-A9B6-FE41-A38C-AC0BF5D04523}" type="slidenum">
              <a:rPr lang="en-FR" smtClean="0"/>
              <a:pPr/>
              <a:t>8</a:t>
            </a:fld>
            <a:endParaRPr lang="en-FR"/>
          </a:p>
        </p:txBody>
      </p:sp>
      <p:sp>
        <p:nvSpPr>
          <p:cNvPr id="12" name="Rectangle 25">
            <a:extLst>
              <a:ext uri="{FF2B5EF4-FFF2-40B4-BE49-F238E27FC236}">
                <a16:creationId xmlns:a16="http://schemas.microsoft.com/office/drawing/2014/main" id="{BEF3D687-09D5-4782-A5A0-3E2FFF6E9B42}"/>
              </a:ext>
            </a:extLst>
          </p:cNvPr>
          <p:cNvSpPr/>
          <p:nvPr/>
        </p:nvSpPr>
        <p:spPr>
          <a:xfrm>
            <a:off x="-116114" y="-101600"/>
            <a:ext cx="7760047" cy="7045122"/>
          </a:xfrm>
          <a:custGeom>
            <a:avLst/>
            <a:gdLst>
              <a:gd name="connsiteX0" fmla="*/ 0 w 7685591"/>
              <a:gd name="connsiteY0" fmla="*/ 0 h 6858000"/>
              <a:gd name="connsiteX1" fmla="*/ 7685591 w 7685591"/>
              <a:gd name="connsiteY1" fmla="*/ 0 h 6858000"/>
              <a:gd name="connsiteX2" fmla="*/ 7685591 w 7685591"/>
              <a:gd name="connsiteY2" fmla="*/ 6858000 h 6858000"/>
              <a:gd name="connsiteX3" fmla="*/ 0 w 7685591"/>
              <a:gd name="connsiteY3" fmla="*/ 6858000 h 6858000"/>
              <a:gd name="connsiteX4" fmla="*/ 0 w 7685591"/>
              <a:gd name="connsiteY4" fmla="*/ 0 h 6858000"/>
              <a:gd name="connsiteX0" fmla="*/ 0 w 8241176"/>
              <a:gd name="connsiteY0" fmla="*/ 0 h 6858000"/>
              <a:gd name="connsiteX1" fmla="*/ 7685591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8241176"/>
              <a:gd name="connsiteY0" fmla="*/ 0 h 6858000"/>
              <a:gd name="connsiteX1" fmla="*/ 7430947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7751768"/>
              <a:gd name="connsiteY0" fmla="*/ 0 h 6858000"/>
              <a:gd name="connsiteX1" fmla="*/ 7430947 w 7751768"/>
              <a:gd name="connsiteY1" fmla="*/ 0 h 6858000"/>
              <a:gd name="connsiteX2" fmla="*/ 7751768 w 7751768"/>
              <a:gd name="connsiteY2" fmla="*/ 6847551 h 6858000"/>
              <a:gd name="connsiteX3" fmla="*/ 0 w 7751768"/>
              <a:gd name="connsiteY3" fmla="*/ 6858000 h 6858000"/>
              <a:gd name="connsiteX4" fmla="*/ 0 w 775176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1768" h="6858000">
                <a:moveTo>
                  <a:pt x="0" y="0"/>
                </a:moveTo>
                <a:lnTo>
                  <a:pt x="7430947" y="0"/>
                </a:lnTo>
                <a:lnTo>
                  <a:pt x="7751768" y="6847551"/>
                </a:lnTo>
                <a:lnTo>
                  <a:pt x="0" y="6858000"/>
                </a:lnTo>
                <a:lnTo>
                  <a:pt x="0" y="0"/>
                </a:lnTo>
                <a:close/>
              </a:path>
            </a:pathLst>
          </a:cu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TextBox 14">
            <a:extLst>
              <a:ext uri="{FF2B5EF4-FFF2-40B4-BE49-F238E27FC236}">
                <a16:creationId xmlns:a16="http://schemas.microsoft.com/office/drawing/2014/main" id="{1A422362-A72B-44B4-8515-425366513975}"/>
              </a:ext>
            </a:extLst>
          </p:cNvPr>
          <p:cNvSpPr txBox="1"/>
          <p:nvPr/>
        </p:nvSpPr>
        <p:spPr>
          <a:xfrm>
            <a:off x="609599" y="503212"/>
            <a:ext cx="8184445" cy="523220"/>
          </a:xfrm>
          <a:prstGeom prst="rect">
            <a:avLst/>
          </a:prstGeom>
          <a:noFill/>
        </p:spPr>
        <p:txBody>
          <a:bodyPr wrap="square" rtlCol="0">
            <a:spAutoFit/>
          </a:bodyPr>
          <a:lstStyle/>
          <a:p>
            <a:r>
              <a:rPr lang="en-AU" sz="2800" b="1">
                <a:solidFill>
                  <a:srgbClr val="FFCC66"/>
                </a:solidFill>
                <a:latin typeface="Zona Pro" panose="02010503040002020004" pitchFamily="50" charset="0"/>
              </a:rPr>
              <a:t>Question Time</a:t>
            </a:r>
          </a:p>
        </p:txBody>
      </p:sp>
      <p:cxnSp>
        <p:nvCxnSpPr>
          <p:cNvPr id="18" name="Straight Connector 17">
            <a:extLst>
              <a:ext uri="{FF2B5EF4-FFF2-40B4-BE49-F238E27FC236}">
                <a16:creationId xmlns:a16="http://schemas.microsoft.com/office/drawing/2014/main" id="{0CFDB094-57EE-486D-A0E6-F91D3F686AA9}"/>
              </a:ext>
            </a:extLst>
          </p:cNvPr>
          <p:cNvCxnSpPr>
            <a:cxnSpLocks/>
          </p:cNvCxnSpPr>
          <p:nvPr/>
        </p:nvCxnSpPr>
        <p:spPr>
          <a:xfrm>
            <a:off x="736600" y="1204569"/>
            <a:ext cx="6060311" cy="0"/>
          </a:xfrm>
          <a:prstGeom prst="line">
            <a:avLst/>
          </a:prstGeom>
          <a:ln w="38100">
            <a:solidFill>
              <a:srgbClr val="A589C1"/>
            </a:solidFill>
          </a:ln>
        </p:spPr>
        <p:style>
          <a:lnRef idx="1">
            <a:schemeClr val="accent1"/>
          </a:lnRef>
          <a:fillRef idx="0">
            <a:schemeClr val="accent1"/>
          </a:fillRef>
          <a:effectRef idx="0">
            <a:schemeClr val="accent1"/>
          </a:effectRef>
          <a:fontRef idx="minor">
            <a:schemeClr val="tx1"/>
          </a:fontRef>
        </p:style>
      </p:cxnSp>
      <p:sp>
        <p:nvSpPr>
          <p:cNvPr id="25" name="Slide Number Placeholder 12">
            <a:extLst>
              <a:ext uri="{FF2B5EF4-FFF2-40B4-BE49-F238E27FC236}">
                <a16:creationId xmlns:a16="http://schemas.microsoft.com/office/drawing/2014/main" id="{103A0FD4-1EF2-47F6-AB8A-CC4F7CE33920}"/>
              </a:ext>
            </a:extLst>
          </p:cNvPr>
          <p:cNvSpPr txBox="1">
            <a:spLocks/>
          </p:cNvSpPr>
          <p:nvPr/>
        </p:nvSpPr>
        <p:spPr>
          <a:xfrm>
            <a:off x="11006351" y="6125112"/>
            <a:ext cx="513047" cy="365125"/>
          </a:xfrm>
          <a:prstGeom prst="rect">
            <a:avLst/>
          </a:prstGeom>
        </p:spPr>
        <p:txBody>
          <a:bodyPr vert="horz" lIns="91440" tIns="45720" rIns="91440" bIns="45720" rtlCol="0" anchor="ctr"/>
          <a:lstStyle>
            <a:defPPr>
              <a:defRPr lang="en-FR"/>
            </a:defPPr>
            <a:lvl1pPr marL="0" algn="r" defTabSz="914400" rtl="0" eaLnBrk="1" latinLnBrk="0" hangingPunct="1">
              <a:defRPr sz="1200" b="1" kern="1200">
                <a:solidFill>
                  <a:srgbClr val="7030A0"/>
                </a:solidFill>
                <a:latin typeface="Zona Pro" panose="02010503040002020004"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FB245C7-A9B6-FE41-A38C-AC0BF5D04523}" type="slidenum">
              <a:rPr lang="en-FR" sz="2400" smtClean="0">
                <a:solidFill>
                  <a:schemeClr val="bg1"/>
                </a:solidFill>
              </a:rPr>
              <a:pPr algn="ctr"/>
              <a:t>8</a:t>
            </a:fld>
            <a:endParaRPr lang="en-FR" sz="2400">
              <a:solidFill>
                <a:schemeClr val="bg1"/>
              </a:solidFill>
            </a:endParaRPr>
          </a:p>
        </p:txBody>
      </p:sp>
      <p:pic>
        <p:nvPicPr>
          <p:cNvPr id="29" name="Graphic 28">
            <a:extLst>
              <a:ext uri="{FF2B5EF4-FFF2-40B4-BE49-F238E27FC236}">
                <a16:creationId xmlns:a16="http://schemas.microsoft.com/office/drawing/2014/main" id="{37C81167-C421-4CD0-A2E3-EA2A1F51D22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1426482">
            <a:off x="7413845" y="-20481"/>
            <a:ext cx="157749" cy="7046136"/>
          </a:xfrm>
          <a:prstGeom prst="rect">
            <a:avLst/>
          </a:prstGeom>
        </p:spPr>
      </p:pic>
      <p:sp>
        <p:nvSpPr>
          <p:cNvPr id="16" name="TextBox 15">
            <a:extLst>
              <a:ext uri="{FF2B5EF4-FFF2-40B4-BE49-F238E27FC236}">
                <a16:creationId xmlns:a16="http://schemas.microsoft.com/office/drawing/2014/main" id="{CE2F17EC-E802-4396-9AFC-9AC0958151C6}"/>
              </a:ext>
            </a:extLst>
          </p:cNvPr>
          <p:cNvSpPr txBox="1"/>
          <p:nvPr/>
        </p:nvSpPr>
        <p:spPr>
          <a:xfrm>
            <a:off x="628815" y="1596298"/>
            <a:ext cx="10084727" cy="3893374"/>
          </a:xfrm>
          <a:prstGeom prst="rect">
            <a:avLst/>
          </a:prstGeom>
          <a:noFill/>
        </p:spPr>
        <p:txBody>
          <a:bodyPr wrap="square" rtlCol="0">
            <a:spAutoFit/>
          </a:bodyPr>
          <a:lstStyle/>
          <a:p>
            <a:r>
              <a:rPr lang="en-GB" sz="1900">
                <a:solidFill>
                  <a:schemeClr val="bg1"/>
                </a:solidFill>
                <a:latin typeface="Poppins" panose="00000500000000000000" pitchFamily="2" charset="0"/>
                <a:cs typeface="Poppins" panose="00000500000000000000" pitchFamily="2" charset="0"/>
              </a:rPr>
              <a:t>Based on </a:t>
            </a:r>
            <a:r>
              <a:rPr lang="en-GB" sz="1900" b="1">
                <a:solidFill>
                  <a:srgbClr val="FFCC66"/>
                </a:solidFill>
                <a:latin typeface="Poppins" panose="00000500000000000000" pitchFamily="2" charset="0"/>
                <a:cs typeface="Poppins" panose="00000500000000000000" pitchFamily="2" charset="0"/>
              </a:rPr>
              <a:t>Alex’s</a:t>
            </a:r>
            <a:r>
              <a:rPr lang="en-GB" sz="1900">
                <a:solidFill>
                  <a:schemeClr val="bg1"/>
                </a:solidFill>
                <a:latin typeface="Poppins" panose="00000500000000000000" pitchFamily="2" charset="0"/>
                <a:cs typeface="Poppins" panose="00000500000000000000" pitchFamily="2" charset="0"/>
              </a:rPr>
              <a:t> story…</a:t>
            </a:r>
          </a:p>
          <a:p>
            <a:endParaRPr lang="en-GB" sz="1900">
              <a:solidFill>
                <a:schemeClr val="bg1"/>
              </a:solidFill>
              <a:latin typeface="Poppins" panose="00000500000000000000" pitchFamily="2" charset="0"/>
              <a:cs typeface="Poppins" panose="00000500000000000000" pitchFamily="2" charset="0"/>
            </a:endParaRPr>
          </a:p>
          <a:p>
            <a:r>
              <a:rPr lang="en-GB" sz="1900" b="1">
                <a:solidFill>
                  <a:srgbClr val="FFCC66"/>
                </a:solidFill>
                <a:latin typeface="Poppins" panose="00000500000000000000" pitchFamily="2" charset="0"/>
                <a:cs typeface="Poppins" panose="00000500000000000000" pitchFamily="2" charset="0"/>
              </a:rPr>
              <a:t>•</a:t>
            </a:r>
            <a:r>
              <a:rPr lang="en-GB" sz="1900">
                <a:solidFill>
                  <a:schemeClr val="bg1"/>
                </a:solidFill>
                <a:latin typeface="Poppins" panose="00000500000000000000" pitchFamily="2" charset="0"/>
                <a:cs typeface="Poppins" panose="00000500000000000000" pitchFamily="2" charset="0"/>
              </a:rPr>
              <a:t> What is </a:t>
            </a:r>
            <a:r>
              <a:rPr lang="en-GB" sz="1900" b="1">
                <a:solidFill>
                  <a:srgbClr val="FFCC66"/>
                </a:solidFill>
                <a:latin typeface="Poppins" panose="00000500000000000000" pitchFamily="2" charset="0"/>
                <a:cs typeface="Poppins" panose="00000500000000000000" pitchFamily="2" charset="0"/>
              </a:rPr>
              <a:t>resilience</a:t>
            </a:r>
            <a:r>
              <a:rPr lang="en-GB" sz="1900">
                <a:solidFill>
                  <a:schemeClr val="bg1"/>
                </a:solidFill>
                <a:latin typeface="Poppins" panose="00000500000000000000" pitchFamily="2" charset="0"/>
                <a:cs typeface="Poppins" panose="00000500000000000000" pitchFamily="2" charset="0"/>
              </a:rPr>
              <a:t>? </a:t>
            </a:r>
          </a:p>
          <a:p>
            <a:br>
              <a:rPr lang="en-GB" sz="1900">
                <a:solidFill>
                  <a:schemeClr val="bg1"/>
                </a:solidFill>
                <a:latin typeface="Poppins" panose="00000500000000000000" pitchFamily="2" charset="0"/>
                <a:cs typeface="Poppins" panose="00000500000000000000" pitchFamily="2" charset="0"/>
              </a:rPr>
            </a:br>
            <a:r>
              <a:rPr lang="en-GB" sz="1900" b="1">
                <a:solidFill>
                  <a:srgbClr val="FFCC66"/>
                </a:solidFill>
                <a:latin typeface="Poppins" panose="00000500000000000000" pitchFamily="2" charset="0"/>
                <a:cs typeface="Poppins" panose="00000500000000000000" pitchFamily="2" charset="0"/>
              </a:rPr>
              <a:t>•</a:t>
            </a:r>
            <a:r>
              <a:rPr lang="en-GB" sz="1900">
                <a:solidFill>
                  <a:schemeClr val="bg1"/>
                </a:solidFill>
                <a:latin typeface="Poppins" panose="00000500000000000000" pitchFamily="2" charset="0"/>
                <a:cs typeface="Poppins" panose="00000500000000000000" pitchFamily="2" charset="0"/>
              </a:rPr>
              <a:t> How is Alex </a:t>
            </a:r>
            <a:r>
              <a:rPr lang="en-GB" sz="1900" b="1">
                <a:solidFill>
                  <a:srgbClr val="FFCC66"/>
                </a:solidFill>
                <a:latin typeface="Poppins" panose="00000500000000000000" pitchFamily="2" charset="0"/>
                <a:cs typeface="Poppins" panose="00000500000000000000" pitchFamily="2" charset="0"/>
              </a:rPr>
              <a:t>being</a:t>
            </a:r>
            <a:r>
              <a:rPr lang="en-GB" sz="1900">
                <a:solidFill>
                  <a:schemeClr val="bg1"/>
                </a:solidFill>
                <a:latin typeface="Poppins" panose="00000500000000000000" pitchFamily="2" charset="0"/>
                <a:cs typeface="Poppins" panose="00000500000000000000" pitchFamily="2" charset="0"/>
              </a:rPr>
              <a:t> resilient? </a:t>
            </a:r>
          </a:p>
          <a:p>
            <a:br>
              <a:rPr lang="en-GB" sz="1900">
                <a:solidFill>
                  <a:schemeClr val="bg1"/>
                </a:solidFill>
                <a:latin typeface="Poppins" panose="00000500000000000000" pitchFamily="2" charset="0"/>
                <a:cs typeface="Poppins" panose="00000500000000000000" pitchFamily="2" charset="0"/>
              </a:rPr>
            </a:br>
            <a:r>
              <a:rPr lang="en-GB" sz="1900" b="1">
                <a:solidFill>
                  <a:srgbClr val="FFCC66"/>
                </a:solidFill>
                <a:latin typeface="Poppins" panose="00000500000000000000" pitchFamily="2" charset="0"/>
                <a:cs typeface="Poppins" panose="00000500000000000000" pitchFamily="2" charset="0"/>
              </a:rPr>
              <a:t>•</a:t>
            </a:r>
            <a:r>
              <a:rPr lang="en-GB" sz="1900">
                <a:solidFill>
                  <a:schemeClr val="bg1"/>
                </a:solidFill>
                <a:latin typeface="Poppins" panose="00000500000000000000" pitchFamily="2" charset="0"/>
                <a:cs typeface="Poppins" panose="00000500000000000000" pitchFamily="2" charset="0"/>
              </a:rPr>
              <a:t> How could classmates </a:t>
            </a:r>
            <a:r>
              <a:rPr lang="en-GB" sz="1900" b="1">
                <a:solidFill>
                  <a:srgbClr val="FFCC66"/>
                </a:solidFill>
                <a:latin typeface="Poppins" panose="00000500000000000000" pitchFamily="2" charset="0"/>
                <a:cs typeface="Poppins" panose="00000500000000000000" pitchFamily="2" charset="0"/>
              </a:rPr>
              <a:t>help</a:t>
            </a:r>
            <a:r>
              <a:rPr lang="en-GB" sz="1900">
                <a:solidFill>
                  <a:schemeClr val="bg1"/>
                </a:solidFill>
                <a:latin typeface="Poppins" panose="00000500000000000000" pitchFamily="2" charset="0"/>
                <a:cs typeface="Poppins" panose="00000500000000000000" pitchFamily="2" charset="0"/>
              </a:rPr>
              <a:t> Alex?</a:t>
            </a:r>
          </a:p>
          <a:p>
            <a:endParaRPr lang="en-GB" sz="1900">
              <a:solidFill>
                <a:schemeClr val="bg1"/>
              </a:solidFill>
              <a:latin typeface="Poppins" panose="00000500000000000000" pitchFamily="2" charset="0"/>
              <a:cs typeface="Poppins" panose="00000500000000000000" pitchFamily="2" charset="0"/>
            </a:endParaRPr>
          </a:p>
          <a:p>
            <a:r>
              <a:rPr lang="en-GB" sz="1900" b="1">
                <a:solidFill>
                  <a:srgbClr val="FFCC66"/>
                </a:solidFill>
                <a:latin typeface="Poppins" panose="00000500000000000000" pitchFamily="2" charset="0"/>
                <a:cs typeface="Poppins" panose="00000500000000000000" pitchFamily="2" charset="0"/>
              </a:rPr>
              <a:t>•</a:t>
            </a:r>
            <a:r>
              <a:rPr lang="en-GB" sz="1900">
                <a:solidFill>
                  <a:schemeClr val="bg1"/>
                </a:solidFill>
                <a:latin typeface="Poppins" panose="00000500000000000000" pitchFamily="2" charset="0"/>
                <a:cs typeface="Poppins" panose="00000500000000000000" pitchFamily="2" charset="0"/>
              </a:rPr>
              <a:t> What gets </a:t>
            </a:r>
            <a:r>
              <a:rPr lang="en-GB" sz="1900" b="1">
                <a:solidFill>
                  <a:srgbClr val="FFCC66"/>
                </a:solidFill>
                <a:latin typeface="Poppins" panose="00000500000000000000" pitchFamily="2" charset="0"/>
                <a:cs typeface="Poppins" panose="00000500000000000000" pitchFamily="2" charset="0"/>
              </a:rPr>
              <a:t>in the way </a:t>
            </a:r>
            <a:r>
              <a:rPr lang="en-GB" sz="1900">
                <a:solidFill>
                  <a:schemeClr val="bg1"/>
                </a:solidFill>
                <a:latin typeface="Poppins" panose="00000500000000000000" pitchFamily="2" charset="0"/>
                <a:cs typeface="Poppins" panose="00000500000000000000" pitchFamily="2" charset="0"/>
              </a:rPr>
              <a:t>of being resilient?</a:t>
            </a:r>
          </a:p>
          <a:p>
            <a:endParaRPr lang="en-GB" sz="1900">
              <a:solidFill>
                <a:schemeClr val="bg1"/>
              </a:solidFill>
              <a:latin typeface="Poppins" panose="00000500000000000000" pitchFamily="2" charset="0"/>
              <a:cs typeface="Poppins" panose="00000500000000000000" pitchFamily="2" charset="0"/>
            </a:endParaRPr>
          </a:p>
          <a:p>
            <a:r>
              <a:rPr lang="en-GB" sz="1900">
                <a:solidFill>
                  <a:schemeClr val="bg1"/>
                </a:solidFill>
                <a:latin typeface="Poppins" panose="00000500000000000000" pitchFamily="2" charset="0"/>
                <a:cs typeface="Poppins" panose="00000500000000000000" pitchFamily="2" charset="0"/>
              </a:rPr>
              <a:t>Write on a sheet or in your work books, </a:t>
            </a:r>
          </a:p>
          <a:p>
            <a:r>
              <a:rPr lang="en-GB" sz="1900">
                <a:solidFill>
                  <a:schemeClr val="bg1"/>
                </a:solidFill>
                <a:latin typeface="Poppins" panose="00000500000000000000" pitchFamily="2" charset="0"/>
                <a:cs typeface="Poppins" panose="00000500000000000000" pitchFamily="2" charset="0"/>
              </a:rPr>
              <a:t>and be prepared to </a:t>
            </a:r>
            <a:r>
              <a:rPr lang="en-GB" sz="1900" b="1">
                <a:solidFill>
                  <a:srgbClr val="FFCC66"/>
                </a:solidFill>
                <a:latin typeface="Poppins" panose="00000500000000000000" pitchFamily="2" charset="0"/>
                <a:cs typeface="Poppins" panose="00000500000000000000" pitchFamily="2" charset="0"/>
              </a:rPr>
              <a:t>share</a:t>
            </a:r>
            <a:r>
              <a:rPr lang="en-GB" sz="1900">
                <a:solidFill>
                  <a:schemeClr val="bg1"/>
                </a:solidFill>
                <a:latin typeface="Poppins" panose="00000500000000000000" pitchFamily="2" charset="0"/>
                <a:cs typeface="Poppins" panose="00000500000000000000" pitchFamily="2" charset="0"/>
              </a:rPr>
              <a:t> with the class. </a:t>
            </a:r>
          </a:p>
          <a:p>
            <a:endParaRPr lang="en-GB" sz="1900">
              <a:solidFill>
                <a:schemeClr val="bg1"/>
              </a:solidFill>
              <a:latin typeface="Poppins" panose="00000500000000000000" pitchFamily="2" charset="0"/>
              <a:cs typeface="Poppins" panose="00000500000000000000" pitchFamily="2" charset="0"/>
            </a:endParaRPr>
          </a:p>
        </p:txBody>
      </p:sp>
      <p:pic>
        <p:nvPicPr>
          <p:cNvPr id="17" name="Graphic 16">
            <a:extLst>
              <a:ext uri="{FF2B5EF4-FFF2-40B4-BE49-F238E27FC236}">
                <a16:creationId xmlns:a16="http://schemas.microsoft.com/office/drawing/2014/main" id="{71B73B89-B61B-4471-90A6-7164F617266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757122">
            <a:off x="9677212" y="1480346"/>
            <a:ext cx="1749398" cy="1815569"/>
          </a:xfrm>
          <a:prstGeom prst="rect">
            <a:avLst/>
          </a:prstGeom>
        </p:spPr>
      </p:pic>
      <p:pic>
        <p:nvPicPr>
          <p:cNvPr id="19" name="Graphic 18">
            <a:extLst>
              <a:ext uri="{FF2B5EF4-FFF2-40B4-BE49-F238E27FC236}">
                <a16:creationId xmlns:a16="http://schemas.microsoft.com/office/drawing/2014/main" id="{A7F44B96-D054-4BFC-84F7-CBD043AD650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9981929">
            <a:off x="8410191" y="3690163"/>
            <a:ext cx="1565995" cy="1625229"/>
          </a:xfrm>
          <a:prstGeom prst="rect">
            <a:avLst/>
          </a:prstGeom>
        </p:spPr>
      </p:pic>
      <p:pic>
        <p:nvPicPr>
          <p:cNvPr id="21" name="Picture 20" descr="Icon&#10;&#10;Description automatically generated with medium confidence">
            <a:extLst>
              <a:ext uri="{FF2B5EF4-FFF2-40B4-BE49-F238E27FC236}">
                <a16:creationId xmlns:a16="http://schemas.microsoft.com/office/drawing/2014/main" id="{A6C535F6-A1A9-B2D4-F95C-13C4AC78FCAA}"/>
              </a:ext>
            </a:extLst>
          </p:cNvPr>
          <p:cNvPicPr>
            <a:picLocks noChangeAspect="1"/>
          </p:cNvPicPr>
          <p:nvPr/>
        </p:nvPicPr>
        <p:blipFill>
          <a:blip r:embed="rId9"/>
          <a:stretch>
            <a:fillRect/>
          </a:stretch>
        </p:blipFill>
        <p:spPr>
          <a:xfrm>
            <a:off x="10401292" y="213517"/>
            <a:ext cx="1450596" cy="401047"/>
          </a:xfrm>
          <a:prstGeom prst="rect">
            <a:avLst/>
          </a:prstGeom>
        </p:spPr>
      </p:pic>
    </p:spTree>
    <p:extLst>
      <p:ext uri="{BB962C8B-B14F-4D97-AF65-F5344CB8AC3E}">
        <p14:creationId xmlns:p14="http://schemas.microsoft.com/office/powerpoint/2010/main" val="32333535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A picture containing accessory&#10;&#10;Description automatically generated">
            <a:extLst>
              <a:ext uri="{FF2B5EF4-FFF2-40B4-BE49-F238E27FC236}">
                <a16:creationId xmlns:a16="http://schemas.microsoft.com/office/drawing/2014/main" id="{C4A5F764-5B73-495C-AD08-8B0C7DBA9198}"/>
              </a:ext>
            </a:extLst>
          </p:cNvPr>
          <p:cNvPicPr>
            <a:picLocks noChangeAspect="1"/>
          </p:cNvPicPr>
          <p:nvPr/>
        </p:nvPicPr>
        <p:blipFill>
          <a:blip r:embed="rId3"/>
          <a:stretch>
            <a:fillRect/>
          </a:stretch>
        </p:blipFill>
        <p:spPr>
          <a:xfrm>
            <a:off x="0" y="1"/>
            <a:ext cx="12192000" cy="6858000"/>
          </a:xfrm>
          <a:prstGeom prst="rect">
            <a:avLst/>
          </a:prstGeom>
        </p:spPr>
      </p:pic>
      <p:pic>
        <p:nvPicPr>
          <p:cNvPr id="34" name="Picture 33" descr="A picture containing background pattern&#10;&#10;Description automatically generated">
            <a:extLst>
              <a:ext uri="{FF2B5EF4-FFF2-40B4-BE49-F238E27FC236}">
                <a16:creationId xmlns:a16="http://schemas.microsoft.com/office/drawing/2014/main" id="{9C0B8048-4520-4497-B614-B55637508884}"/>
              </a:ext>
            </a:extLst>
          </p:cNvPr>
          <p:cNvPicPr>
            <a:picLocks noChangeAspect="1"/>
          </p:cNvPicPr>
          <p:nvPr/>
        </p:nvPicPr>
        <p:blipFill>
          <a:blip r:embed="rId4"/>
          <a:stretch>
            <a:fillRect/>
          </a:stretch>
        </p:blipFill>
        <p:spPr>
          <a:xfrm>
            <a:off x="10950224" y="6040589"/>
            <a:ext cx="640258" cy="554890"/>
          </a:xfrm>
          <a:prstGeom prst="rect">
            <a:avLst/>
          </a:prstGeom>
        </p:spPr>
      </p:pic>
      <p:sp>
        <p:nvSpPr>
          <p:cNvPr id="6" name="Slide Number Placeholder 5">
            <a:extLst>
              <a:ext uri="{FF2B5EF4-FFF2-40B4-BE49-F238E27FC236}">
                <a16:creationId xmlns:a16="http://schemas.microsoft.com/office/drawing/2014/main" id="{974A7922-648D-4997-9CE0-3EF6E4632022}"/>
              </a:ext>
            </a:extLst>
          </p:cNvPr>
          <p:cNvSpPr>
            <a:spLocks noGrp="1"/>
          </p:cNvSpPr>
          <p:nvPr>
            <p:ph type="sldNum" sz="quarter" idx="12"/>
          </p:nvPr>
        </p:nvSpPr>
        <p:spPr/>
        <p:txBody>
          <a:bodyPr/>
          <a:lstStyle/>
          <a:p>
            <a:fld id="{BFB245C7-A9B6-FE41-A38C-AC0BF5D04523}" type="slidenum">
              <a:rPr lang="en-FR" smtClean="0"/>
              <a:pPr/>
              <a:t>9</a:t>
            </a:fld>
            <a:endParaRPr lang="en-FR"/>
          </a:p>
        </p:txBody>
      </p:sp>
      <p:sp>
        <p:nvSpPr>
          <p:cNvPr id="25" name="Slide Number Placeholder 12">
            <a:extLst>
              <a:ext uri="{FF2B5EF4-FFF2-40B4-BE49-F238E27FC236}">
                <a16:creationId xmlns:a16="http://schemas.microsoft.com/office/drawing/2014/main" id="{103A0FD4-1EF2-47F6-AB8A-CC4F7CE33920}"/>
              </a:ext>
            </a:extLst>
          </p:cNvPr>
          <p:cNvSpPr txBox="1">
            <a:spLocks/>
          </p:cNvSpPr>
          <p:nvPr/>
        </p:nvSpPr>
        <p:spPr>
          <a:xfrm>
            <a:off x="11006351" y="6125112"/>
            <a:ext cx="513047" cy="365125"/>
          </a:xfrm>
          <a:prstGeom prst="rect">
            <a:avLst/>
          </a:prstGeom>
        </p:spPr>
        <p:txBody>
          <a:bodyPr vert="horz" lIns="91440" tIns="45720" rIns="91440" bIns="45720" rtlCol="0" anchor="ctr"/>
          <a:lstStyle>
            <a:defPPr>
              <a:defRPr lang="en-FR"/>
            </a:defPPr>
            <a:lvl1pPr marL="0" algn="r" defTabSz="914400" rtl="0" eaLnBrk="1" latinLnBrk="0" hangingPunct="1">
              <a:defRPr sz="1200" b="1" kern="1200">
                <a:solidFill>
                  <a:srgbClr val="7030A0"/>
                </a:solidFill>
                <a:latin typeface="Zona Pro" panose="02010503040002020004"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FB245C7-A9B6-FE41-A38C-AC0BF5D04523}" type="slidenum">
              <a:rPr lang="en-FR" sz="2400" smtClean="0">
                <a:solidFill>
                  <a:schemeClr val="bg1"/>
                </a:solidFill>
              </a:rPr>
              <a:pPr algn="ctr"/>
              <a:t>9</a:t>
            </a:fld>
            <a:endParaRPr lang="en-FR" sz="2400">
              <a:solidFill>
                <a:schemeClr val="bg1"/>
              </a:solidFill>
            </a:endParaRPr>
          </a:p>
        </p:txBody>
      </p:sp>
      <p:pic>
        <p:nvPicPr>
          <p:cNvPr id="20" name="Graphic 19">
            <a:extLst>
              <a:ext uri="{FF2B5EF4-FFF2-40B4-BE49-F238E27FC236}">
                <a16:creationId xmlns:a16="http://schemas.microsoft.com/office/drawing/2014/main" id="{9A80969A-BFC2-45D2-8DD5-BE186E203F6A}"/>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b="7459"/>
          <a:stretch/>
        </p:blipFill>
        <p:spPr>
          <a:xfrm>
            <a:off x="8178641" y="2251465"/>
            <a:ext cx="2876079" cy="4606536"/>
          </a:xfrm>
          <a:prstGeom prst="rect">
            <a:avLst/>
          </a:prstGeom>
        </p:spPr>
      </p:pic>
      <p:pic>
        <p:nvPicPr>
          <p:cNvPr id="8" name="Graphic 7">
            <a:extLst>
              <a:ext uri="{FF2B5EF4-FFF2-40B4-BE49-F238E27FC236}">
                <a16:creationId xmlns:a16="http://schemas.microsoft.com/office/drawing/2014/main" id="{048135B4-727D-40CD-A17F-E6414F0A55E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5886" y="897149"/>
            <a:ext cx="6539096" cy="4416725"/>
          </a:xfrm>
          <a:prstGeom prst="rect">
            <a:avLst/>
          </a:prstGeom>
        </p:spPr>
      </p:pic>
      <p:sp>
        <p:nvSpPr>
          <p:cNvPr id="22" name="TextBox 21">
            <a:extLst>
              <a:ext uri="{FF2B5EF4-FFF2-40B4-BE49-F238E27FC236}">
                <a16:creationId xmlns:a16="http://schemas.microsoft.com/office/drawing/2014/main" id="{91A6EC9E-4C6C-4F66-B2B0-0C380861CE37}"/>
              </a:ext>
            </a:extLst>
          </p:cNvPr>
          <p:cNvSpPr txBox="1"/>
          <p:nvPr/>
        </p:nvSpPr>
        <p:spPr>
          <a:xfrm>
            <a:off x="1189039" y="1455162"/>
            <a:ext cx="6103105" cy="2677656"/>
          </a:xfrm>
          <a:prstGeom prst="rect">
            <a:avLst/>
          </a:prstGeom>
          <a:noFill/>
        </p:spPr>
        <p:txBody>
          <a:bodyPr wrap="square" rtlCol="0">
            <a:spAutoFit/>
          </a:bodyPr>
          <a:lstStyle/>
          <a:p>
            <a:pPr algn="ctr"/>
            <a:r>
              <a:rPr lang="en-GB" sz="4200" b="1">
                <a:solidFill>
                  <a:srgbClr val="FFCC66"/>
                </a:solidFill>
                <a:latin typeface="Zona Pro" panose="02010503040002020004" pitchFamily="50" charset="0"/>
              </a:rPr>
              <a:t>Can you think </a:t>
            </a:r>
          </a:p>
          <a:p>
            <a:pPr algn="ctr"/>
            <a:r>
              <a:rPr lang="en-GB" sz="4200" b="1">
                <a:solidFill>
                  <a:srgbClr val="FFCC66"/>
                </a:solidFill>
                <a:latin typeface="Zona Pro" panose="02010503040002020004" pitchFamily="50" charset="0"/>
              </a:rPr>
              <a:t>of someone who </a:t>
            </a:r>
          </a:p>
          <a:p>
            <a:pPr algn="ctr"/>
            <a:r>
              <a:rPr lang="en-GB" sz="4200" b="1">
                <a:solidFill>
                  <a:srgbClr val="FFCC66"/>
                </a:solidFill>
                <a:latin typeface="Zona Pro" panose="02010503040002020004" pitchFamily="50" charset="0"/>
              </a:rPr>
              <a:t>has been resilient? </a:t>
            </a:r>
          </a:p>
          <a:p>
            <a:pPr algn="ctr"/>
            <a:r>
              <a:rPr lang="en-GB" sz="4200" b="1">
                <a:solidFill>
                  <a:srgbClr val="FFCC66"/>
                </a:solidFill>
                <a:latin typeface="Zona Pro" panose="02010503040002020004" pitchFamily="50" charset="0"/>
              </a:rPr>
              <a:t>What did they do?</a:t>
            </a:r>
          </a:p>
        </p:txBody>
      </p:sp>
      <p:pic>
        <p:nvPicPr>
          <p:cNvPr id="10" name="Picture 9" descr="Icon&#10;&#10;Description automatically generated with medium confidence">
            <a:extLst>
              <a:ext uri="{FF2B5EF4-FFF2-40B4-BE49-F238E27FC236}">
                <a16:creationId xmlns:a16="http://schemas.microsoft.com/office/drawing/2014/main" id="{974F68DE-151A-3927-FD55-0EB9304EF193}"/>
              </a:ext>
            </a:extLst>
          </p:cNvPr>
          <p:cNvPicPr>
            <a:picLocks noChangeAspect="1"/>
          </p:cNvPicPr>
          <p:nvPr/>
        </p:nvPicPr>
        <p:blipFill>
          <a:blip r:embed="rId9"/>
          <a:stretch>
            <a:fillRect/>
          </a:stretch>
        </p:blipFill>
        <p:spPr>
          <a:xfrm>
            <a:off x="10401292" y="213517"/>
            <a:ext cx="1450596" cy="401047"/>
          </a:xfrm>
          <a:prstGeom prst="rect">
            <a:avLst/>
          </a:prstGeom>
        </p:spPr>
      </p:pic>
    </p:spTree>
    <p:extLst>
      <p:ext uri="{BB962C8B-B14F-4D97-AF65-F5344CB8AC3E}">
        <p14:creationId xmlns:p14="http://schemas.microsoft.com/office/powerpoint/2010/main" val="39075650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DA1FDDCB514ED42BC7C7F39B17980D8" ma:contentTypeVersion="19" ma:contentTypeDescription="Create a new document." ma:contentTypeScope="" ma:versionID="c09fb18166497c8864ef383f2260a0d4">
  <xsd:schema xmlns:xsd="http://www.w3.org/2001/XMLSchema" xmlns:xs="http://www.w3.org/2001/XMLSchema" xmlns:p="http://schemas.microsoft.com/office/2006/metadata/properties" xmlns:ns2="97a5c4a9-978f-47b1-a59f-16f33b04acfe" xmlns:ns3="06cc62fa-2c49-4161-9771-9748be5afc88" targetNamespace="http://schemas.microsoft.com/office/2006/metadata/properties" ma:root="true" ma:fieldsID="da7efb2af6cd5dc345d33dcaddfe84cc" ns2:_="" ns3:_="">
    <xsd:import namespace="97a5c4a9-978f-47b1-a59f-16f33b04acfe"/>
    <xsd:import namespace="06cc62fa-2c49-4161-9771-9748be5afc88"/>
    <xsd:element name="properties">
      <xsd:complexType>
        <xsd:sequence>
          <xsd:element name="documentManagement">
            <xsd:complexType>
              <xsd:all>
                <xsd:element ref="ns2:TaxCatchAll"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2:SharedWithUsers" minOccurs="0"/>
                <xsd:element ref="ns2:SharedWithDetails" minOccurs="0"/>
                <xsd:element ref="ns3:MediaServiceOCR" minOccurs="0"/>
                <xsd:element ref="ns3:MediaServiceDateTaken" minOccurs="0"/>
                <xsd:element ref="ns3:MediaLengthInSeconds" minOccurs="0"/>
                <xsd:element ref="ns3:MediaServiceLocation" minOccurs="0"/>
                <xsd:element ref="ns3:Dateandtime" minOccurs="0"/>
                <xsd:element ref="ns3: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7a5c4a9-978f-47b1-a59f-16f33b04acfe" elementFormDefault="qualified">
    <xsd:import namespace="http://schemas.microsoft.com/office/2006/documentManagement/types"/>
    <xsd:import namespace="http://schemas.microsoft.com/office/infopath/2007/PartnerControls"/>
    <xsd:element name="TaxCatchAll" ma:index="8" nillable="true" ma:displayName="Taxonomy Catch All Column" ma:hidden="true" ma:list="{b846d786-35d1-4abc-9d8d-554227a12f2c}" ma:internalName="TaxCatchAll" ma:showField="CatchAllData" ma:web="97a5c4a9-978f-47b1-a59f-16f33b04acfe">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6cc62fa-2c49-4161-9771-9748be5afc88" elementFormDefault="qualified">
    <xsd:import namespace="http://schemas.microsoft.com/office/2006/documentManagement/types"/>
    <xsd:import namespace="http://schemas.microsoft.com/office/infopath/2007/PartnerControls"/>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element name="Dateandtime" ma:index="22" nillable="true" ma:displayName="Date and time" ma:format="DateTime" ma:internalName="Dateandtime">
      <xsd:simpleType>
        <xsd:restriction base="dms:DateTime"/>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14308a97-f966-49d3-9960-a5706d903f57"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9401E0C-9EB7-4E30-9779-65CCBD96DF9C}"/>
</file>

<file path=customXml/itemProps2.xml><?xml version="1.0" encoding="utf-8"?>
<ds:datastoreItem xmlns:ds="http://schemas.openxmlformats.org/officeDocument/2006/customXml" ds:itemID="{5EFF61FE-0EA1-4DB2-B149-8B3070EB2ACF}"/>
</file>

<file path=docProps/app.xml><?xml version="1.0" encoding="utf-8"?>
<Properties xmlns="http://schemas.openxmlformats.org/officeDocument/2006/extended-properties" xmlns:vt="http://schemas.openxmlformats.org/officeDocument/2006/docPropsVTypes">
  <TotalTime>1533</TotalTime>
  <Words>1188</Words>
  <Application>Microsoft Office PowerPoint</Application>
  <PresentationFormat>Widescreen</PresentationFormat>
  <Paragraphs>125</Paragraphs>
  <Slides>11</Slides>
  <Notes>11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Zona Pro</vt:lpstr>
      <vt:lpstr>Calibri</vt:lpstr>
      <vt:lpstr>Poppins</vt:lpstr>
      <vt:lpstr>Calibri Light</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Big Talks for Little People</dc:title>
  <dc:creator>Angela Tomarelli</dc:creator>
  <cp:lastModifiedBy>Anna Bailes</cp:lastModifiedBy>
  <cp:revision>424</cp:revision>
  <dcterms:created xsi:type="dcterms:W3CDTF">2021-11-15T00:55:30Z</dcterms:created>
  <dcterms:modified xsi:type="dcterms:W3CDTF">2023-02-02T03:02:25Z</dcterms:modified>
</cp:coreProperties>
</file>