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mp4" ContentType="vide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5.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7"/>
  </p:notesMasterIdLst>
  <p:sldIdLst>
    <p:sldId id="341" r:id="rId2"/>
    <p:sldId id="320" r:id="rId3"/>
    <p:sldId id="321" r:id="rId4"/>
    <p:sldId id="344" r:id="rId5"/>
    <p:sldId id="378" r:id="rId6"/>
    <p:sldId id="370" r:id="rId7"/>
    <p:sldId id="376" r:id="rId8"/>
    <p:sldId id="377" r:id="rId9"/>
    <p:sldId id="379" r:id="rId10"/>
    <p:sldId id="375" r:id="rId11"/>
    <p:sldId id="380" r:id="rId12"/>
    <p:sldId id="371" r:id="rId13"/>
    <p:sldId id="373" r:id="rId14"/>
    <p:sldId id="374" r:id="rId15"/>
    <p:sldId id="343"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Poppins" panose="00000500000000000000" pitchFamily="2" charset="0"/>
      <p:regular r:id="rId24"/>
      <p:bold r:id="rId25"/>
      <p:italic r:id="rId26"/>
      <p:boldItalic r:id="rId27"/>
    </p:embeddedFont>
    <p:embeddedFont>
      <p:font typeface="Zona Pro" panose="02010503040002020004" pitchFamily="50" charset="0"/>
      <p:regular r:id="rId28"/>
      <p:bold r:id="rId29"/>
      <p:italic r:id="rId30"/>
      <p:boldItalic r:id="rId31"/>
    </p:embeddedFont>
  </p:embeddedFontLst>
  <p:defaultTex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592C82"/>
    <a:srgbClr val="E0B3B8"/>
    <a:srgbClr val="8EBEDC"/>
    <a:srgbClr val="9E7AB2"/>
    <a:srgbClr val="7030A0"/>
    <a:srgbClr val="C5D8F4"/>
    <a:srgbClr val="A589C1"/>
    <a:srgbClr val="DFC9EF"/>
    <a:srgbClr val="A779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69" autoAdjust="0"/>
    <p:restoredTop sz="67382" autoAdjust="0"/>
  </p:normalViewPr>
  <p:slideViewPr>
    <p:cSldViewPr snapToGrid="0" snapToObjects="1">
      <p:cViewPr varScale="1">
        <p:scale>
          <a:sx n="106" d="100"/>
          <a:sy n="106" d="100"/>
        </p:scale>
        <p:origin x="2706" y="9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14154-E329-3F4A-8552-525CE15A91B1}" type="datetimeFigureOut">
              <a:rPr lang="en-FR" smtClean="0"/>
              <a:t>02/02/2023</a:t>
            </a:fld>
            <a:endParaRPr lang="en-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8A1F55-85CA-5749-AA6B-48521FE8E760}" type="slidenum">
              <a:rPr lang="en-FR" smtClean="0"/>
              <a:t>‹#›</a:t>
            </a:fld>
            <a:endParaRPr lang="en-FR"/>
          </a:p>
        </p:txBody>
      </p:sp>
    </p:spTree>
    <p:extLst>
      <p:ext uri="{BB962C8B-B14F-4D97-AF65-F5344CB8AC3E}">
        <p14:creationId xmlns:p14="http://schemas.microsoft.com/office/powerpoint/2010/main" val="244337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58A1F55-85CA-5749-AA6B-48521FE8E760}" type="slidenum">
              <a:rPr lang="en-FR" smtClean="0"/>
              <a:t>1</a:t>
            </a:fld>
            <a:endParaRPr lang="en-FR"/>
          </a:p>
        </p:txBody>
      </p:sp>
    </p:spTree>
    <p:extLst>
      <p:ext uri="{BB962C8B-B14F-4D97-AF65-F5344CB8AC3E}">
        <p14:creationId xmlns:p14="http://schemas.microsoft.com/office/powerpoint/2010/main" val="3723118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Create a “Me” commercial Working in groups, have students help each other write / film a one minute television commercial about themselves. The topic is why someone should hire her/him. The commercial depicts the student’s special qualities. Optional: after they work on these, the students present their commercials in small groups. </a:t>
            </a:r>
          </a:p>
          <a:p>
            <a:endParaRPr lang="en-US"/>
          </a:p>
          <a:p>
            <a:r>
              <a:rPr lang="en-US"/>
              <a:t>• Design a self-brand You may introduce the idea of “self-brand” asking students to identify a “brand” such as Nike and the intention behind companies having a “brand name” (e.g. excellence, quality, reliability, competitiveness). Students could then be asked to quickly identify a “brand” that best represents them. Self brand collage (If time permits). Working in their groups, students will use pictures, words, or symbols clipped from magazines to represent their traits or things they enjoy doing, places they’ve been, people they admire, or careers they desire. With all these things students create a collage (See “Self Brand” below). If time permits they then present and explain their “brand” to their group</a:t>
            </a:r>
          </a:p>
          <a:p>
            <a:endParaRPr lang="en-US"/>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10</a:t>
            </a:fld>
            <a:endParaRPr lang="en-FR"/>
          </a:p>
        </p:txBody>
      </p:sp>
    </p:spTree>
    <p:extLst>
      <p:ext uri="{BB962C8B-B14F-4D97-AF65-F5344CB8AC3E}">
        <p14:creationId xmlns:p14="http://schemas.microsoft.com/office/powerpoint/2010/main" val="1063974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11</a:t>
            </a:fld>
            <a:endParaRPr lang="en-FR"/>
          </a:p>
        </p:txBody>
      </p:sp>
    </p:spTree>
    <p:extLst>
      <p:ext uri="{BB962C8B-B14F-4D97-AF65-F5344CB8AC3E}">
        <p14:creationId xmlns:p14="http://schemas.microsoft.com/office/powerpoint/2010/main" val="4172269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Sentence stem: Have students complete and illustrate: “I am unique because...” </a:t>
            </a:r>
            <a:endParaRPr lang="en-US">
              <a:cs typeface="Calibri"/>
            </a:endParaRPr>
          </a:p>
        </p:txBody>
      </p:sp>
      <p:sp>
        <p:nvSpPr>
          <p:cNvPr id="4" name="Slide Number Placeholder 3"/>
          <p:cNvSpPr>
            <a:spLocks noGrp="1"/>
          </p:cNvSpPr>
          <p:nvPr>
            <p:ph type="sldNum" sz="quarter" idx="5"/>
          </p:nvPr>
        </p:nvSpPr>
        <p:spPr/>
        <p:txBody>
          <a:bodyPr/>
          <a:lstStyle/>
          <a:p>
            <a:fld id="{058A1F55-85CA-5749-AA6B-48521FE8E760}" type="slidenum">
              <a:rPr lang="en-FR" smtClean="0"/>
              <a:t>12</a:t>
            </a:fld>
            <a:endParaRPr lang="en-FR"/>
          </a:p>
        </p:txBody>
      </p:sp>
    </p:spTree>
    <p:extLst>
      <p:ext uri="{BB962C8B-B14F-4D97-AF65-F5344CB8AC3E}">
        <p14:creationId xmlns:p14="http://schemas.microsoft.com/office/powerpoint/2010/main" val="931777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Ranking traits (see “Awesome Adjective” list): </a:t>
            </a:r>
            <a:br>
              <a:rPr lang="en-US"/>
            </a:br>
            <a:br>
              <a:rPr lang="en-US">
                <a:cs typeface="+mn-lt"/>
              </a:rPr>
            </a:br>
            <a:r>
              <a:rPr lang="en-US"/>
              <a:t>• Ask students to rip a piece of paper into ten strips. </a:t>
            </a:r>
            <a:br>
              <a:rPr lang="en-US">
                <a:cs typeface="+mn-lt"/>
              </a:rPr>
            </a:br>
            <a:r>
              <a:rPr lang="en-US"/>
              <a:t>• On each they write a word or phrase that describes themselves (use the “awesome adjective” list). Assure students that no one will see what they have written, so a student can be extremely honest. </a:t>
            </a:r>
            <a:br>
              <a:rPr lang="en-US">
                <a:cs typeface="+mn-lt"/>
              </a:rPr>
            </a:br>
            <a:r>
              <a:rPr lang="en-US"/>
              <a:t>• Then the student arranges the traits in order from what she/he most likes about her/himself to what is least liked. </a:t>
            </a:r>
            <a:br>
              <a:rPr lang="en-US">
                <a:cs typeface="+mn-lt"/>
              </a:rPr>
            </a:br>
            <a:r>
              <a:rPr lang="en-US"/>
              <a:t> </a:t>
            </a: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13</a:t>
            </a:fld>
            <a:endParaRPr lang="en-FR"/>
          </a:p>
        </p:txBody>
      </p:sp>
    </p:spTree>
    <p:extLst>
      <p:ext uri="{BB962C8B-B14F-4D97-AF65-F5344CB8AC3E}">
        <p14:creationId xmlns:p14="http://schemas.microsoft.com/office/powerpoint/2010/main" val="3062528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14</a:t>
            </a:fld>
            <a:endParaRPr lang="en-FR"/>
          </a:p>
        </p:txBody>
      </p:sp>
    </p:spTree>
    <p:extLst>
      <p:ext uri="{BB962C8B-B14F-4D97-AF65-F5344CB8AC3E}">
        <p14:creationId xmlns:p14="http://schemas.microsoft.com/office/powerpoint/2010/main" val="4146821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15</a:t>
            </a:fld>
            <a:endParaRPr lang="en-FR"/>
          </a:p>
        </p:txBody>
      </p:sp>
    </p:spTree>
    <p:extLst>
      <p:ext uri="{BB962C8B-B14F-4D97-AF65-F5344CB8AC3E}">
        <p14:creationId xmlns:p14="http://schemas.microsoft.com/office/powerpoint/2010/main" val="1854519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EQUIPMENT REQUIRED “Self Concept” Work books for group work. </a:t>
            </a:r>
            <a:br>
              <a:rPr lang="en-US">
                <a:cs typeface="+mn-lt"/>
              </a:rPr>
            </a:br>
            <a:r>
              <a:rPr lang="en-GB"/>
              <a:t>A number of different magazines, scissors, and glue and/or tape. </a:t>
            </a:r>
            <a:br>
              <a:rPr lang="en-GB">
                <a:cs typeface="+mn-lt"/>
              </a:rPr>
            </a:br>
            <a:r>
              <a:rPr lang="en-GB"/>
              <a:t>Handout: ”Awesome” adjective list. </a:t>
            </a:r>
            <a:br>
              <a:rPr lang="en-GB">
                <a:cs typeface="+mn-lt"/>
              </a:rPr>
            </a:br>
            <a:br>
              <a:rPr lang="en-GB">
                <a:cs typeface="+mn-lt"/>
              </a:rPr>
            </a:br>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2</a:t>
            </a:fld>
            <a:endParaRPr lang="en-FR"/>
          </a:p>
        </p:txBody>
      </p:sp>
    </p:spTree>
    <p:extLst>
      <p:ext uri="{BB962C8B-B14F-4D97-AF65-F5344CB8AC3E}">
        <p14:creationId xmlns:p14="http://schemas.microsoft.com/office/powerpoint/2010/main" val="1402270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Begin by reviewing what students remember from last week about resilience.</a:t>
            </a:r>
            <a:endParaRPr lang="en-US"/>
          </a:p>
          <a:p>
            <a:endParaRPr lang="en-GB"/>
          </a:p>
          <a:p>
            <a:r>
              <a:rPr lang="en-GB"/>
              <a:t>In the lesson today we will talk more about self-concept.</a:t>
            </a:r>
            <a:endParaRPr lang="en-FR">
              <a:cs typeface="Calibri"/>
            </a:endParaRP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3</a:t>
            </a:fld>
            <a:endParaRPr lang="en-FR"/>
          </a:p>
        </p:txBody>
      </p:sp>
    </p:spTree>
    <p:extLst>
      <p:ext uri="{BB962C8B-B14F-4D97-AF65-F5344CB8AC3E}">
        <p14:creationId xmlns:p14="http://schemas.microsoft.com/office/powerpoint/2010/main" val="1714189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4</a:t>
            </a:fld>
            <a:endParaRPr lang="en-FR"/>
          </a:p>
        </p:txBody>
      </p:sp>
    </p:spTree>
    <p:extLst>
      <p:ext uri="{BB962C8B-B14F-4D97-AF65-F5344CB8AC3E}">
        <p14:creationId xmlns:p14="http://schemas.microsoft.com/office/powerpoint/2010/main" val="1709039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5</a:t>
            </a:fld>
            <a:endParaRPr lang="en-FR"/>
          </a:p>
        </p:txBody>
      </p:sp>
    </p:spTree>
    <p:extLst>
      <p:ext uri="{BB962C8B-B14F-4D97-AF65-F5344CB8AC3E}">
        <p14:creationId xmlns:p14="http://schemas.microsoft.com/office/powerpoint/2010/main" val="12146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6</a:t>
            </a:fld>
            <a:endParaRPr lang="en-FR"/>
          </a:p>
        </p:txBody>
      </p:sp>
    </p:spTree>
    <p:extLst>
      <p:ext uri="{BB962C8B-B14F-4D97-AF65-F5344CB8AC3E}">
        <p14:creationId xmlns:p14="http://schemas.microsoft.com/office/powerpoint/2010/main" val="1594187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7</a:t>
            </a:fld>
            <a:endParaRPr lang="en-FR"/>
          </a:p>
        </p:txBody>
      </p:sp>
    </p:spTree>
    <p:extLst>
      <p:ext uri="{BB962C8B-B14F-4D97-AF65-F5344CB8AC3E}">
        <p14:creationId xmlns:p14="http://schemas.microsoft.com/office/powerpoint/2010/main" val="2450789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8</a:t>
            </a:fld>
            <a:endParaRPr lang="en-FR"/>
          </a:p>
        </p:txBody>
      </p:sp>
    </p:spTree>
    <p:extLst>
      <p:ext uri="{BB962C8B-B14F-4D97-AF65-F5344CB8AC3E}">
        <p14:creationId xmlns:p14="http://schemas.microsoft.com/office/powerpoint/2010/main" val="3628366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9</a:t>
            </a:fld>
            <a:endParaRPr lang="en-FR"/>
          </a:p>
        </p:txBody>
      </p:sp>
    </p:spTree>
    <p:extLst>
      <p:ext uri="{BB962C8B-B14F-4D97-AF65-F5344CB8AC3E}">
        <p14:creationId xmlns:p14="http://schemas.microsoft.com/office/powerpoint/2010/main" val="2951502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efault 2">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A8CD4E92-ED5D-49A7-B88E-A9936538744C}"/>
              </a:ext>
            </a:extLst>
          </p:cNvPr>
          <p:cNvPicPr>
            <a:picLocks noChangeAspect="1"/>
          </p:cNvPicPr>
          <p:nvPr userDrawn="1"/>
        </p:nvPicPr>
        <p:blipFill>
          <a:blip r:embed="rId2"/>
          <a:stretch>
            <a:fillRect/>
          </a:stretch>
        </p:blipFill>
        <p:spPr>
          <a:xfrm>
            <a:off x="10919510" y="6129580"/>
            <a:ext cx="558482" cy="484018"/>
          </a:xfrm>
          <a:prstGeom prst="rect">
            <a:avLst/>
          </a:prstGeom>
        </p:spPr>
      </p:pic>
      <p:sp>
        <p:nvSpPr>
          <p:cNvPr id="2" name="Title 1">
            <a:extLst>
              <a:ext uri="{FF2B5EF4-FFF2-40B4-BE49-F238E27FC236}">
                <a16:creationId xmlns:a16="http://schemas.microsoft.com/office/drawing/2014/main" id="{86C82CC1-C8BC-CA42-ACD6-F330E74FABD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F15320AF-ABA9-4743-9408-D63CEE3499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EAAA244F-A94B-D04E-902C-F1C6DC977119}"/>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CD874497-D7A0-2340-9B6F-51B0644DE8B5}"/>
              </a:ext>
            </a:extLst>
          </p:cNvPr>
          <p:cNvSpPr>
            <a:spLocks noGrp="1"/>
          </p:cNvSpPr>
          <p:nvPr>
            <p:ph type="ftr" sz="quarter" idx="11"/>
          </p:nvPr>
        </p:nvSpPr>
        <p:spPr/>
        <p:txBody>
          <a:bodyPr/>
          <a:lstStyle>
            <a:lvl1pPr>
              <a:defRPr/>
            </a:lvl1pPr>
          </a:lstStyle>
          <a:p>
            <a:r>
              <a:rPr lang="en-AU"/>
              <a:t>Lesson 1 – Pre-Test</a:t>
            </a:r>
            <a:endParaRPr lang="en-FR"/>
          </a:p>
        </p:txBody>
      </p:sp>
      <p:sp>
        <p:nvSpPr>
          <p:cNvPr id="6" name="Slide Number Placeholder 5">
            <a:extLst>
              <a:ext uri="{FF2B5EF4-FFF2-40B4-BE49-F238E27FC236}">
                <a16:creationId xmlns:a16="http://schemas.microsoft.com/office/drawing/2014/main" id="{B9F8BECD-BB58-E146-BBE1-F9F2DD6C228A}"/>
              </a:ext>
            </a:extLst>
          </p:cNvPr>
          <p:cNvSpPr>
            <a:spLocks noGrp="1"/>
          </p:cNvSpPr>
          <p:nvPr>
            <p:ph type="sldNum" sz="quarter" idx="12"/>
          </p:nvPr>
        </p:nvSpPr>
        <p:spPr>
          <a:xfrm>
            <a:off x="10919510" y="6173787"/>
            <a:ext cx="528002" cy="365125"/>
          </a:xfrm>
        </p:spPr>
        <p:txBody>
          <a:bodyPr/>
          <a:lstStyle>
            <a:lvl1pPr>
              <a:defRPr sz="1800" b="1">
                <a:solidFill>
                  <a:schemeClr val="bg1"/>
                </a:solidFill>
                <a:latin typeface="Zona Pro" panose="02010503040002020004" pitchFamily="50" charset="0"/>
              </a:defRPr>
            </a:lvl1pPr>
          </a:lstStyle>
          <a:p>
            <a:fld id="{BFB245C7-A9B6-FE41-A38C-AC0BF5D04523}" type="slidenum">
              <a:rPr lang="en-FR" smtClean="0"/>
              <a:pPr/>
              <a:t>‹#›</a:t>
            </a:fld>
            <a:endParaRPr lang="en-FR"/>
          </a:p>
        </p:txBody>
      </p:sp>
    </p:spTree>
    <p:extLst>
      <p:ext uri="{BB962C8B-B14F-4D97-AF65-F5344CB8AC3E}">
        <p14:creationId xmlns:p14="http://schemas.microsoft.com/office/powerpoint/2010/main" val="64991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0414-9873-4849-A377-65615F417B19}"/>
              </a:ext>
            </a:extLst>
          </p:cNvPr>
          <p:cNvSpPr>
            <a:spLocks noGrp="1"/>
          </p:cNvSpPr>
          <p:nvPr>
            <p:ph type="title"/>
          </p:nvPr>
        </p:nvSpPr>
        <p:spPr/>
        <p:txBody>
          <a:bodyPr/>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F3CD27C3-F821-454D-BF7A-AE7AA881071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B1090F84-4803-9846-A00B-8B6715EFCC4C}"/>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5EB6AA3F-4151-3548-80C1-DF9880F43CD9}"/>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7604800A-2FC7-FE43-92E7-DE97117005B6}"/>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040838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CAEC0E-36F4-BD43-AC52-C1F9DD19477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25D99DE9-6DEB-714A-8B38-E7DD6D1EF09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5C579A5D-9A0E-D648-BDA2-F6F37DE66DC2}"/>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2FDCB295-30D6-C14B-B8E3-FF837D3A7EDF}"/>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3C2BA695-21D7-8045-A4C1-655BC4AD044C}"/>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243336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76290-4966-A64A-A40E-28FE3FA62C3C}"/>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CE765E73-BA14-E34C-A8C8-AA24ABD47CF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3">
            <a:extLst>
              <a:ext uri="{FF2B5EF4-FFF2-40B4-BE49-F238E27FC236}">
                <a16:creationId xmlns:a16="http://schemas.microsoft.com/office/drawing/2014/main" id="{AFAC7924-8527-4807-ACDF-EFE472D2E81B}"/>
              </a:ext>
            </a:extLst>
          </p:cNvPr>
          <p:cNvSpPr>
            <a:spLocks noGrp="1"/>
          </p:cNvSpPr>
          <p:nvPr>
            <p:ph type="dt" sz="half" idx="10"/>
          </p:nvPr>
        </p:nvSpPr>
        <p:spPr>
          <a:xfrm>
            <a:off x="838200" y="6173787"/>
            <a:ext cx="2743200" cy="365125"/>
          </a:xfrm>
        </p:spPr>
        <p:txBody>
          <a:bodyPr/>
          <a:lstStyle/>
          <a:p>
            <a:r>
              <a:rPr lang="LID4096"/>
              <a:t>2021</a:t>
            </a:r>
            <a:endParaRPr lang="en-FR"/>
          </a:p>
        </p:txBody>
      </p:sp>
      <p:sp>
        <p:nvSpPr>
          <p:cNvPr id="8" name="Footer Placeholder 4">
            <a:extLst>
              <a:ext uri="{FF2B5EF4-FFF2-40B4-BE49-F238E27FC236}">
                <a16:creationId xmlns:a16="http://schemas.microsoft.com/office/drawing/2014/main" id="{4C745CB0-357C-481F-8C4F-03EAA605FD97}"/>
              </a:ext>
            </a:extLst>
          </p:cNvPr>
          <p:cNvSpPr>
            <a:spLocks noGrp="1"/>
          </p:cNvSpPr>
          <p:nvPr>
            <p:ph type="ftr" sz="quarter" idx="11"/>
          </p:nvPr>
        </p:nvSpPr>
        <p:spPr>
          <a:xfrm>
            <a:off x="4038600" y="6173787"/>
            <a:ext cx="4114800" cy="365125"/>
          </a:xfrm>
        </p:spPr>
        <p:txBody>
          <a:bodyPr/>
          <a:lstStyle/>
          <a:p>
            <a:r>
              <a:rPr lang="en-AU"/>
              <a:t>Test</a:t>
            </a:r>
            <a:endParaRPr lang="en-FR"/>
          </a:p>
        </p:txBody>
      </p:sp>
      <p:sp>
        <p:nvSpPr>
          <p:cNvPr id="9" name="Slide Number Placeholder 5">
            <a:extLst>
              <a:ext uri="{FF2B5EF4-FFF2-40B4-BE49-F238E27FC236}">
                <a16:creationId xmlns:a16="http://schemas.microsoft.com/office/drawing/2014/main" id="{A3C0B58A-CD1B-4EA9-9F96-276AED6527A4}"/>
              </a:ext>
            </a:extLst>
          </p:cNvPr>
          <p:cNvSpPr>
            <a:spLocks noGrp="1"/>
          </p:cNvSpPr>
          <p:nvPr>
            <p:ph type="sldNum" sz="quarter" idx="12"/>
          </p:nvPr>
        </p:nvSpPr>
        <p:spPr>
          <a:xfrm>
            <a:off x="8610600" y="6173787"/>
            <a:ext cx="2743200" cy="365125"/>
          </a:xfrm>
        </p:spPr>
        <p:txBody>
          <a:bodyPr/>
          <a:lstStyle>
            <a:lvl1pPr>
              <a:defRPr b="1">
                <a:solidFill>
                  <a:srgbClr val="7030A0"/>
                </a:solidFill>
                <a:latin typeface="Zona Pro" panose="02010503040002020004" pitchFamily="50" charset="0"/>
              </a:defRPr>
            </a:lvl1pPr>
          </a:lstStyle>
          <a:p>
            <a:fld id="{BFB245C7-A9B6-FE41-A38C-AC0BF5D04523}" type="slidenum">
              <a:rPr lang="en-FR" smtClean="0"/>
              <a:pPr/>
              <a:t>‹#›</a:t>
            </a:fld>
            <a:endParaRPr lang="en-FR"/>
          </a:p>
        </p:txBody>
      </p:sp>
    </p:spTree>
    <p:extLst>
      <p:ext uri="{BB962C8B-B14F-4D97-AF65-F5344CB8AC3E}">
        <p14:creationId xmlns:p14="http://schemas.microsoft.com/office/powerpoint/2010/main" val="1044190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9D1AC-6543-1B42-9670-39A34430233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R"/>
          </a:p>
        </p:txBody>
      </p:sp>
      <p:sp>
        <p:nvSpPr>
          <p:cNvPr id="3" name="Text Placeholder 2">
            <a:extLst>
              <a:ext uri="{FF2B5EF4-FFF2-40B4-BE49-F238E27FC236}">
                <a16:creationId xmlns:a16="http://schemas.microsoft.com/office/drawing/2014/main" id="{08C896BD-D0FC-B24A-8CB8-C2381909A8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D06148E-8B7F-C148-A9EC-2EFB7B5B3E7B}"/>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D1BC8D49-06E9-A14C-AA9F-DCF33E9FD86F}"/>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1892BA1D-5C17-2443-8D04-F6290246A067}"/>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412901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8635-6699-0F41-BFE1-8AC8AEFB2B5E}"/>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5B112E13-AA6F-0C48-BB80-01EACD7B646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Content Placeholder 3">
            <a:extLst>
              <a:ext uri="{FF2B5EF4-FFF2-40B4-BE49-F238E27FC236}">
                <a16:creationId xmlns:a16="http://schemas.microsoft.com/office/drawing/2014/main" id="{CF65458F-FA00-1A4A-A36D-0588E431A9F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Date Placeholder 4">
            <a:extLst>
              <a:ext uri="{FF2B5EF4-FFF2-40B4-BE49-F238E27FC236}">
                <a16:creationId xmlns:a16="http://schemas.microsoft.com/office/drawing/2014/main" id="{EFBDDE5B-EAFD-2E47-99D2-CD9DE2A933A3}"/>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6122EC84-AFBD-E34D-A458-F40C79A8D08B}"/>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DFA1C4DC-1CA0-2D48-851A-EAE97B392B44}"/>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403547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0F7-27E4-C84E-88AC-12E5905622E5}"/>
              </a:ext>
            </a:extLst>
          </p:cNvPr>
          <p:cNvSpPr>
            <a:spLocks noGrp="1"/>
          </p:cNvSpPr>
          <p:nvPr>
            <p:ph type="title"/>
          </p:nvPr>
        </p:nvSpPr>
        <p:spPr>
          <a:xfrm>
            <a:off x="839788" y="365125"/>
            <a:ext cx="10515600" cy="1325563"/>
          </a:xfrm>
        </p:spPr>
        <p:txBody>
          <a:bodyPr/>
          <a:lstStyle/>
          <a:p>
            <a:r>
              <a:rPr lang="en-GB"/>
              <a:t>Click to edit Master title style</a:t>
            </a:r>
            <a:endParaRPr lang="en-FR"/>
          </a:p>
        </p:txBody>
      </p:sp>
      <p:sp>
        <p:nvSpPr>
          <p:cNvPr id="3" name="Text Placeholder 2">
            <a:extLst>
              <a:ext uri="{FF2B5EF4-FFF2-40B4-BE49-F238E27FC236}">
                <a16:creationId xmlns:a16="http://schemas.microsoft.com/office/drawing/2014/main" id="{77B87875-B2B3-7E4E-939A-16FEA3589D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7C15BEB-1A56-1143-B5F2-010F5F37DA3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Text Placeholder 4">
            <a:extLst>
              <a:ext uri="{FF2B5EF4-FFF2-40B4-BE49-F238E27FC236}">
                <a16:creationId xmlns:a16="http://schemas.microsoft.com/office/drawing/2014/main" id="{1F074BA2-0CB8-1C45-AE1F-F428808E3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00515E1-DA8D-1648-95DA-53190C6DD6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6">
            <a:extLst>
              <a:ext uri="{FF2B5EF4-FFF2-40B4-BE49-F238E27FC236}">
                <a16:creationId xmlns:a16="http://schemas.microsoft.com/office/drawing/2014/main" id="{4B871B71-4253-EC42-AE86-77E7DDC12756}"/>
              </a:ext>
            </a:extLst>
          </p:cNvPr>
          <p:cNvSpPr>
            <a:spLocks noGrp="1"/>
          </p:cNvSpPr>
          <p:nvPr>
            <p:ph type="dt" sz="half" idx="10"/>
          </p:nvPr>
        </p:nvSpPr>
        <p:spPr/>
        <p:txBody>
          <a:bodyPr/>
          <a:lstStyle/>
          <a:p>
            <a:r>
              <a:rPr lang="LID4096"/>
              <a:t>2021</a:t>
            </a:r>
            <a:endParaRPr lang="en-FR"/>
          </a:p>
        </p:txBody>
      </p:sp>
      <p:sp>
        <p:nvSpPr>
          <p:cNvPr id="8" name="Footer Placeholder 7">
            <a:extLst>
              <a:ext uri="{FF2B5EF4-FFF2-40B4-BE49-F238E27FC236}">
                <a16:creationId xmlns:a16="http://schemas.microsoft.com/office/drawing/2014/main" id="{916CA258-6A1F-3243-BAB2-FB70670ECE76}"/>
              </a:ext>
            </a:extLst>
          </p:cNvPr>
          <p:cNvSpPr>
            <a:spLocks noGrp="1"/>
          </p:cNvSpPr>
          <p:nvPr>
            <p:ph type="ftr" sz="quarter" idx="11"/>
          </p:nvPr>
        </p:nvSpPr>
        <p:spPr/>
        <p:txBody>
          <a:bodyPr/>
          <a:lstStyle/>
          <a:p>
            <a:r>
              <a:rPr lang="en-AU"/>
              <a:t>Test</a:t>
            </a:r>
            <a:endParaRPr lang="en-FR"/>
          </a:p>
        </p:txBody>
      </p:sp>
      <p:sp>
        <p:nvSpPr>
          <p:cNvPr id="9" name="Slide Number Placeholder 8">
            <a:extLst>
              <a:ext uri="{FF2B5EF4-FFF2-40B4-BE49-F238E27FC236}">
                <a16:creationId xmlns:a16="http://schemas.microsoft.com/office/drawing/2014/main" id="{C7F2635A-62A9-2E49-85DC-39D4FFB802E4}"/>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3466218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09BC7-EAA7-284D-9B73-8655FBCB7BEF}"/>
              </a:ext>
            </a:extLst>
          </p:cNvPr>
          <p:cNvSpPr>
            <a:spLocks noGrp="1"/>
          </p:cNvSpPr>
          <p:nvPr>
            <p:ph type="title"/>
          </p:nvPr>
        </p:nvSpPr>
        <p:spPr/>
        <p:txBody>
          <a:bodyPr/>
          <a:lstStyle/>
          <a:p>
            <a:r>
              <a:rPr lang="en-GB"/>
              <a:t>Click to edit Master title style</a:t>
            </a:r>
            <a:endParaRPr lang="en-FR"/>
          </a:p>
        </p:txBody>
      </p:sp>
      <p:sp>
        <p:nvSpPr>
          <p:cNvPr id="3" name="Date Placeholder 2">
            <a:extLst>
              <a:ext uri="{FF2B5EF4-FFF2-40B4-BE49-F238E27FC236}">
                <a16:creationId xmlns:a16="http://schemas.microsoft.com/office/drawing/2014/main" id="{C20F1597-296D-7B49-A324-694CDF44523E}"/>
              </a:ext>
            </a:extLst>
          </p:cNvPr>
          <p:cNvSpPr>
            <a:spLocks noGrp="1"/>
          </p:cNvSpPr>
          <p:nvPr>
            <p:ph type="dt" sz="half" idx="10"/>
          </p:nvPr>
        </p:nvSpPr>
        <p:spPr/>
        <p:txBody>
          <a:bodyPr/>
          <a:lstStyle/>
          <a:p>
            <a:r>
              <a:rPr lang="LID4096"/>
              <a:t>2021</a:t>
            </a:r>
            <a:endParaRPr lang="en-FR"/>
          </a:p>
        </p:txBody>
      </p:sp>
      <p:sp>
        <p:nvSpPr>
          <p:cNvPr id="4" name="Footer Placeholder 3">
            <a:extLst>
              <a:ext uri="{FF2B5EF4-FFF2-40B4-BE49-F238E27FC236}">
                <a16:creationId xmlns:a16="http://schemas.microsoft.com/office/drawing/2014/main" id="{0362851E-1B2A-BB47-AF5D-5F2256D0F6D3}"/>
              </a:ext>
            </a:extLst>
          </p:cNvPr>
          <p:cNvSpPr>
            <a:spLocks noGrp="1"/>
          </p:cNvSpPr>
          <p:nvPr>
            <p:ph type="ftr" sz="quarter" idx="11"/>
          </p:nvPr>
        </p:nvSpPr>
        <p:spPr/>
        <p:txBody>
          <a:bodyPr/>
          <a:lstStyle/>
          <a:p>
            <a:r>
              <a:rPr lang="en-AU"/>
              <a:t>Test</a:t>
            </a:r>
            <a:endParaRPr lang="en-FR"/>
          </a:p>
        </p:txBody>
      </p:sp>
      <p:sp>
        <p:nvSpPr>
          <p:cNvPr id="5" name="Slide Number Placeholder 4">
            <a:extLst>
              <a:ext uri="{FF2B5EF4-FFF2-40B4-BE49-F238E27FC236}">
                <a16:creationId xmlns:a16="http://schemas.microsoft.com/office/drawing/2014/main" id="{2E010F94-0B6A-0B45-8BCA-CB3C6F3BC67F}"/>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3944723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CDC5F8-6DC7-D04E-A6F6-09F24CE1CCF2}"/>
              </a:ext>
            </a:extLst>
          </p:cNvPr>
          <p:cNvSpPr>
            <a:spLocks noGrp="1"/>
          </p:cNvSpPr>
          <p:nvPr>
            <p:ph type="dt" sz="half" idx="10"/>
          </p:nvPr>
        </p:nvSpPr>
        <p:spPr/>
        <p:txBody>
          <a:bodyPr/>
          <a:lstStyle/>
          <a:p>
            <a:r>
              <a:rPr lang="LID4096"/>
              <a:t>2021</a:t>
            </a:r>
            <a:endParaRPr lang="en-FR"/>
          </a:p>
        </p:txBody>
      </p:sp>
      <p:sp>
        <p:nvSpPr>
          <p:cNvPr id="3" name="Footer Placeholder 2">
            <a:extLst>
              <a:ext uri="{FF2B5EF4-FFF2-40B4-BE49-F238E27FC236}">
                <a16:creationId xmlns:a16="http://schemas.microsoft.com/office/drawing/2014/main" id="{E9DD9156-8FB9-A84F-B77A-F9C23D33D34C}"/>
              </a:ext>
            </a:extLst>
          </p:cNvPr>
          <p:cNvSpPr>
            <a:spLocks noGrp="1"/>
          </p:cNvSpPr>
          <p:nvPr>
            <p:ph type="ftr" sz="quarter" idx="11"/>
          </p:nvPr>
        </p:nvSpPr>
        <p:spPr/>
        <p:txBody>
          <a:bodyPr/>
          <a:lstStyle/>
          <a:p>
            <a:r>
              <a:rPr lang="en-AU"/>
              <a:t>Test</a:t>
            </a:r>
            <a:endParaRPr lang="en-FR"/>
          </a:p>
        </p:txBody>
      </p:sp>
      <p:sp>
        <p:nvSpPr>
          <p:cNvPr id="4" name="Slide Number Placeholder 3">
            <a:extLst>
              <a:ext uri="{FF2B5EF4-FFF2-40B4-BE49-F238E27FC236}">
                <a16:creationId xmlns:a16="http://schemas.microsoft.com/office/drawing/2014/main" id="{5535489C-5E87-2B4A-B4D5-1FB1A2F14C1A}"/>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962961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A847A-221E-2644-A57E-97D5A9CAD6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Content Placeholder 2">
            <a:extLst>
              <a:ext uri="{FF2B5EF4-FFF2-40B4-BE49-F238E27FC236}">
                <a16:creationId xmlns:a16="http://schemas.microsoft.com/office/drawing/2014/main" id="{E45090FF-67B4-BF49-9470-207F1AB512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Text Placeholder 3">
            <a:extLst>
              <a:ext uri="{FF2B5EF4-FFF2-40B4-BE49-F238E27FC236}">
                <a16:creationId xmlns:a16="http://schemas.microsoft.com/office/drawing/2014/main" id="{B7A8DD78-E123-AA4A-A877-520924D1A7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C2BC025-D36C-E74C-A425-78C6939A0F7C}"/>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D78CE522-1229-8C4E-AC41-A9ED5FCBCF89}"/>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8EF424E8-D5C1-4341-A23D-1ECB6AD32287}"/>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2238073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148F7-7620-7D4B-9D6A-40042C20FA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Picture Placeholder 2">
            <a:extLst>
              <a:ext uri="{FF2B5EF4-FFF2-40B4-BE49-F238E27FC236}">
                <a16:creationId xmlns:a16="http://schemas.microsoft.com/office/drawing/2014/main" id="{6E86620B-7F99-CB41-B6B7-3749437E22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4" name="Text Placeholder 3">
            <a:extLst>
              <a:ext uri="{FF2B5EF4-FFF2-40B4-BE49-F238E27FC236}">
                <a16:creationId xmlns:a16="http://schemas.microsoft.com/office/drawing/2014/main" id="{22247017-EE91-8C4B-B8AD-D34463EE4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A5BCF9-89D4-0A44-BB7B-3DCF00C88660}"/>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B19AD1EA-496C-AA44-92DE-A64E7935A4F0}"/>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5AE123A0-2135-334F-A58C-E55A863CDA79}"/>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93316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A8CB8-9B63-2041-8BDA-1FBC48E35B63}"/>
              </a:ext>
            </a:extLst>
          </p:cNvPr>
          <p:cNvSpPr>
            <a:spLocks noGrp="1"/>
          </p:cNvSpPr>
          <p:nvPr>
            <p:ph type="title"/>
          </p:nvPr>
        </p:nvSpPr>
        <p:spPr>
          <a:xfrm>
            <a:off x="838200" y="365125"/>
            <a:ext cx="10515600" cy="785495"/>
          </a:xfrm>
          <a:prstGeom prst="rect">
            <a:avLst/>
          </a:prstGeom>
        </p:spPr>
        <p:txBody>
          <a:bodyPr vert="horz" lIns="91440" tIns="45720" rIns="91440" bIns="45720" rtlCol="0" anchor="ctr">
            <a:normAutofit/>
          </a:bodyPr>
          <a:lstStyle/>
          <a:p>
            <a:r>
              <a:rPr lang="en-GB"/>
              <a:t>Click to edit Master title style</a:t>
            </a:r>
            <a:endParaRPr lang="en-FR"/>
          </a:p>
        </p:txBody>
      </p:sp>
      <p:sp>
        <p:nvSpPr>
          <p:cNvPr id="3" name="Text Placeholder 2">
            <a:extLst>
              <a:ext uri="{FF2B5EF4-FFF2-40B4-BE49-F238E27FC236}">
                <a16:creationId xmlns:a16="http://schemas.microsoft.com/office/drawing/2014/main" id="{00E09AF7-8230-BB4A-85A7-50DD669D5FC8}"/>
              </a:ext>
            </a:extLst>
          </p:cNvPr>
          <p:cNvSpPr>
            <a:spLocks noGrp="1"/>
          </p:cNvSpPr>
          <p:nvPr>
            <p:ph type="body" idx="1"/>
          </p:nvPr>
        </p:nvSpPr>
        <p:spPr>
          <a:xfrm>
            <a:off x="838200" y="14573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5F252065-EB62-1248-8EEC-2B9D3B5F4570}"/>
              </a:ext>
            </a:extLst>
          </p:cNvPr>
          <p:cNvSpPr>
            <a:spLocks noGrp="1"/>
          </p:cNvSpPr>
          <p:nvPr>
            <p:ph type="dt" sz="half" idx="2"/>
          </p:nvPr>
        </p:nvSpPr>
        <p:spPr>
          <a:xfrm>
            <a:off x="838200" y="617378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LID4096"/>
              <a:t>2021</a:t>
            </a:r>
            <a:endParaRPr lang="en-FR"/>
          </a:p>
        </p:txBody>
      </p:sp>
      <p:sp>
        <p:nvSpPr>
          <p:cNvPr id="5" name="Footer Placeholder 4">
            <a:extLst>
              <a:ext uri="{FF2B5EF4-FFF2-40B4-BE49-F238E27FC236}">
                <a16:creationId xmlns:a16="http://schemas.microsoft.com/office/drawing/2014/main" id="{0184EB2C-249D-314D-AC70-6BACEA6886D0}"/>
              </a:ext>
            </a:extLst>
          </p:cNvPr>
          <p:cNvSpPr>
            <a:spLocks noGrp="1"/>
          </p:cNvSpPr>
          <p:nvPr>
            <p:ph type="ftr" sz="quarter" idx="3"/>
          </p:nvPr>
        </p:nvSpPr>
        <p:spPr>
          <a:xfrm>
            <a:off x="4038600" y="617378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a:t>Test</a:t>
            </a:r>
            <a:endParaRPr lang="en-FR"/>
          </a:p>
        </p:txBody>
      </p:sp>
      <p:sp>
        <p:nvSpPr>
          <p:cNvPr id="6" name="Slide Number Placeholder 5">
            <a:extLst>
              <a:ext uri="{FF2B5EF4-FFF2-40B4-BE49-F238E27FC236}">
                <a16:creationId xmlns:a16="http://schemas.microsoft.com/office/drawing/2014/main" id="{D765D134-A4A3-204A-B809-FB2F4E7E6D44}"/>
              </a:ext>
            </a:extLst>
          </p:cNvPr>
          <p:cNvSpPr>
            <a:spLocks noGrp="1"/>
          </p:cNvSpPr>
          <p:nvPr>
            <p:ph type="sldNum" sz="quarter" idx="4"/>
          </p:nvPr>
        </p:nvSpPr>
        <p:spPr>
          <a:xfrm>
            <a:off x="8610600" y="617378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AU"/>
              <a:t>5</a:t>
            </a:r>
            <a:endParaRPr lang="en-FR"/>
          </a:p>
        </p:txBody>
      </p:sp>
    </p:spTree>
    <p:extLst>
      <p:ext uri="{BB962C8B-B14F-4D97-AF65-F5344CB8AC3E}">
        <p14:creationId xmlns:p14="http://schemas.microsoft.com/office/powerpoint/2010/main" val="149295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sv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30.svg"/><Relationship Id="rId5" Type="http://schemas.openxmlformats.org/officeDocument/2006/relationships/image" Target="../media/image17.pn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46.svg"/><Relationship Id="rId5" Type="http://schemas.openxmlformats.org/officeDocument/2006/relationships/image" Target="../media/image17.png"/><Relationship Id="rId10" Type="http://schemas.openxmlformats.org/officeDocument/2006/relationships/image" Target="../media/image45.png"/><Relationship Id="rId4" Type="http://schemas.openxmlformats.org/officeDocument/2006/relationships/image" Target="../media/image1.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52.svg"/><Relationship Id="rId4" Type="http://schemas.openxmlformats.org/officeDocument/2006/relationships/image" Target="../media/image1.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46.svg"/><Relationship Id="rId4" Type="http://schemas.openxmlformats.org/officeDocument/2006/relationships/image" Target="../media/image1.pn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5.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1.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7.png"/><Relationship Id="rId10" Type="http://schemas.openxmlformats.org/officeDocument/2006/relationships/image" Target="../media/image22.svg"/><Relationship Id="rId4" Type="http://schemas.openxmlformats.org/officeDocument/2006/relationships/image" Target="../media/image1.png"/><Relationship Id="rId9" Type="http://schemas.openxmlformats.org/officeDocument/2006/relationships/image" Target="../media/image21.png"/><Relationship Id="rId14" Type="http://schemas.openxmlformats.org/officeDocument/2006/relationships/image" Target="../media/image26.svg"/></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30.svg"/><Relationship Id="rId4" Type="http://schemas.openxmlformats.org/officeDocument/2006/relationships/image" Target="../media/image1.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1.png"/><Relationship Id="rId10" Type="http://schemas.openxmlformats.org/officeDocument/2006/relationships/image" Target="../media/image35.png"/><Relationship Id="rId4" Type="http://schemas.openxmlformats.org/officeDocument/2006/relationships/notesSlide" Target="../notesSlides/notesSlide4.xml"/><Relationship Id="rId9" Type="http://schemas.openxmlformats.org/officeDocument/2006/relationships/image" Target="../media/image34.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39.svg"/><Relationship Id="rId5" Type="http://schemas.openxmlformats.org/officeDocument/2006/relationships/image" Target="../media/image17.png"/><Relationship Id="rId10" Type="http://schemas.openxmlformats.org/officeDocument/2006/relationships/image" Target="../media/image38.png"/><Relationship Id="rId4" Type="http://schemas.openxmlformats.org/officeDocument/2006/relationships/image" Target="../media/image1.png"/><Relationship Id="rId9" Type="http://schemas.openxmlformats.org/officeDocument/2006/relationships/image" Target="../media/image28.sv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41.svg"/><Relationship Id="rId4" Type="http://schemas.openxmlformats.org/officeDocument/2006/relationships/image" Target="../media/image1.pn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svg"/><Relationship Id="rId12" Type="http://schemas.openxmlformats.org/officeDocument/2006/relationships/image" Target="../media/image4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1.png"/><Relationship Id="rId10" Type="http://schemas.openxmlformats.org/officeDocument/2006/relationships/image" Target="../media/image35.png"/><Relationship Id="rId4" Type="http://schemas.openxmlformats.org/officeDocument/2006/relationships/notesSlide" Target="../notesSlides/notesSlide7.xml"/><Relationship Id="rId9" Type="http://schemas.openxmlformats.org/officeDocument/2006/relationships/image" Target="../media/image34.sv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39.svg"/><Relationship Id="rId5" Type="http://schemas.openxmlformats.org/officeDocument/2006/relationships/image" Target="../media/image17.png"/><Relationship Id="rId10" Type="http://schemas.openxmlformats.org/officeDocument/2006/relationships/image" Target="../media/image38.png"/><Relationship Id="rId4" Type="http://schemas.openxmlformats.org/officeDocument/2006/relationships/image" Target="../media/image1.pn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44.sv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png"/><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accessory, laser, vector graphics&#10;&#10;Description automatically generated">
            <a:extLst>
              <a:ext uri="{FF2B5EF4-FFF2-40B4-BE49-F238E27FC236}">
                <a16:creationId xmlns:a16="http://schemas.microsoft.com/office/drawing/2014/main" id="{281F271D-29CB-4B04-8D03-CFD9DC27B2D9}"/>
              </a:ext>
            </a:extLst>
          </p:cNvPr>
          <p:cNvPicPr>
            <a:picLocks noChangeAspect="1"/>
          </p:cNvPicPr>
          <p:nvPr/>
        </p:nvPicPr>
        <p:blipFill>
          <a:blip r:embed="rId3"/>
          <a:stretch>
            <a:fillRect/>
          </a:stretch>
        </p:blipFill>
        <p:spPr>
          <a:xfrm>
            <a:off x="0" y="0"/>
            <a:ext cx="12192000" cy="6875930"/>
          </a:xfrm>
          <a:prstGeom prst="rect">
            <a:avLst/>
          </a:prstGeom>
        </p:spPr>
      </p:pic>
      <p:sp>
        <p:nvSpPr>
          <p:cNvPr id="3" name="Rectangle 2">
            <a:extLst>
              <a:ext uri="{FF2B5EF4-FFF2-40B4-BE49-F238E27FC236}">
                <a16:creationId xmlns:a16="http://schemas.microsoft.com/office/drawing/2014/main" id="{F220FB7D-C949-4A77-BEFA-D08CB63BB95A}"/>
              </a:ext>
            </a:extLst>
          </p:cNvPr>
          <p:cNvSpPr/>
          <p:nvPr/>
        </p:nvSpPr>
        <p:spPr>
          <a:xfrm>
            <a:off x="-17930" y="6070831"/>
            <a:ext cx="12308542" cy="805099"/>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Graphic 14">
            <a:extLst>
              <a:ext uri="{FF2B5EF4-FFF2-40B4-BE49-F238E27FC236}">
                <a16:creationId xmlns:a16="http://schemas.microsoft.com/office/drawing/2014/main" id="{2956659E-EE13-436E-A5C4-C26681D1B5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70876" y="4078429"/>
            <a:ext cx="305392" cy="287427"/>
          </a:xfrm>
          <a:prstGeom prst="rect">
            <a:avLst/>
          </a:prstGeom>
        </p:spPr>
      </p:pic>
      <p:pic>
        <p:nvPicPr>
          <p:cNvPr id="21" name="Graphic 20">
            <a:extLst>
              <a:ext uri="{FF2B5EF4-FFF2-40B4-BE49-F238E27FC236}">
                <a16:creationId xmlns:a16="http://schemas.microsoft.com/office/drawing/2014/main" id="{AA9C7AE5-2BB8-4EE4-1C5A-498C0255D4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188" y="249901"/>
            <a:ext cx="5221807" cy="4388203"/>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A744B776-5CEE-285B-BF96-A186204A0FC1}"/>
              </a:ext>
            </a:extLst>
          </p:cNvPr>
          <p:cNvPicPr>
            <a:picLocks noChangeAspect="1"/>
          </p:cNvPicPr>
          <p:nvPr/>
        </p:nvPicPr>
        <p:blipFill>
          <a:blip r:embed="rId8"/>
          <a:stretch>
            <a:fillRect/>
          </a:stretch>
        </p:blipFill>
        <p:spPr>
          <a:xfrm>
            <a:off x="5078083" y="4936920"/>
            <a:ext cx="2035834" cy="562848"/>
          </a:xfrm>
          <a:prstGeom prst="rect">
            <a:avLst/>
          </a:prstGeom>
        </p:spPr>
      </p:pic>
      <p:pic>
        <p:nvPicPr>
          <p:cNvPr id="4" name="Graphic 12">
            <a:extLst>
              <a:ext uri="{FF2B5EF4-FFF2-40B4-BE49-F238E27FC236}">
                <a16:creationId xmlns:a16="http://schemas.microsoft.com/office/drawing/2014/main" id="{707CB976-A434-267A-5BF3-C5A5575A25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73752" y="6211557"/>
            <a:ext cx="6240214" cy="510560"/>
          </a:xfrm>
          <a:prstGeom prst="rect">
            <a:avLst/>
          </a:prstGeom>
        </p:spPr>
      </p:pic>
      <p:pic>
        <p:nvPicPr>
          <p:cNvPr id="5" name="Graphic 16">
            <a:extLst>
              <a:ext uri="{FF2B5EF4-FFF2-40B4-BE49-F238E27FC236}">
                <a16:creationId xmlns:a16="http://schemas.microsoft.com/office/drawing/2014/main" id="{B8EDC544-1718-36CA-B5E0-B02DC2C02DC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33151" y="6341611"/>
            <a:ext cx="1216460" cy="288347"/>
          </a:xfrm>
          <a:prstGeom prst="rect">
            <a:avLst/>
          </a:prstGeom>
        </p:spPr>
      </p:pic>
      <p:pic>
        <p:nvPicPr>
          <p:cNvPr id="6" name="Graphic 21">
            <a:extLst>
              <a:ext uri="{FF2B5EF4-FFF2-40B4-BE49-F238E27FC236}">
                <a16:creationId xmlns:a16="http://schemas.microsoft.com/office/drawing/2014/main" id="{D89F62AA-5055-FE34-E3E1-F544B9DBD8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72824" y="6291054"/>
            <a:ext cx="1216460" cy="310102"/>
          </a:xfrm>
          <a:prstGeom prst="rect">
            <a:avLst/>
          </a:prstGeom>
        </p:spPr>
      </p:pic>
      <p:pic>
        <p:nvPicPr>
          <p:cNvPr id="7" name="Graphic 22">
            <a:extLst>
              <a:ext uri="{FF2B5EF4-FFF2-40B4-BE49-F238E27FC236}">
                <a16:creationId xmlns:a16="http://schemas.microsoft.com/office/drawing/2014/main" id="{3B94E439-4210-1A16-D055-35AAE1AB5BD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901173" y="6331863"/>
            <a:ext cx="1017390" cy="298095"/>
          </a:xfrm>
          <a:prstGeom prst="rect">
            <a:avLst/>
          </a:prstGeom>
        </p:spPr>
      </p:pic>
      <p:pic>
        <p:nvPicPr>
          <p:cNvPr id="8" name="Picture 7" descr="Text&#10;&#10;Description automatically generated">
            <a:extLst>
              <a:ext uri="{FF2B5EF4-FFF2-40B4-BE49-F238E27FC236}">
                <a16:creationId xmlns:a16="http://schemas.microsoft.com/office/drawing/2014/main" id="{1DF75E17-8F95-CB27-3724-98ACAA49B1BA}"/>
              </a:ext>
            </a:extLst>
          </p:cNvPr>
          <p:cNvPicPr>
            <a:picLocks noChangeAspect="1"/>
          </p:cNvPicPr>
          <p:nvPr/>
        </p:nvPicPr>
        <p:blipFill>
          <a:blip r:embed="rId17"/>
          <a:stretch>
            <a:fillRect/>
          </a:stretch>
        </p:blipFill>
        <p:spPr>
          <a:xfrm>
            <a:off x="10599797" y="6291054"/>
            <a:ext cx="773477" cy="359282"/>
          </a:xfrm>
          <a:prstGeom prst="rect">
            <a:avLst/>
          </a:prstGeom>
        </p:spPr>
      </p:pic>
      <p:sp>
        <p:nvSpPr>
          <p:cNvPr id="12" name="TextBox 17">
            <a:extLst>
              <a:ext uri="{FF2B5EF4-FFF2-40B4-BE49-F238E27FC236}">
                <a16:creationId xmlns:a16="http://schemas.microsoft.com/office/drawing/2014/main" id="{8722B126-5759-41E8-E21E-9E81CA321483}"/>
              </a:ext>
            </a:extLst>
          </p:cNvPr>
          <p:cNvSpPr txBox="1"/>
          <p:nvPr/>
        </p:nvSpPr>
        <p:spPr>
          <a:xfrm>
            <a:off x="378034" y="6187377"/>
            <a:ext cx="5082447" cy="598625"/>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950"/>
              </a:lnSpc>
            </a:pPr>
            <a:r>
              <a:rPr lang="en-AU" sz="1600" b="1" dirty="0">
                <a:solidFill>
                  <a:schemeClr val="bg1"/>
                </a:solidFill>
                <a:latin typeface="Poppins" panose="00000500000000000000" pitchFamily="2" charset="0"/>
                <a:cs typeface="Poppins" panose="00000500000000000000" pitchFamily="2" charset="0"/>
              </a:rPr>
              <a:t>Phillip T </a:t>
            </a:r>
            <a:r>
              <a:rPr lang="en-AU" sz="1600" b="1" dirty="0" err="1">
                <a:solidFill>
                  <a:schemeClr val="bg1"/>
                </a:solidFill>
                <a:latin typeface="Poppins" panose="00000500000000000000" pitchFamily="2" charset="0"/>
                <a:cs typeface="Poppins" panose="00000500000000000000" pitchFamily="2" charset="0"/>
              </a:rPr>
              <a:t>Slee</a:t>
            </a:r>
            <a:r>
              <a:rPr lang="en-AU" sz="1600" b="1" dirty="0">
                <a:solidFill>
                  <a:schemeClr val="bg1"/>
                </a:solidFill>
                <a:latin typeface="Poppins" panose="00000500000000000000" pitchFamily="2" charset="0"/>
                <a:cs typeface="Poppins" panose="00000500000000000000" pitchFamily="2" charset="0"/>
              </a:rPr>
              <a:t> (</a:t>
            </a:r>
            <a:r>
              <a:rPr lang="en-AU" sz="1600" b="1" dirty="0" err="1">
                <a:solidFill>
                  <a:schemeClr val="bg1"/>
                </a:solidFill>
                <a:latin typeface="Poppins" panose="00000500000000000000" pitchFamily="2" charset="0"/>
                <a:cs typeface="Poppins" panose="00000500000000000000" pitchFamily="2" charset="0"/>
              </a:rPr>
              <a:t>Ph.D</a:t>
            </a:r>
            <a:r>
              <a:rPr lang="en-AU" sz="1600" b="1" dirty="0">
                <a:solidFill>
                  <a:schemeClr val="bg1"/>
                </a:solidFill>
                <a:latin typeface="Poppins" panose="00000500000000000000" pitchFamily="2" charset="0"/>
                <a:cs typeface="Poppins" panose="00000500000000000000" pitchFamily="2" charset="0"/>
              </a:rPr>
              <a:t>)       Grace </a:t>
            </a:r>
            <a:r>
              <a:rPr lang="en-AU" sz="1600" b="1" dirty="0" err="1">
                <a:solidFill>
                  <a:schemeClr val="bg1"/>
                </a:solidFill>
                <a:latin typeface="Poppins" panose="00000500000000000000" pitchFamily="2" charset="0"/>
                <a:cs typeface="Poppins" panose="00000500000000000000" pitchFamily="2" charset="0"/>
              </a:rPr>
              <a:t>Skrzypiec</a:t>
            </a:r>
            <a:r>
              <a:rPr lang="en-AU" sz="1600" b="1" dirty="0">
                <a:solidFill>
                  <a:schemeClr val="bg1"/>
                </a:solidFill>
                <a:latin typeface="Poppins" panose="00000500000000000000" pitchFamily="2" charset="0"/>
                <a:cs typeface="Poppins" panose="00000500000000000000" pitchFamily="2" charset="0"/>
              </a:rPr>
              <a:t> (</a:t>
            </a:r>
            <a:r>
              <a:rPr lang="en-AU" sz="1600" b="1" dirty="0" err="1">
                <a:solidFill>
                  <a:schemeClr val="bg1"/>
                </a:solidFill>
                <a:latin typeface="Poppins" panose="00000500000000000000" pitchFamily="2" charset="0"/>
                <a:cs typeface="Poppins" panose="00000500000000000000" pitchFamily="2" charset="0"/>
              </a:rPr>
              <a:t>Ph.D</a:t>
            </a:r>
            <a:r>
              <a:rPr lang="en-AU" sz="1600" b="1" dirty="0">
                <a:solidFill>
                  <a:schemeClr val="bg1"/>
                </a:solidFill>
                <a:latin typeface="Poppins" panose="00000500000000000000" pitchFamily="2" charset="0"/>
                <a:cs typeface="Poppins" panose="00000500000000000000" pitchFamily="2" charset="0"/>
              </a:rPr>
              <a:t>)     </a:t>
            </a:r>
          </a:p>
          <a:p>
            <a:pPr>
              <a:lnSpc>
                <a:spcPts val="1950"/>
              </a:lnSpc>
            </a:pPr>
            <a:r>
              <a:rPr lang="en-AU" sz="1600" b="1" dirty="0">
                <a:solidFill>
                  <a:schemeClr val="bg1"/>
                </a:solidFill>
                <a:latin typeface="Poppins" panose="00000500000000000000" pitchFamily="2" charset="0"/>
                <a:cs typeface="Poppins" panose="00000500000000000000" pitchFamily="2" charset="0"/>
              </a:rPr>
              <a:t>John Mannion        Chris McDermott</a:t>
            </a:r>
            <a:endParaRPr lang="en-FR" sz="1600" b="1"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082481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laser, vector graphics&#10;&#10;Description automatically generated">
            <a:extLst>
              <a:ext uri="{FF2B5EF4-FFF2-40B4-BE49-F238E27FC236}">
                <a16:creationId xmlns:a16="http://schemas.microsoft.com/office/drawing/2014/main" id="{0D5F9B92-C6C6-4F63-95D7-429AA094ACFA}"/>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10</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Activity – “Me” Commercial</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0938511" y="6125112"/>
            <a:ext cx="649468"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10</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5746024" cy="3600986"/>
          </a:xfrm>
          <a:prstGeom prst="rect">
            <a:avLst/>
          </a:prstGeom>
          <a:noFill/>
        </p:spPr>
        <p:txBody>
          <a:bodyPr wrap="square" rtlCol="0">
            <a:spAutoFit/>
          </a:bodyPr>
          <a:lstStyle/>
          <a:p>
            <a:r>
              <a:rPr lang="en-GB" sz="1900">
                <a:solidFill>
                  <a:schemeClr val="bg1"/>
                </a:solidFill>
                <a:latin typeface="Poppins" panose="00000500000000000000" pitchFamily="2" charset="0"/>
                <a:cs typeface="Poppins" panose="00000500000000000000" pitchFamily="2" charset="0"/>
              </a:rPr>
              <a:t>Work in </a:t>
            </a:r>
            <a:r>
              <a:rPr lang="en-GB" sz="1900" b="1">
                <a:solidFill>
                  <a:srgbClr val="FFCC66"/>
                </a:solidFill>
                <a:latin typeface="Poppins" panose="00000500000000000000" pitchFamily="2" charset="0"/>
                <a:cs typeface="Poppins" panose="00000500000000000000" pitchFamily="2" charset="0"/>
              </a:rPr>
              <a:t>groups</a:t>
            </a:r>
            <a:r>
              <a:rPr lang="en-GB" sz="1900">
                <a:solidFill>
                  <a:schemeClr val="bg1"/>
                </a:solidFill>
                <a:latin typeface="Poppins" panose="00000500000000000000" pitchFamily="2" charset="0"/>
                <a:cs typeface="Poppins" panose="00000500000000000000" pitchFamily="2" charset="0"/>
              </a:rPr>
              <a:t>.</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Write a one minute television commercial about yourself. </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The topic is why someone should </a:t>
            </a:r>
            <a:r>
              <a:rPr lang="en-GB" sz="1900" b="1">
                <a:solidFill>
                  <a:srgbClr val="FFCC66"/>
                </a:solidFill>
                <a:latin typeface="Poppins" panose="00000500000000000000" pitchFamily="2" charset="0"/>
                <a:cs typeface="Poppins" panose="00000500000000000000" pitchFamily="2" charset="0"/>
              </a:rPr>
              <a:t>hire</a:t>
            </a:r>
            <a:r>
              <a:rPr lang="en-GB" sz="1900">
                <a:solidFill>
                  <a:schemeClr val="bg1"/>
                </a:solidFill>
                <a:latin typeface="Poppins" panose="00000500000000000000" pitchFamily="2" charset="0"/>
                <a:cs typeface="Poppins" panose="00000500000000000000" pitchFamily="2" charset="0"/>
              </a:rPr>
              <a:t> you. </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The commercial describes your </a:t>
            </a:r>
            <a:r>
              <a:rPr lang="en-GB" sz="1900" b="1">
                <a:solidFill>
                  <a:srgbClr val="FFCC66"/>
                </a:solidFill>
                <a:latin typeface="Poppins" panose="00000500000000000000" pitchFamily="2" charset="0"/>
                <a:cs typeface="Poppins" panose="00000500000000000000" pitchFamily="2" charset="0"/>
              </a:rPr>
              <a:t>special qualities</a:t>
            </a:r>
            <a:r>
              <a:rPr lang="en-GB" sz="1900">
                <a:solidFill>
                  <a:schemeClr val="bg1"/>
                </a:solidFill>
                <a:latin typeface="Poppins" panose="00000500000000000000" pitchFamily="2" charset="0"/>
                <a:cs typeface="Poppins" panose="00000500000000000000" pitchFamily="2" charset="0"/>
              </a:rPr>
              <a:t>. </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Optional: Have the groups present their commercials to each other. </a:t>
            </a: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4C507B09-0F61-161F-A3C8-9DFB4AA60310}"/>
              </a:ext>
            </a:extLst>
          </p:cNvPr>
          <p:cNvPicPr>
            <a:picLocks noChangeAspect="1"/>
          </p:cNvPicPr>
          <p:nvPr/>
        </p:nvPicPr>
        <p:blipFill>
          <a:blip r:embed="rId9"/>
          <a:stretch>
            <a:fillRect/>
          </a:stretch>
        </p:blipFill>
        <p:spPr>
          <a:xfrm>
            <a:off x="10401292" y="213517"/>
            <a:ext cx="1450596" cy="401047"/>
          </a:xfrm>
          <a:prstGeom prst="rect">
            <a:avLst/>
          </a:prstGeom>
        </p:spPr>
      </p:pic>
      <p:pic>
        <p:nvPicPr>
          <p:cNvPr id="2" name="Graphic 1">
            <a:extLst>
              <a:ext uri="{FF2B5EF4-FFF2-40B4-BE49-F238E27FC236}">
                <a16:creationId xmlns:a16="http://schemas.microsoft.com/office/drawing/2014/main" id="{06FA5A8C-9213-2321-3C1F-8E367EC8A8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30524" y="1297038"/>
            <a:ext cx="2897135" cy="4288414"/>
          </a:xfrm>
          <a:prstGeom prst="rect">
            <a:avLst/>
          </a:prstGeom>
        </p:spPr>
      </p:pic>
    </p:spTree>
    <p:extLst>
      <p:ext uri="{BB962C8B-B14F-4D97-AF65-F5344CB8AC3E}">
        <p14:creationId xmlns:p14="http://schemas.microsoft.com/office/powerpoint/2010/main" val="1287204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laser, vector graphics&#10;&#10;Description automatically generated">
            <a:extLst>
              <a:ext uri="{FF2B5EF4-FFF2-40B4-BE49-F238E27FC236}">
                <a16:creationId xmlns:a16="http://schemas.microsoft.com/office/drawing/2014/main" id="{0D5F9B92-C6C6-4F63-95D7-429AA094ACFA}"/>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11</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Activity – Design a “Self Brand”</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11</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5746024" cy="3600986"/>
          </a:xfrm>
          <a:prstGeom prst="rect">
            <a:avLst/>
          </a:prstGeom>
          <a:noFill/>
        </p:spPr>
        <p:txBody>
          <a:bodyPr wrap="square" rtlCol="0">
            <a:spAutoFit/>
          </a:bodyPr>
          <a:lstStyle/>
          <a:p>
            <a:r>
              <a:rPr lang="en-GB" sz="1900">
                <a:solidFill>
                  <a:schemeClr val="bg1"/>
                </a:solidFill>
                <a:latin typeface="Poppins" panose="00000500000000000000" pitchFamily="2" charset="0"/>
                <a:cs typeface="Poppins" panose="00000500000000000000" pitchFamily="2" charset="0"/>
              </a:rPr>
              <a:t>Work in </a:t>
            </a:r>
            <a:r>
              <a:rPr lang="en-GB" sz="1900" b="1">
                <a:solidFill>
                  <a:srgbClr val="FFCC66"/>
                </a:solidFill>
                <a:latin typeface="Poppins" panose="00000500000000000000" pitchFamily="2" charset="0"/>
                <a:cs typeface="Poppins" panose="00000500000000000000" pitchFamily="2" charset="0"/>
              </a:rPr>
              <a:t>groups</a:t>
            </a:r>
            <a:r>
              <a:rPr lang="en-GB" sz="1900">
                <a:solidFill>
                  <a:schemeClr val="bg1"/>
                </a:solidFill>
                <a:latin typeface="Poppins" panose="00000500000000000000" pitchFamily="2" charset="0"/>
                <a:cs typeface="Poppins" panose="00000500000000000000" pitchFamily="2" charset="0"/>
              </a:rPr>
              <a:t>.</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Can you name the </a:t>
            </a:r>
            <a:r>
              <a:rPr lang="en-GB" sz="1900" b="1">
                <a:solidFill>
                  <a:srgbClr val="FFCC66"/>
                </a:solidFill>
                <a:latin typeface="Poppins" panose="00000500000000000000" pitchFamily="2" charset="0"/>
                <a:cs typeface="Poppins" panose="00000500000000000000" pitchFamily="2" charset="0"/>
              </a:rPr>
              <a:t>intention</a:t>
            </a:r>
            <a:r>
              <a:rPr lang="en-GB" sz="1900">
                <a:solidFill>
                  <a:schemeClr val="bg1"/>
                </a:solidFill>
                <a:latin typeface="Poppins" panose="00000500000000000000" pitchFamily="2" charset="0"/>
                <a:cs typeface="Poppins" panose="00000500000000000000" pitchFamily="2" charset="0"/>
              </a:rPr>
              <a:t> of a brand?</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Create a “</a:t>
            </a:r>
            <a:r>
              <a:rPr lang="en-GB" sz="1900" b="1">
                <a:solidFill>
                  <a:srgbClr val="FFCC66"/>
                </a:solidFill>
                <a:latin typeface="Poppins" panose="00000500000000000000" pitchFamily="2" charset="0"/>
                <a:cs typeface="Poppins" panose="00000500000000000000" pitchFamily="2" charset="0"/>
              </a:rPr>
              <a:t>Self-Brand</a:t>
            </a:r>
            <a:r>
              <a:rPr lang="en-GB" sz="1900">
                <a:solidFill>
                  <a:schemeClr val="bg1"/>
                </a:solidFill>
                <a:latin typeface="Poppins" panose="00000500000000000000" pitchFamily="2" charset="0"/>
                <a:cs typeface="Poppins" panose="00000500000000000000" pitchFamily="2" charset="0"/>
              </a:rPr>
              <a:t>” collage. Use pictures, words, or symbols clipped from magazines to represent your traits or things you enjoy doing, places you been, people you admire, or careers you desire.</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If time permits, have students explain their “</a:t>
            </a:r>
            <a:r>
              <a:rPr lang="en-GB" sz="1900" b="1">
                <a:solidFill>
                  <a:srgbClr val="FFCC66"/>
                </a:solidFill>
                <a:latin typeface="Poppins" panose="00000500000000000000" pitchFamily="2" charset="0"/>
                <a:cs typeface="Poppins" panose="00000500000000000000" pitchFamily="2" charset="0"/>
              </a:rPr>
              <a:t>brand</a:t>
            </a:r>
            <a:r>
              <a:rPr lang="en-GB" sz="1900">
                <a:solidFill>
                  <a:schemeClr val="bg1"/>
                </a:solidFill>
                <a:latin typeface="Poppins" panose="00000500000000000000" pitchFamily="2" charset="0"/>
                <a:cs typeface="Poppins" panose="00000500000000000000" pitchFamily="2" charset="0"/>
              </a:rPr>
              <a:t>” to their group. </a:t>
            </a: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4C507B09-0F61-161F-A3C8-9DFB4AA60310}"/>
              </a:ext>
            </a:extLst>
          </p:cNvPr>
          <p:cNvPicPr>
            <a:picLocks noChangeAspect="1"/>
          </p:cNvPicPr>
          <p:nvPr/>
        </p:nvPicPr>
        <p:blipFill>
          <a:blip r:embed="rId9"/>
          <a:stretch>
            <a:fillRect/>
          </a:stretch>
        </p:blipFill>
        <p:spPr>
          <a:xfrm>
            <a:off x="10401292" y="213517"/>
            <a:ext cx="1450596" cy="401047"/>
          </a:xfrm>
          <a:prstGeom prst="rect">
            <a:avLst/>
          </a:prstGeom>
        </p:spPr>
      </p:pic>
      <p:pic>
        <p:nvPicPr>
          <p:cNvPr id="2" name="Graphic 1">
            <a:extLst>
              <a:ext uri="{FF2B5EF4-FFF2-40B4-BE49-F238E27FC236}">
                <a16:creationId xmlns:a16="http://schemas.microsoft.com/office/drawing/2014/main" id="{DA69429E-7B4E-0F7B-D8A2-308234C328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03073" y="1283696"/>
            <a:ext cx="2606756" cy="4359575"/>
          </a:xfrm>
          <a:prstGeom prst="rect">
            <a:avLst/>
          </a:prstGeom>
        </p:spPr>
      </p:pic>
    </p:spTree>
    <p:extLst>
      <p:ext uri="{BB962C8B-B14F-4D97-AF65-F5344CB8AC3E}">
        <p14:creationId xmlns:p14="http://schemas.microsoft.com/office/powerpoint/2010/main" val="2013795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accessory, laser, vector graphics&#10;&#10;Description automatically generated">
            <a:extLst>
              <a:ext uri="{FF2B5EF4-FFF2-40B4-BE49-F238E27FC236}">
                <a16:creationId xmlns:a16="http://schemas.microsoft.com/office/drawing/2014/main" id="{154EC365-CD9B-482E-8D25-F52030B779F5}"/>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12</a:t>
            </a:fld>
            <a:endParaRPr lang="en-FR"/>
          </a:p>
        </p:txBody>
      </p: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12</a:t>
            </a:fld>
            <a:endParaRPr lang="en-FR" sz="2400">
              <a:solidFill>
                <a:schemeClr val="bg1"/>
              </a:solidFill>
            </a:endParaRPr>
          </a:p>
        </p:txBody>
      </p:sp>
      <p:pic>
        <p:nvPicPr>
          <p:cNvPr id="20" name="Graphic 19">
            <a:extLst>
              <a:ext uri="{FF2B5EF4-FFF2-40B4-BE49-F238E27FC236}">
                <a16:creationId xmlns:a16="http://schemas.microsoft.com/office/drawing/2014/main" id="{9A80969A-BFC2-45D2-8DD5-BE186E203F6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7459"/>
          <a:stretch/>
        </p:blipFill>
        <p:spPr>
          <a:xfrm>
            <a:off x="8178641" y="2251465"/>
            <a:ext cx="2876079" cy="4606536"/>
          </a:xfrm>
          <a:prstGeom prst="rect">
            <a:avLst/>
          </a:prstGeom>
        </p:spPr>
      </p:pic>
      <p:pic>
        <p:nvPicPr>
          <p:cNvPr id="8" name="Graphic 7">
            <a:extLst>
              <a:ext uri="{FF2B5EF4-FFF2-40B4-BE49-F238E27FC236}">
                <a16:creationId xmlns:a16="http://schemas.microsoft.com/office/drawing/2014/main" id="{048135B4-727D-40CD-A17F-E6414F0A55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5885" y="897149"/>
            <a:ext cx="6748077" cy="4416725"/>
          </a:xfrm>
          <a:prstGeom prst="rect">
            <a:avLst/>
          </a:prstGeom>
        </p:spPr>
      </p:pic>
      <p:sp>
        <p:nvSpPr>
          <p:cNvPr id="22" name="TextBox 21">
            <a:extLst>
              <a:ext uri="{FF2B5EF4-FFF2-40B4-BE49-F238E27FC236}">
                <a16:creationId xmlns:a16="http://schemas.microsoft.com/office/drawing/2014/main" id="{91A6EC9E-4C6C-4F66-B2B0-0C380861CE37}"/>
              </a:ext>
            </a:extLst>
          </p:cNvPr>
          <p:cNvSpPr txBox="1"/>
          <p:nvPr/>
        </p:nvSpPr>
        <p:spPr>
          <a:xfrm>
            <a:off x="1189039" y="1712972"/>
            <a:ext cx="6315943" cy="2246769"/>
          </a:xfrm>
          <a:prstGeom prst="rect">
            <a:avLst/>
          </a:prstGeom>
          <a:noFill/>
        </p:spPr>
        <p:txBody>
          <a:bodyPr wrap="square" rtlCol="0">
            <a:spAutoFit/>
          </a:bodyPr>
          <a:lstStyle/>
          <a:p>
            <a:pPr algn="ctr"/>
            <a:r>
              <a:rPr lang="en-GB" sz="2800" b="1">
                <a:solidFill>
                  <a:srgbClr val="FFCC66"/>
                </a:solidFill>
                <a:latin typeface="Zona Pro" panose="02010503040002020004" pitchFamily="50" charset="0"/>
              </a:rPr>
              <a:t>Activity - I am unique because…</a:t>
            </a:r>
          </a:p>
          <a:p>
            <a:pPr algn="ctr"/>
            <a:r>
              <a:rPr lang="en-GB" sz="2800" b="1">
                <a:solidFill>
                  <a:srgbClr val="FFCC66"/>
                </a:solidFill>
                <a:latin typeface="Zona Pro" panose="02010503040002020004" pitchFamily="50" charset="0"/>
              </a:rPr>
              <a:t> </a:t>
            </a:r>
          </a:p>
          <a:p>
            <a:pPr algn="ctr"/>
            <a:r>
              <a:rPr lang="en-GB" sz="4200" b="1">
                <a:solidFill>
                  <a:srgbClr val="FFCC66"/>
                </a:solidFill>
                <a:latin typeface="Zona Pro" panose="02010503040002020004" pitchFamily="50" charset="0"/>
              </a:rPr>
              <a:t>List 5 things that make you, YOU!</a:t>
            </a:r>
          </a:p>
        </p:txBody>
      </p:sp>
      <p:pic>
        <p:nvPicPr>
          <p:cNvPr id="11" name="Picture 10" descr="Icon&#10;&#10;Description automatically generated with medium confidence">
            <a:extLst>
              <a:ext uri="{FF2B5EF4-FFF2-40B4-BE49-F238E27FC236}">
                <a16:creationId xmlns:a16="http://schemas.microsoft.com/office/drawing/2014/main" id="{50EB285B-7E12-2AE8-36FB-D9D7CB1E36F8}"/>
              </a:ext>
            </a:extLst>
          </p:cNvPr>
          <p:cNvPicPr>
            <a:picLocks noChangeAspect="1"/>
          </p:cNvPicPr>
          <p:nvPr/>
        </p:nvPicPr>
        <p:blipFill>
          <a:blip r:embed="rId9"/>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3931700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laser, vector graphics&#10;&#10;Description automatically generated">
            <a:extLst>
              <a:ext uri="{FF2B5EF4-FFF2-40B4-BE49-F238E27FC236}">
                <a16:creationId xmlns:a16="http://schemas.microsoft.com/office/drawing/2014/main" id="{0D5F9B92-C6C6-4F63-95D7-429AA094ACFA}"/>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13</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Activity - Ranking Traits</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13</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6150181" cy="4816703"/>
          </a:xfrm>
          <a:prstGeom prst="rect">
            <a:avLst/>
          </a:prstGeom>
          <a:noFill/>
        </p:spPr>
        <p:txBody>
          <a:bodyPr wrap="square" rtlCol="0">
            <a:spAutoFit/>
          </a:bodyPr>
          <a:lstStyle/>
          <a:p>
            <a:r>
              <a:rPr lang="en-AU" sz="2000" b="1" i="0">
                <a:solidFill>
                  <a:srgbClr val="FFCC66"/>
                </a:solidFill>
                <a:effectLst/>
                <a:latin typeface="arial" panose="020B0604020202020204" pitchFamily="34" charset="0"/>
              </a:rPr>
              <a:t>•  </a:t>
            </a:r>
            <a:r>
              <a:rPr lang="en-GB" sz="1900">
                <a:solidFill>
                  <a:schemeClr val="bg1"/>
                </a:solidFill>
                <a:latin typeface="Poppins" panose="00000500000000000000" pitchFamily="2" charset="0"/>
                <a:cs typeface="Poppins" panose="00000500000000000000" pitchFamily="2" charset="0"/>
              </a:rPr>
              <a:t>Cut or rip a piece of paper into </a:t>
            </a:r>
            <a:br>
              <a:rPr lang="en-GB" sz="1900">
                <a:solidFill>
                  <a:schemeClr val="bg1"/>
                </a:solidFill>
                <a:latin typeface="Poppins" panose="00000500000000000000" pitchFamily="2" charset="0"/>
                <a:cs typeface="Poppins" panose="00000500000000000000" pitchFamily="2" charset="0"/>
              </a:rPr>
            </a:br>
            <a:r>
              <a:rPr lang="en-GB" sz="1900">
                <a:solidFill>
                  <a:schemeClr val="bg1"/>
                </a:solidFill>
                <a:latin typeface="Poppins" panose="00000500000000000000" pitchFamily="2" charset="0"/>
                <a:cs typeface="Poppins" panose="00000500000000000000" pitchFamily="2" charset="0"/>
              </a:rPr>
              <a:t>    ten strips.</a:t>
            </a:r>
          </a:p>
          <a:p>
            <a:endParaRPr lang="en-GB" sz="1900">
              <a:solidFill>
                <a:schemeClr val="bg1"/>
              </a:solidFill>
              <a:latin typeface="Poppins" panose="00000500000000000000" pitchFamily="2" charset="0"/>
              <a:cs typeface="Poppins" panose="00000500000000000000" pitchFamily="2" charset="0"/>
            </a:endParaRPr>
          </a:p>
          <a:p>
            <a:r>
              <a:rPr lang="en-AU" sz="1800" b="1" i="0">
                <a:solidFill>
                  <a:srgbClr val="FFCC66"/>
                </a:solidFill>
                <a:effectLst/>
                <a:latin typeface="arial" panose="020B0604020202020204" pitchFamily="34" charset="0"/>
              </a:rPr>
              <a:t>•  </a:t>
            </a:r>
            <a:r>
              <a:rPr lang="en-GB" sz="1900">
                <a:solidFill>
                  <a:schemeClr val="bg1"/>
                </a:solidFill>
                <a:latin typeface="Poppins" panose="00000500000000000000" pitchFamily="2" charset="0"/>
                <a:cs typeface="Poppins" panose="00000500000000000000" pitchFamily="2" charset="0"/>
              </a:rPr>
              <a:t>On each strip, write a word or phrase   </a:t>
            </a:r>
            <a:br>
              <a:rPr lang="en-GB" sz="1900">
                <a:solidFill>
                  <a:schemeClr val="bg1"/>
                </a:solidFill>
                <a:latin typeface="Poppins" panose="00000500000000000000" pitchFamily="2" charset="0"/>
                <a:cs typeface="Poppins" panose="00000500000000000000" pitchFamily="2" charset="0"/>
              </a:rPr>
            </a:br>
            <a:r>
              <a:rPr lang="en-GB" sz="1900">
                <a:solidFill>
                  <a:schemeClr val="bg1"/>
                </a:solidFill>
                <a:latin typeface="Poppins" panose="00000500000000000000" pitchFamily="2" charset="0"/>
                <a:cs typeface="Poppins" panose="00000500000000000000" pitchFamily="2" charset="0"/>
              </a:rPr>
              <a:t>    that describes you. Refer to the “Awesome </a:t>
            </a:r>
            <a:br>
              <a:rPr lang="en-GB" sz="1900">
                <a:solidFill>
                  <a:schemeClr val="bg1"/>
                </a:solidFill>
                <a:latin typeface="Poppins" panose="00000500000000000000" pitchFamily="2" charset="0"/>
                <a:cs typeface="Poppins" panose="00000500000000000000" pitchFamily="2" charset="0"/>
              </a:rPr>
            </a:br>
            <a:r>
              <a:rPr lang="en-GB" sz="1900">
                <a:solidFill>
                  <a:schemeClr val="bg1"/>
                </a:solidFill>
                <a:latin typeface="Poppins" panose="00000500000000000000" pitchFamily="2" charset="0"/>
                <a:cs typeface="Poppins" panose="00000500000000000000" pitchFamily="2" charset="0"/>
              </a:rPr>
              <a:t>    Adjectives” handout. </a:t>
            </a:r>
          </a:p>
          <a:p>
            <a:endParaRPr lang="en-GB" sz="1900">
              <a:solidFill>
                <a:schemeClr val="bg1"/>
              </a:solidFill>
              <a:latin typeface="Poppins" panose="00000500000000000000" pitchFamily="2" charset="0"/>
              <a:cs typeface="Poppins" panose="00000500000000000000" pitchFamily="2" charset="0"/>
            </a:endParaRPr>
          </a:p>
          <a:p>
            <a:r>
              <a:rPr lang="en-AU" sz="1800" b="1" i="0">
                <a:solidFill>
                  <a:srgbClr val="FFCC66"/>
                </a:solidFill>
                <a:effectLst/>
                <a:latin typeface="arial" panose="020B0604020202020204" pitchFamily="34" charset="0"/>
              </a:rPr>
              <a:t>•  </a:t>
            </a:r>
            <a:r>
              <a:rPr lang="en-GB" sz="1900">
                <a:solidFill>
                  <a:schemeClr val="bg1"/>
                </a:solidFill>
                <a:latin typeface="Poppins" panose="00000500000000000000" pitchFamily="2" charset="0"/>
                <a:cs typeface="Poppins" panose="00000500000000000000" pitchFamily="2" charset="0"/>
              </a:rPr>
              <a:t>Arrange them in order from traits you </a:t>
            </a:r>
            <a:br>
              <a:rPr lang="en-GB" sz="1900">
                <a:solidFill>
                  <a:schemeClr val="bg1"/>
                </a:solidFill>
                <a:latin typeface="Poppins" panose="00000500000000000000" pitchFamily="2" charset="0"/>
                <a:cs typeface="Poppins" panose="00000500000000000000" pitchFamily="2" charset="0"/>
              </a:rPr>
            </a:br>
            <a:r>
              <a:rPr lang="en-GB" sz="1900">
                <a:solidFill>
                  <a:schemeClr val="bg1"/>
                </a:solidFill>
                <a:latin typeface="Poppins" panose="00000500000000000000" pitchFamily="2" charset="0"/>
                <a:cs typeface="Poppins" panose="00000500000000000000" pitchFamily="2" charset="0"/>
              </a:rPr>
              <a:t>   like best to least. </a:t>
            </a:r>
          </a:p>
          <a:p>
            <a:endParaRPr lang="en-GB" sz="1900">
              <a:solidFill>
                <a:schemeClr val="bg1"/>
              </a:solidFill>
              <a:latin typeface="Poppins" panose="00000500000000000000" pitchFamily="2" charset="0"/>
              <a:cs typeface="Poppins" panose="00000500000000000000" pitchFamily="2" charset="0"/>
            </a:endParaRPr>
          </a:p>
          <a:p>
            <a:r>
              <a:rPr lang="en-AU" sz="2000" b="1" i="0">
                <a:solidFill>
                  <a:srgbClr val="FFCC66"/>
                </a:solidFill>
                <a:effectLst/>
                <a:latin typeface="arial" panose="020B0604020202020204" pitchFamily="34" charset="0"/>
              </a:rPr>
              <a:t>• </a:t>
            </a:r>
            <a:r>
              <a:rPr lang="en-GB" sz="1900">
                <a:solidFill>
                  <a:schemeClr val="bg1"/>
                </a:solidFill>
                <a:latin typeface="Poppins" panose="00000500000000000000" pitchFamily="2" charset="0"/>
                <a:cs typeface="Poppins" panose="00000500000000000000" pitchFamily="2" charset="0"/>
              </a:rPr>
              <a:t>Now give up 3 traits. What kind of person are </a:t>
            </a:r>
            <a:br>
              <a:rPr lang="en-GB" sz="1900">
                <a:solidFill>
                  <a:schemeClr val="bg1"/>
                </a:solidFill>
                <a:latin typeface="Poppins" panose="00000500000000000000" pitchFamily="2" charset="0"/>
                <a:cs typeface="Poppins" panose="00000500000000000000" pitchFamily="2" charset="0"/>
              </a:rPr>
            </a:br>
            <a:r>
              <a:rPr lang="en-GB" sz="1900">
                <a:solidFill>
                  <a:schemeClr val="bg1"/>
                </a:solidFill>
                <a:latin typeface="Poppins" panose="00000500000000000000" pitchFamily="2" charset="0"/>
                <a:cs typeface="Poppins" panose="00000500000000000000" pitchFamily="2" charset="0"/>
              </a:rPr>
              <a:t>  you now?</a:t>
            </a:r>
          </a:p>
          <a:p>
            <a:endParaRPr lang="en-GB" sz="1900">
              <a:solidFill>
                <a:schemeClr val="bg1"/>
              </a:solidFill>
              <a:latin typeface="Poppins" panose="00000500000000000000" pitchFamily="2" charset="0"/>
              <a:cs typeface="Poppins" panose="00000500000000000000" pitchFamily="2" charset="0"/>
            </a:endParaRPr>
          </a:p>
          <a:p>
            <a:r>
              <a:rPr lang="en-AU" sz="2000" b="1" i="0">
                <a:solidFill>
                  <a:srgbClr val="FFCC66"/>
                </a:solidFill>
                <a:effectLst/>
                <a:latin typeface="arial" panose="020B0604020202020204" pitchFamily="34" charset="0"/>
              </a:rPr>
              <a:t>• </a:t>
            </a:r>
            <a:r>
              <a:rPr lang="en-GB" sz="1900">
                <a:solidFill>
                  <a:schemeClr val="bg1"/>
                </a:solidFill>
                <a:latin typeface="Poppins" panose="00000500000000000000" pitchFamily="2" charset="0"/>
                <a:cs typeface="Poppins" panose="00000500000000000000" pitchFamily="2" charset="0"/>
              </a:rPr>
              <a:t>Now write about what you kept in your </a:t>
            </a:r>
            <a:br>
              <a:rPr lang="en-GB" sz="1900">
                <a:solidFill>
                  <a:schemeClr val="bg1"/>
                </a:solidFill>
                <a:latin typeface="Poppins" panose="00000500000000000000" pitchFamily="2" charset="0"/>
                <a:cs typeface="Poppins" panose="00000500000000000000" pitchFamily="2" charset="0"/>
              </a:rPr>
            </a:br>
            <a:r>
              <a:rPr lang="en-GB" sz="1900">
                <a:solidFill>
                  <a:schemeClr val="bg1"/>
                </a:solidFill>
                <a:latin typeface="Poppins" panose="00000500000000000000" pitchFamily="2" charset="0"/>
                <a:cs typeface="Poppins" panose="00000500000000000000" pitchFamily="2" charset="0"/>
              </a:rPr>
              <a:t>  workbook, and what you learnt about yourself. </a:t>
            </a:r>
          </a:p>
          <a:p>
            <a:endParaRPr lang="en-GB" sz="1900">
              <a:solidFill>
                <a:schemeClr val="bg1"/>
              </a:solidFill>
              <a:latin typeface="Poppins" panose="00000500000000000000" pitchFamily="2" charset="0"/>
              <a:cs typeface="Poppins" panose="00000500000000000000" pitchFamily="2" charset="0"/>
            </a:endParaRP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7" name="Graphic 6">
            <a:extLst>
              <a:ext uri="{FF2B5EF4-FFF2-40B4-BE49-F238E27FC236}">
                <a16:creationId xmlns:a16="http://schemas.microsoft.com/office/drawing/2014/main" id="{269B825F-4512-442B-8C2C-06DFEE8E4F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86794" y="1405647"/>
            <a:ext cx="2845329" cy="4150329"/>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742F36D6-3E81-4C5F-1A4F-39B12EC15BD7}"/>
              </a:ext>
            </a:extLst>
          </p:cNvPr>
          <p:cNvPicPr>
            <a:picLocks noChangeAspect="1"/>
          </p:cNvPicPr>
          <p:nvPr/>
        </p:nvPicPr>
        <p:blipFill>
          <a:blip r:embed="rId11"/>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2231316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laser, vector graphics&#10;&#10;Description automatically generated">
            <a:extLst>
              <a:ext uri="{FF2B5EF4-FFF2-40B4-BE49-F238E27FC236}">
                <a16:creationId xmlns:a16="http://schemas.microsoft.com/office/drawing/2014/main" id="{0D5F9B92-C6C6-4F63-95D7-429AA094ACFA}"/>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14</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Concluding Activity</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0948295" y="6125112"/>
            <a:ext cx="677649"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14</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5081703" cy="1846659"/>
          </a:xfrm>
          <a:prstGeom prst="rect">
            <a:avLst/>
          </a:prstGeom>
          <a:noFill/>
        </p:spPr>
        <p:txBody>
          <a:bodyPr wrap="square" rtlCol="0">
            <a:spAutoFit/>
          </a:bodyPr>
          <a:lstStyle/>
          <a:p>
            <a:r>
              <a:rPr lang="en-AU" sz="1900">
                <a:solidFill>
                  <a:schemeClr val="bg1"/>
                </a:solidFill>
                <a:latin typeface="Poppins" panose="00000500000000000000" pitchFamily="2" charset="0"/>
                <a:cs typeface="Poppins" panose="00000500000000000000" pitchFamily="2" charset="0"/>
              </a:rPr>
              <a:t>Write out the major points from today’s lesson.</a:t>
            </a:r>
          </a:p>
          <a:p>
            <a:endParaRPr lang="en-AU" sz="1900">
              <a:solidFill>
                <a:schemeClr val="bg1"/>
              </a:solidFill>
              <a:latin typeface="Poppins" panose="00000500000000000000" pitchFamily="2" charset="0"/>
              <a:cs typeface="Poppins" panose="00000500000000000000" pitchFamily="2" charset="0"/>
            </a:endParaRPr>
          </a:p>
          <a:p>
            <a:r>
              <a:rPr lang="en-AU" sz="1900">
                <a:solidFill>
                  <a:schemeClr val="bg1"/>
                </a:solidFill>
                <a:latin typeface="Poppins" panose="00000500000000000000" pitchFamily="2" charset="0"/>
                <a:cs typeface="Poppins" panose="00000500000000000000" pitchFamily="2" charset="0"/>
              </a:rPr>
              <a:t>For example; self-concept, and </a:t>
            </a:r>
          </a:p>
          <a:p>
            <a:r>
              <a:rPr lang="en-AU" sz="1900">
                <a:solidFill>
                  <a:schemeClr val="bg1"/>
                </a:solidFill>
                <a:latin typeface="Poppins" panose="00000500000000000000" pitchFamily="2" charset="0"/>
                <a:cs typeface="Poppins" panose="00000500000000000000" pitchFamily="2" charset="0"/>
              </a:rPr>
              <a:t>self-brand.</a:t>
            </a:r>
            <a:endParaRPr lang="en-GB" sz="1900">
              <a:solidFill>
                <a:schemeClr val="bg1"/>
              </a:solidFill>
              <a:latin typeface="Poppins" panose="00000500000000000000" pitchFamily="2" charset="0"/>
              <a:cs typeface="Poppins" panose="00000500000000000000" pitchFamily="2" charset="0"/>
            </a:endParaRPr>
          </a:p>
          <a:p>
            <a:endParaRPr lang="en-GB" sz="1900">
              <a:solidFill>
                <a:schemeClr val="bg1"/>
              </a:solidFill>
              <a:latin typeface="Poppins" panose="00000500000000000000" pitchFamily="2" charset="0"/>
              <a:cs typeface="Poppins" panose="00000500000000000000" pitchFamily="2" charset="0"/>
            </a:endParaRP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3" name="Graphic 2">
            <a:extLst>
              <a:ext uri="{FF2B5EF4-FFF2-40B4-BE49-F238E27FC236}">
                <a16:creationId xmlns:a16="http://schemas.microsoft.com/office/drawing/2014/main" id="{1FCF594C-6DFE-4CA0-8DE0-12B178F6319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03073" y="1283696"/>
            <a:ext cx="2606756" cy="4359575"/>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1DC477B0-5F35-86EC-44B8-A931A7AD9357}"/>
              </a:ext>
            </a:extLst>
          </p:cNvPr>
          <p:cNvPicPr>
            <a:picLocks noChangeAspect="1"/>
          </p:cNvPicPr>
          <p:nvPr/>
        </p:nvPicPr>
        <p:blipFill>
          <a:blip r:embed="rId11"/>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1281728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accessory, laser, vector graphics&#10;&#10;Description automatically generated">
            <a:extLst>
              <a:ext uri="{FF2B5EF4-FFF2-40B4-BE49-F238E27FC236}">
                <a16:creationId xmlns:a16="http://schemas.microsoft.com/office/drawing/2014/main" id="{2C0AEDE3-A44E-477F-8DA6-E0E0FA701EB5}"/>
              </a:ext>
            </a:extLst>
          </p:cNvPr>
          <p:cNvPicPr>
            <a:picLocks noChangeAspect="1"/>
          </p:cNvPicPr>
          <p:nvPr/>
        </p:nvPicPr>
        <p:blipFill>
          <a:blip r:embed="rId3"/>
          <a:stretch>
            <a:fillRect/>
          </a:stretch>
        </p:blipFill>
        <p:spPr>
          <a:xfrm>
            <a:off x="0" y="0"/>
            <a:ext cx="12192000" cy="6875930"/>
          </a:xfrm>
          <a:prstGeom prst="rect">
            <a:avLst/>
          </a:prstGeom>
        </p:spPr>
      </p:pic>
      <p:pic>
        <p:nvPicPr>
          <p:cNvPr id="36" name="Picture 35" descr="A picture containing background pattern&#10;&#10;Description automatically generated">
            <a:extLst>
              <a:ext uri="{FF2B5EF4-FFF2-40B4-BE49-F238E27FC236}">
                <a16:creationId xmlns:a16="http://schemas.microsoft.com/office/drawing/2014/main" id="{0E8B1D8C-5211-4480-8AD5-025B4366F949}"/>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26" name="Rectangle 25">
            <a:extLst>
              <a:ext uri="{FF2B5EF4-FFF2-40B4-BE49-F238E27FC236}">
                <a16:creationId xmlns:a16="http://schemas.microsoft.com/office/drawing/2014/main" id="{21542EF8-5420-4AC7-9795-FA1B049E1DC4}"/>
              </a:ext>
            </a:extLst>
          </p:cNvPr>
          <p:cNvSpPr/>
          <p:nvPr/>
        </p:nvSpPr>
        <p:spPr>
          <a:xfrm>
            <a:off x="-101600" y="-114298"/>
            <a:ext cx="9359575" cy="7110184"/>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76544"/>
              <a:gd name="connsiteY0" fmla="*/ 0 h 6858000"/>
              <a:gd name="connsiteX1" fmla="*/ 12376544 w 12376544"/>
              <a:gd name="connsiteY1" fmla="*/ 0 h 6858000"/>
              <a:gd name="connsiteX2" fmla="*/ 7751768 w 12376544"/>
              <a:gd name="connsiteY2" fmla="*/ 6847551 h 6858000"/>
              <a:gd name="connsiteX3" fmla="*/ 0 w 12376544"/>
              <a:gd name="connsiteY3" fmla="*/ 6858000 h 6858000"/>
              <a:gd name="connsiteX4" fmla="*/ 0 w 12376544"/>
              <a:gd name="connsiteY4" fmla="*/ 0 h 6858000"/>
              <a:gd name="connsiteX0" fmla="*/ 0 w 12376544"/>
              <a:gd name="connsiteY0" fmla="*/ 0 h 6858000"/>
              <a:gd name="connsiteX1" fmla="*/ 12376544 w 12376544"/>
              <a:gd name="connsiteY1" fmla="*/ 0 h 6858000"/>
              <a:gd name="connsiteX2" fmla="*/ 5240332 w 12376544"/>
              <a:gd name="connsiteY2" fmla="*/ 6822151 h 6858000"/>
              <a:gd name="connsiteX3" fmla="*/ 0 w 12376544"/>
              <a:gd name="connsiteY3" fmla="*/ 6858000 h 6858000"/>
              <a:gd name="connsiteX4" fmla="*/ 0 w 12376544"/>
              <a:gd name="connsiteY4" fmla="*/ 0 h 6858000"/>
              <a:gd name="connsiteX0" fmla="*/ 0 w 9388579"/>
              <a:gd name="connsiteY0" fmla="*/ 12700 h 6870700"/>
              <a:gd name="connsiteX1" fmla="*/ 9388579 w 9388579"/>
              <a:gd name="connsiteY1" fmla="*/ 0 h 6870700"/>
              <a:gd name="connsiteX2" fmla="*/ 5240332 w 9388579"/>
              <a:gd name="connsiteY2" fmla="*/ 6834851 h 6870700"/>
              <a:gd name="connsiteX3" fmla="*/ 0 w 9388579"/>
              <a:gd name="connsiteY3" fmla="*/ 6870700 h 6870700"/>
              <a:gd name="connsiteX4" fmla="*/ 0 w 9388579"/>
              <a:gd name="connsiteY4" fmla="*/ 12700 h 6870700"/>
              <a:gd name="connsiteX0" fmla="*/ 0 w 9388579"/>
              <a:gd name="connsiteY0" fmla="*/ 12700 h 6898351"/>
              <a:gd name="connsiteX1" fmla="*/ 9388579 w 9388579"/>
              <a:gd name="connsiteY1" fmla="*/ 0 h 6898351"/>
              <a:gd name="connsiteX2" fmla="*/ 5227453 w 9388579"/>
              <a:gd name="connsiteY2" fmla="*/ 6898351 h 6898351"/>
              <a:gd name="connsiteX3" fmla="*/ 0 w 9388579"/>
              <a:gd name="connsiteY3" fmla="*/ 6870700 h 6898351"/>
              <a:gd name="connsiteX4" fmla="*/ 0 w 9388579"/>
              <a:gd name="connsiteY4" fmla="*/ 12700 h 6898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8579" h="6898351">
                <a:moveTo>
                  <a:pt x="0" y="12700"/>
                </a:moveTo>
                <a:lnTo>
                  <a:pt x="9388579" y="0"/>
                </a:lnTo>
                <a:lnTo>
                  <a:pt x="5227453" y="6898351"/>
                </a:lnTo>
                <a:lnTo>
                  <a:pt x="0" y="6870700"/>
                </a:lnTo>
                <a:lnTo>
                  <a:pt x="0" y="1270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Slide Number Placeholder 12">
            <a:extLst>
              <a:ext uri="{FF2B5EF4-FFF2-40B4-BE49-F238E27FC236}">
                <a16:creationId xmlns:a16="http://schemas.microsoft.com/office/drawing/2014/main" id="{5DF6FA90-A285-4FA4-8826-E0182DE7BABC}"/>
              </a:ext>
            </a:extLst>
          </p:cNvPr>
          <p:cNvSpPr>
            <a:spLocks noGrp="1"/>
          </p:cNvSpPr>
          <p:nvPr>
            <p:ph type="sldNum" sz="quarter" idx="12"/>
          </p:nvPr>
        </p:nvSpPr>
        <p:spPr>
          <a:xfrm>
            <a:off x="10988324" y="6134077"/>
            <a:ext cx="560210" cy="365125"/>
          </a:xfrm>
        </p:spPr>
        <p:txBody>
          <a:bodyPr/>
          <a:lstStyle/>
          <a:p>
            <a:pPr algn="ctr"/>
            <a:fld id="{BFB245C7-A9B6-FE41-A38C-AC0BF5D04523}" type="slidenum">
              <a:rPr lang="en-FR" sz="2400" smtClean="0">
                <a:solidFill>
                  <a:schemeClr val="bg1"/>
                </a:solidFill>
              </a:rPr>
              <a:pPr algn="ctr"/>
              <a:t>15</a:t>
            </a:fld>
            <a:endParaRPr lang="en-FR" sz="2400">
              <a:solidFill>
                <a:schemeClr val="bg1"/>
              </a:solidFill>
            </a:endParaRPr>
          </a:p>
        </p:txBody>
      </p:sp>
      <p:pic>
        <p:nvPicPr>
          <p:cNvPr id="42" name="Graphic 41">
            <a:extLst>
              <a:ext uri="{FF2B5EF4-FFF2-40B4-BE49-F238E27FC236}">
                <a16:creationId xmlns:a16="http://schemas.microsoft.com/office/drawing/2014/main" id="{F2C8D9AD-525A-4575-8D26-97904B3C2B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3628">
            <a:off x="7033160" y="-1319526"/>
            <a:ext cx="212620" cy="9497049"/>
          </a:xfrm>
          <a:prstGeom prst="rect">
            <a:avLst/>
          </a:prstGeom>
        </p:spPr>
      </p:pic>
      <p:pic>
        <p:nvPicPr>
          <p:cNvPr id="21" name="Graphic 20">
            <a:extLst>
              <a:ext uri="{FF2B5EF4-FFF2-40B4-BE49-F238E27FC236}">
                <a16:creationId xmlns:a16="http://schemas.microsoft.com/office/drawing/2014/main" id="{2EC5ABA9-FD22-4D4D-97CC-CCD34D1DC214}"/>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2286" r="77090"/>
          <a:stretch/>
        </p:blipFill>
        <p:spPr>
          <a:xfrm rot="10800000">
            <a:off x="-264638" y="4116831"/>
            <a:ext cx="1412403" cy="2875101"/>
          </a:xfrm>
          <a:prstGeom prst="rect">
            <a:avLst/>
          </a:prstGeom>
        </p:spPr>
      </p:pic>
      <p:pic>
        <p:nvPicPr>
          <p:cNvPr id="12" name="Graphic 11">
            <a:extLst>
              <a:ext uri="{FF2B5EF4-FFF2-40B4-BE49-F238E27FC236}">
                <a16:creationId xmlns:a16="http://schemas.microsoft.com/office/drawing/2014/main" id="{20AB28C5-752B-45DA-AE0F-DEF971F039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05099" y="5496858"/>
            <a:ext cx="4172501" cy="478812"/>
          </a:xfrm>
          <a:prstGeom prst="rect">
            <a:avLst/>
          </a:prstGeom>
        </p:spPr>
      </p:pic>
      <p:sp>
        <p:nvSpPr>
          <p:cNvPr id="24" name="TextBox 23">
            <a:extLst>
              <a:ext uri="{FF2B5EF4-FFF2-40B4-BE49-F238E27FC236}">
                <a16:creationId xmlns:a16="http://schemas.microsoft.com/office/drawing/2014/main" id="{87D6411C-5A73-4813-99DE-DE18B06805C6}"/>
              </a:ext>
            </a:extLst>
          </p:cNvPr>
          <p:cNvSpPr txBox="1"/>
          <p:nvPr/>
        </p:nvSpPr>
        <p:spPr>
          <a:xfrm>
            <a:off x="591866" y="1958178"/>
            <a:ext cx="5473700" cy="2631490"/>
          </a:xfrm>
          <a:prstGeom prst="rect">
            <a:avLst/>
          </a:prstGeom>
          <a:noFill/>
        </p:spPr>
        <p:txBody>
          <a:bodyPr wrap="square" rtlCol="0">
            <a:spAutoFit/>
          </a:bodyPr>
          <a:lstStyle/>
          <a:p>
            <a:r>
              <a:rPr lang="en-GB" sz="5500" b="1">
                <a:solidFill>
                  <a:srgbClr val="FFCC66"/>
                </a:solidFill>
                <a:latin typeface="Zona Pro" panose="02010503040002020004" pitchFamily="50" charset="0"/>
              </a:rPr>
              <a:t>This is the end of Lesson 5.</a:t>
            </a:r>
          </a:p>
          <a:p>
            <a:r>
              <a:rPr lang="en-GB" sz="5500" b="1">
                <a:solidFill>
                  <a:srgbClr val="FFCC66"/>
                </a:solidFill>
                <a:latin typeface="Zona Pro" panose="02010503040002020004" pitchFamily="50" charset="0"/>
              </a:rPr>
              <a:t>Great work!</a:t>
            </a:r>
          </a:p>
        </p:txBody>
      </p:sp>
      <p:pic>
        <p:nvPicPr>
          <p:cNvPr id="11" name="Graphic 10">
            <a:extLst>
              <a:ext uri="{FF2B5EF4-FFF2-40B4-BE49-F238E27FC236}">
                <a16:creationId xmlns:a16="http://schemas.microsoft.com/office/drawing/2014/main" id="{DB0CF2A6-48BB-4A09-A446-C9935D160D6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46900" y="904120"/>
            <a:ext cx="3435087" cy="4979967"/>
          </a:xfrm>
          <a:prstGeom prst="rect">
            <a:avLst/>
          </a:prstGeom>
        </p:spPr>
      </p:pic>
      <p:pic>
        <p:nvPicPr>
          <p:cNvPr id="16" name="Picture 15" descr="Icon&#10;&#10;Description automatically generated with medium confidence">
            <a:extLst>
              <a:ext uri="{FF2B5EF4-FFF2-40B4-BE49-F238E27FC236}">
                <a16:creationId xmlns:a16="http://schemas.microsoft.com/office/drawing/2014/main" id="{240A9CAC-DB2D-FB8B-E51C-B446AB680FA8}"/>
              </a:ext>
            </a:extLst>
          </p:cNvPr>
          <p:cNvPicPr>
            <a:picLocks noChangeAspect="1"/>
          </p:cNvPicPr>
          <p:nvPr/>
        </p:nvPicPr>
        <p:blipFill>
          <a:blip r:embed="rId13"/>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1849054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accessory, laser, vector graphics&#10;&#10;Description automatically generated">
            <a:extLst>
              <a:ext uri="{FF2B5EF4-FFF2-40B4-BE49-F238E27FC236}">
                <a16:creationId xmlns:a16="http://schemas.microsoft.com/office/drawing/2014/main" id="{D45A8396-3F71-4FFE-A003-2A80A6ECFC7D}"/>
              </a:ext>
            </a:extLst>
          </p:cNvPr>
          <p:cNvPicPr>
            <a:picLocks noChangeAspect="1"/>
          </p:cNvPicPr>
          <p:nvPr/>
        </p:nvPicPr>
        <p:blipFill>
          <a:blip r:embed="rId3"/>
          <a:stretch>
            <a:fillRect/>
          </a:stretch>
        </p:blipFill>
        <p:spPr>
          <a:xfrm>
            <a:off x="0" y="0"/>
            <a:ext cx="12192000" cy="6858000"/>
          </a:xfrm>
          <a:prstGeom prst="rect">
            <a:avLst/>
          </a:prstGeom>
        </p:spPr>
      </p:pic>
      <p:pic>
        <p:nvPicPr>
          <p:cNvPr id="36" name="Picture 35" descr="A picture containing background pattern&#10;&#10;Description automatically generated">
            <a:extLst>
              <a:ext uri="{FF2B5EF4-FFF2-40B4-BE49-F238E27FC236}">
                <a16:creationId xmlns:a16="http://schemas.microsoft.com/office/drawing/2014/main" id="{0E8B1D8C-5211-4480-8AD5-025B4366F949}"/>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26" name="Rectangle 25">
            <a:extLst>
              <a:ext uri="{FF2B5EF4-FFF2-40B4-BE49-F238E27FC236}">
                <a16:creationId xmlns:a16="http://schemas.microsoft.com/office/drawing/2014/main" id="{21542EF8-5420-4AC7-9795-FA1B049E1DC4}"/>
              </a:ext>
            </a:extLst>
          </p:cNvPr>
          <p:cNvSpPr/>
          <p:nvPr/>
        </p:nvSpPr>
        <p:spPr>
          <a:xfrm>
            <a:off x="-101600" y="-114298"/>
            <a:ext cx="9359575" cy="7110184"/>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76544"/>
              <a:gd name="connsiteY0" fmla="*/ 0 h 6858000"/>
              <a:gd name="connsiteX1" fmla="*/ 12376544 w 12376544"/>
              <a:gd name="connsiteY1" fmla="*/ 0 h 6858000"/>
              <a:gd name="connsiteX2" fmla="*/ 7751768 w 12376544"/>
              <a:gd name="connsiteY2" fmla="*/ 6847551 h 6858000"/>
              <a:gd name="connsiteX3" fmla="*/ 0 w 12376544"/>
              <a:gd name="connsiteY3" fmla="*/ 6858000 h 6858000"/>
              <a:gd name="connsiteX4" fmla="*/ 0 w 12376544"/>
              <a:gd name="connsiteY4" fmla="*/ 0 h 6858000"/>
              <a:gd name="connsiteX0" fmla="*/ 0 w 12376544"/>
              <a:gd name="connsiteY0" fmla="*/ 0 h 6858000"/>
              <a:gd name="connsiteX1" fmla="*/ 12376544 w 12376544"/>
              <a:gd name="connsiteY1" fmla="*/ 0 h 6858000"/>
              <a:gd name="connsiteX2" fmla="*/ 5240332 w 12376544"/>
              <a:gd name="connsiteY2" fmla="*/ 6822151 h 6858000"/>
              <a:gd name="connsiteX3" fmla="*/ 0 w 12376544"/>
              <a:gd name="connsiteY3" fmla="*/ 6858000 h 6858000"/>
              <a:gd name="connsiteX4" fmla="*/ 0 w 12376544"/>
              <a:gd name="connsiteY4" fmla="*/ 0 h 6858000"/>
              <a:gd name="connsiteX0" fmla="*/ 0 w 9388579"/>
              <a:gd name="connsiteY0" fmla="*/ 12700 h 6870700"/>
              <a:gd name="connsiteX1" fmla="*/ 9388579 w 9388579"/>
              <a:gd name="connsiteY1" fmla="*/ 0 h 6870700"/>
              <a:gd name="connsiteX2" fmla="*/ 5240332 w 9388579"/>
              <a:gd name="connsiteY2" fmla="*/ 6834851 h 6870700"/>
              <a:gd name="connsiteX3" fmla="*/ 0 w 9388579"/>
              <a:gd name="connsiteY3" fmla="*/ 6870700 h 6870700"/>
              <a:gd name="connsiteX4" fmla="*/ 0 w 9388579"/>
              <a:gd name="connsiteY4" fmla="*/ 12700 h 6870700"/>
              <a:gd name="connsiteX0" fmla="*/ 0 w 9388579"/>
              <a:gd name="connsiteY0" fmla="*/ 12700 h 6898351"/>
              <a:gd name="connsiteX1" fmla="*/ 9388579 w 9388579"/>
              <a:gd name="connsiteY1" fmla="*/ 0 h 6898351"/>
              <a:gd name="connsiteX2" fmla="*/ 5227453 w 9388579"/>
              <a:gd name="connsiteY2" fmla="*/ 6898351 h 6898351"/>
              <a:gd name="connsiteX3" fmla="*/ 0 w 9388579"/>
              <a:gd name="connsiteY3" fmla="*/ 6870700 h 6898351"/>
              <a:gd name="connsiteX4" fmla="*/ 0 w 9388579"/>
              <a:gd name="connsiteY4" fmla="*/ 12700 h 6898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8579" h="6898351">
                <a:moveTo>
                  <a:pt x="0" y="12700"/>
                </a:moveTo>
                <a:lnTo>
                  <a:pt x="9388579" y="0"/>
                </a:lnTo>
                <a:lnTo>
                  <a:pt x="5227453" y="6898351"/>
                </a:lnTo>
                <a:lnTo>
                  <a:pt x="0" y="6870700"/>
                </a:lnTo>
                <a:lnTo>
                  <a:pt x="0" y="1270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FE1AC3A4-2F4F-D446-95C4-18B88C26A042}"/>
              </a:ext>
            </a:extLst>
          </p:cNvPr>
          <p:cNvSpPr txBox="1"/>
          <p:nvPr/>
        </p:nvSpPr>
        <p:spPr>
          <a:xfrm>
            <a:off x="1551310" y="3837793"/>
            <a:ext cx="3858761" cy="369332"/>
          </a:xfrm>
          <a:prstGeom prst="rect">
            <a:avLst/>
          </a:prstGeom>
        </p:spPr>
        <p:txBody>
          <a:bodyPr wrap="square" rtlCol="0">
            <a:spAutoFit/>
          </a:bodyPr>
          <a:lstStyle/>
          <a:p>
            <a:r>
              <a:rPr lang="en-GB">
                <a:solidFill>
                  <a:schemeClr val="bg1"/>
                </a:solidFill>
                <a:latin typeface="Poppins" panose="00000500000000000000" pitchFamily="2" charset="0"/>
                <a:cs typeface="Poppins" panose="00000500000000000000" pitchFamily="2" charset="0"/>
              </a:rPr>
              <a:t>Understand self-concept.</a:t>
            </a:r>
          </a:p>
        </p:txBody>
      </p:sp>
      <p:sp>
        <p:nvSpPr>
          <p:cNvPr id="13" name="Slide Number Placeholder 12">
            <a:extLst>
              <a:ext uri="{FF2B5EF4-FFF2-40B4-BE49-F238E27FC236}">
                <a16:creationId xmlns:a16="http://schemas.microsoft.com/office/drawing/2014/main" id="{5DF6FA90-A285-4FA4-8826-E0182DE7BABC}"/>
              </a:ext>
            </a:extLst>
          </p:cNvPr>
          <p:cNvSpPr>
            <a:spLocks noGrp="1"/>
          </p:cNvSpPr>
          <p:nvPr>
            <p:ph type="sldNum" sz="quarter" idx="12"/>
          </p:nvPr>
        </p:nvSpPr>
        <p:spPr>
          <a:xfrm>
            <a:off x="10988324" y="6134077"/>
            <a:ext cx="560210" cy="365125"/>
          </a:xfrm>
        </p:spPr>
        <p:txBody>
          <a:bodyPr/>
          <a:lstStyle/>
          <a:p>
            <a:pPr algn="ctr"/>
            <a:fld id="{BFB245C7-A9B6-FE41-A38C-AC0BF5D04523}" type="slidenum">
              <a:rPr lang="en-FR" sz="2400" smtClean="0">
                <a:solidFill>
                  <a:schemeClr val="bg1"/>
                </a:solidFill>
              </a:rPr>
              <a:pPr algn="ctr"/>
              <a:t>2</a:t>
            </a:fld>
            <a:endParaRPr lang="en-FR" sz="2400">
              <a:solidFill>
                <a:schemeClr val="bg1"/>
              </a:solidFill>
            </a:endParaRPr>
          </a:p>
        </p:txBody>
      </p:sp>
      <p:pic>
        <p:nvPicPr>
          <p:cNvPr id="42" name="Graphic 41">
            <a:extLst>
              <a:ext uri="{FF2B5EF4-FFF2-40B4-BE49-F238E27FC236}">
                <a16:creationId xmlns:a16="http://schemas.microsoft.com/office/drawing/2014/main" id="{F2C8D9AD-525A-4575-8D26-97904B3C2B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3628">
            <a:off x="7033160" y="-1319526"/>
            <a:ext cx="212620" cy="9497049"/>
          </a:xfrm>
          <a:prstGeom prst="rect">
            <a:avLst/>
          </a:prstGeom>
        </p:spPr>
      </p:pic>
      <p:sp>
        <p:nvSpPr>
          <p:cNvPr id="25" name="TextBox 24">
            <a:extLst>
              <a:ext uri="{FF2B5EF4-FFF2-40B4-BE49-F238E27FC236}">
                <a16:creationId xmlns:a16="http://schemas.microsoft.com/office/drawing/2014/main" id="{9B02A857-9C70-4DEE-9DE2-6CF53DF7367C}"/>
              </a:ext>
            </a:extLst>
          </p:cNvPr>
          <p:cNvSpPr txBox="1"/>
          <p:nvPr/>
        </p:nvSpPr>
        <p:spPr>
          <a:xfrm>
            <a:off x="1551310" y="4774702"/>
            <a:ext cx="3896729" cy="1477328"/>
          </a:xfrm>
          <a:prstGeom prst="rect">
            <a:avLst/>
          </a:prstGeom>
        </p:spPr>
        <p:txBody>
          <a:bodyPr wrap="square" rtlCol="0">
            <a:spAutoFit/>
          </a:bodyPr>
          <a:lstStyle/>
          <a:p>
            <a:r>
              <a:rPr lang="en-GB">
                <a:solidFill>
                  <a:schemeClr val="bg1"/>
                </a:solidFill>
                <a:latin typeface="Poppins" panose="00000500000000000000" pitchFamily="2" charset="0"/>
                <a:cs typeface="Poppins" panose="00000500000000000000" pitchFamily="2" charset="0"/>
              </a:rPr>
              <a:t>Learn about being proud, and responsible.</a:t>
            </a:r>
          </a:p>
          <a:p>
            <a:endParaRPr lang="en-GB">
              <a:solidFill>
                <a:schemeClr val="bg1"/>
              </a:solidFill>
              <a:latin typeface="Poppins" panose="00000500000000000000" pitchFamily="2" charset="0"/>
              <a:cs typeface="Poppins" panose="00000500000000000000" pitchFamily="2" charset="0"/>
            </a:endParaRPr>
          </a:p>
          <a:p>
            <a:endParaRPr lang="en-GB">
              <a:solidFill>
                <a:schemeClr val="bg1"/>
              </a:solidFill>
              <a:latin typeface="Poppins" panose="00000500000000000000" pitchFamily="2" charset="0"/>
              <a:cs typeface="Poppins" panose="00000500000000000000" pitchFamily="2" charset="0"/>
            </a:endParaRPr>
          </a:p>
          <a:p>
            <a:endParaRPr lang="en-GB">
              <a:solidFill>
                <a:schemeClr val="bg1"/>
              </a:solidFill>
              <a:latin typeface="Poppins" panose="00000500000000000000" pitchFamily="2" charset="0"/>
              <a:cs typeface="Poppins" panose="00000500000000000000" pitchFamily="2" charset="0"/>
            </a:endParaRPr>
          </a:p>
        </p:txBody>
      </p:sp>
      <p:pic>
        <p:nvPicPr>
          <p:cNvPr id="29" name="Graphic 28">
            <a:extLst>
              <a:ext uri="{FF2B5EF4-FFF2-40B4-BE49-F238E27FC236}">
                <a16:creationId xmlns:a16="http://schemas.microsoft.com/office/drawing/2014/main" id="{96EAD478-22D3-4E50-9BF7-EB5D090F13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260" y="3723737"/>
            <a:ext cx="686861" cy="578409"/>
          </a:xfrm>
          <a:prstGeom prst="rect">
            <a:avLst/>
          </a:prstGeom>
        </p:spPr>
      </p:pic>
      <p:sp>
        <p:nvSpPr>
          <p:cNvPr id="31" name="TextBox 30">
            <a:extLst>
              <a:ext uri="{FF2B5EF4-FFF2-40B4-BE49-F238E27FC236}">
                <a16:creationId xmlns:a16="http://schemas.microsoft.com/office/drawing/2014/main" id="{A4E90B9D-D77B-4013-9B9A-591A8518D948}"/>
              </a:ext>
            </a:extLst>
          </p:cNvPr>
          <p:cNvSpPr txBox="1"/>
          <p:nvPr/>
        </p:nvSpPr>
        <p:spPr>
          <a:xfrm>
            <a:off x="830357" y="3708257"/>
            <a:ext cx="522515"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1.</a:t>
            </a:r>
          </a:p>
        </p:txBody>
      </p:sp>
      <p:grpSp>
        <p:nvGrpSpPr>
          <p:cNvPr id="19" name="Group 18">
            <a:extLst>
              <a:ext uri="{FF2B5EF4-FFF2-40B4-BE49-F238E27FC236}">
                <a16:creationId xmlns:a16="http://schemas.microsoft.com/office/drawing/2014/main" id="{64D7517F-ED04-47C8-BD63-A9BCB4230E81}"/>
              </a:ext>
            </a:extLst>
          </p:cNvPr>
          <p:cNvGrpSpPr/>
          <p:nvPr/>
        </p:nvGrpSpPr>
        <p:grpSpPr>
          <a:xfrm>
            <a:off x="698333" y="4745562"/>
            <a:ext cx="686861" cy="614516"/>
            <a:chOff x="698333" y="4555062"/>
            <a:chExt cx="686861" cy="614516"/>
          </a:xfrm>
        </p:grpSpPr>
        <p:pic>
          <p:nvPicPr>
            <p:cNvPr id="30" name="Graphic 29">
              <a:extLst>
                <a:ext uri="{FF2B5EF4-FFF2-40B4-BE49-F238E27FC236}">
                  <a16:creationId xmlns:a16="http://schemas.microsoft.com/office/drawing/2014/main" id="{231F65D0-F491-4FAE-B8CA-8B3A2D7640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8333" y="4591169"/>
              <a:ext cx="686861" cy="578409"/>
            </a:xfrm>
            <a:prstGeom prst="rect">
              <a:avLst/>
            </a:prstGeom>
          </p:spPr>
        </p:pic>
        <p:sp>
          <p:nvSpPr>
            <p:cNvPr id="32" name="TextBox 31">
              <a:extLst>
                <a:ext uri="{FF2B5EF4-FFF2-40B4-BE49-F238E27FC236}">
                  <a16:creationId xmlns:a16="http://schemas.microsoft.com/office/drawing/2014/main" id="{B5FB7237-58FD-454A-86B5-F86C1442BC64}"/>
                </a:ext>
              </a:extLst>
            </p:cNvPr>
            <p:cNvSpPr txBox="1"/>
            <p:nvPr/>
          </p:nvSpPr>
          <p:spPr>
            <a:xfrm>
              <a:off x="798729" y="4555062"/>
              <a:ext cx="564177"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2.</a:t>
              </a:r>
            </a:p>
          </p:txBody>
        </p:sp>
      </p:grpSp>
      <p:sp>
        <p:nvSpPr>
          <p:cNvPr id="39" name="TextBox 38">
            <a:extLst>
              <a:ext uri="{FF2B5EF4-FFF2-40B4-BE49-F238E27FC236}">
                <a16:creationId xmlns:a16="http://schemas.microsoft.com/office/drawing/2014/main" id="{F0553F1E-596C-466E-A720-8BDB403868D6}"/>
              </a:ext>
            </a:extLst>
          </p:cNvPr>
          <p:cNvSpPr txBox="1"/>
          <p:nvPr/>
        </p:nvSpPr>
        <p:spPr>
          <a:xfrm>
            <a:off x="723660" y="507865"/>
            <a:ext cx="5715480" cy="954107"/>
          </a:xfrm>
          <a:prstGeom prst="rect">
            <a:avLst/>
          </a:prstGeom>
          <a:noFill/>
        </p:spPr>
        <p:txBody>
          <a:bodyPr wrap="square" rtlCol="0">
            <a:spAutoFit/>
          </a:bodyPr>
          <a:lstStyle/>
          <a:p>
            <a:r>
              <a:rPr lang="en-AU" sz="5600" b="1">
                <a:solidFill>
                  <a:srgbClr val="FFCC66"/>
                </a:solidFill>
                <a:latin typeface="Zona Pro" panose="02010503040002020004" pitchFamily="50" charset="0"/>
              </a:rPr>
              <a:t>Lesson 5</a:t>
            </a:r>
          </a:p>
        </p:txBody>
      </p:sp>
      <p:sp>
        <p:nvSpPr>
          <p:cNvPr id="40" name="TextBox 39">
            <a:extLst>
              <a:ext uri="{FF2B5EF4-FFF2-40B4-BE49-F238E27FC236}">
                <a16:creationId xmlns:a16="http://schemas.microsoft.com/office/drawing/2014/main" id="{30773011-EA38-45F9-A49B-7A741608B1F8}"/>
              </a:ext>
            </a:extLst>
          </p:cNvPr>
          <p:cNvSpPr txBox="1"/>
          <p:nvPr/>
        </p:nvSpPr>
        <p:spPr>
          <a:xfrm>
            <a:off x="723662" y="1487870"/>
            <a:ext cx="6472906"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Self Concept</a:t>
            </a:r>
          </a:p>
        </p:txBody>
      </p:sp>
      <p:sp>
        <p:nvSpPr>
          <p:cNvPr id="41" name="TextBox 40">
            <a:extLst>
              <a:ext uri="{FF2B5EF4-FFF2-40B4-BE49-F238E27FC236}">
                <a16:creationId xmlns:a16="http://schemas.microsoft.com/office/drawing/2014/main" id="{FCB79073-2F35-4382-A622-CF90126994F6}"/>
              </a:ext>
            </a:extLst>
          </p:cNvPr>
          <p:cNvSpPr txBox="1"/>
          <p:nvPr/>
        </p:nvSpPr>
        <p:spPr>
          <a:xfrm>
            <a:off x="707260" y="2796058"/>
            <a:ext cx="6472906" cy="523220"/>
          </a:xfrm>
          <a:prstGeom prst="rect">
            <a:avLst/>
          </a:prstGeom>
          <a:noFill/>
        </p:spPr>
        <p:txBody>
          <a:bodyPr wrap="square" rtlCol="0">
            <a:spAutoFit/>
          </a:bodyPr>
          <a:lstStyle/>
          <a:p>
            <a:r>
              <a:rPr lang="en-AU" sz="2800">
                <a:solidFill>
                  <a:srgbClr val="FFCC66"/>
                </a:solidFill>
                <a:latin typeface="Zona Pro" panose="02010503040002020004" pitchFamily="50" charset="0"/>
              </a:rPr>
              <a:t>Lesson aims:</a:t>
            </a:r>
          </a:p>
        </p:txBody>
      </p:sp>
      <p:cxnSp>
        <p:nvCxnSpPr>
          <p:cNvPr id="43" name="Straight Connector 42">
            <a:extLst>
              <a:ext uri="{FF2B5EF4-FFF2-40B4-BE49-F238E27FC236}">
                <a16:creationId xmlns:a16="http://schemas.microsoft.com/office/drawing/2014/main" id="{A494C94F-F8B5-49C5-90C5-73CB27E83CBA}"/>
              </a:ext>
            </a:extLst>
          </p:cNvPr>
          <p:cNvCxnSpPr>
            <a:cxnSpLocks/>
          </p:cNvCxnSpPr>
          <p:nvPr/>
        </p:nvCxnSpPr>
        <p:spPr>
          <a:xfrm>
            <a:off x="812427" y="2377094"/>
            <a:ext cx="5552443" cy="0"/>
          </a:xfrm>
          <a:prstGeom prst="line">
            <a:avLst/>
          </a:prstGeom>
          <a:ln w="38100">
            <a:solidFill>
              <a:srgbClr val="A779D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2EC5ABA9-FD22-4D4D-97CC-CCD34D1DC214}"/>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t="32286" r="77090"/>
          <a:stretch/>
        </p:blipFill>
        <p:spPr>
          <a:xfrm rot="10800000">
            <a:off x="-264638" y="4116831"/>
            <a:ext cx="1412403" cy="2875101"/>
          </a:xfrm>
          <a:prstGeom prst="rect">
            <a:avLst/>
          </a:prstGeom>
        </p:spPr>
      </p:pic>
      <p:pic>
        <p:nvPicPr>
          <p:cNvPr id="12" name="Graphic 11">
            <a:extLst>
              <a:ext uri="{FF2B5EF4-FFF2-40B4-BE49-F238E27FC236}">
                <a16:creationId xmlns:a16="http://schemas.microsoft.com/office/drawing/2014/main" id="{20AB28C5-752B-45DA-AE0F-DEF971F039C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05099" y="5496858"/>
            <a:ext cx="4172501" cy="478812"/>
          </a:xfrm>
          <a:prstGeom prst="rect">
            <a:avLst/>
          </a:prstGeom>
        </p:spPr>
      </p:pic>
      <p:pic>
        <p:nvPicPr>
          <p:cNvPr id="3" name="Graphic 2">
            <a:extLst>
              <a:ext uri="{FF2B5EF4-FFF2-40B4-BE49-F238E27FC236}">
                <a16:creationId xmlns:a16="http://schemas.microsoft.com/office/drawing/2014/main" id="{2FFC4C55-6E18-4020-91C6-BE6D231094E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46900" y="904120"/>
            <a:ext cx="3435087" cy="4979967"/>
          </a:xfrm>
          <a:prstGeom prst="rect">
            <a:avLst/>
          </a:prstGeom>
        </p:spPr>
      </p:pic>
      <p:pic>
        <p:nvPicPr>
          <p:cNvPr id="23" name="Picture 22" descr="Icon&#10;&#10;Description automatically generated with medium confidence">
            <a:extLst>
              <a:ext uri="{FF2B5EF4-FFF2-40B4-BE49-F238E27FC236}">
                <a16:creationId xmlns:a16="http://schemas.microsoft.com/office/drawing/2014/main" id="{32F82E71-FEF3-4CFE-9E19-439C37D74532}"/>
              </a:ext>
            </a:extLst>
          </p:cNvPr>
          <p:cNvPicPr>
            <a:picLocks noChangeAspect="1"/>
          </p:cNvPicPr>
          <p:nvPr/>
        </p:nvPicPr>
        <p:blipFill>
          <a:blip r:embed="rId15"/>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151788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laser, vector graphics&#10;&#10;Description automatically generated">
            <a:extLst>
              <a:ext uri="{FF2B5EF4-FFF2-40B4-BE49-F238E27FC236}">
                <a16:creationId xmlns:a16="http://schemas.microsoft.com/office/drawing/2014/main" id="{0D5F9B92-C6C6-4F63-95D7-429AA094ACFA}"/>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3</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3</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5081703" cy="2431435"/>
          </a:xfrm>
          <a:prstGeom prst="rect">
            <a:avLst/>
          </a:prstGeom>
          <a:noFill/>
        </p:spPr>
        <p:txBody>
          <a:bodyPr wrap="square" rtlCol="0">
            <a:spAutoFit/>
          </a:bodyPr>
          <a:lstStyle/>
          <a:p>
            <a:r>
              <a:rPr lang="en-GB" sz="1900">
                <a:solidFill>
                  <a:schemeClr val="bg1"/>
                </a:solidFill>
                <a:latin typeface="Poppins" panose="00000500000000000000" pitchFamily="2" charset="0"/>
                <a:cs typeface="Poppins" panose="00000500000000000000" pitchFamily="2" charset="0"/>
              </a:rPr>
              <a:t>Who can remember what we </a:t>
            </a:r>
            <a:r>
              <a:rPr lang="en-GB" sz="1900" b="1">
                <a:solidFill>
                  <a:srgbClr val="FFCC66"/>
                </a:solidFill>
                <a:latin typeface="Poppins" panose="00000500000000000000" pitchFamily="2" charset="0"/>
                <a:cs typeface="Poppins" panose="00000500000000000000" pitchFamily="2" charset="0"/>
              </a:rPr>
              <a:t>discussed</a:t>
            </a:r>
            <a:r>
              <a:rPr lang="en-GB" sz="1900">
                <a:solidFill>
                  <a:schemeClr val="bg1"/>
                </a:solidFill>
                <a:latin typeface="Poppins" panose="00000500000000000000" pitchFamily="2" charset="0"/>
                <a:cs typeface="Poppins" panose="00000500000000000000" pitchFamily="2" charset="0"/>
              </a:rPr>
              <a:t> last lesson?</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In our session today, we will talk more about </a:t>
            </a:r>
            <a:r>
              <a:rPr lang="en-GB" sz="1900" b="1">
                <a:solidFill>
                  <a:srgbClr val="FFCC66"/>
                </a:solidFill>
                <a:latin typeface="Poppins" panose="00000500000000000000" pitchFamily="2" charset="0"/>
                <a:cs typeface="Poppins" panose="00000500000000000000" pitchFamily="2" charset="0"/>
              </a:rPr>
              <a:t>self concept</a:t>
            </a:r>
            <a:r>
              <a:rPr lang="en-GB" sz="1900">
                <a:solidFill>
                  <a:schemeClr val="bg1"/>
                </a:solidFill>
                <a:latin typeface="Poppins" panose="00000500000000000000" pitchFamily="2" charset="0"/>
                <a:cs typeface="Poppins" panose="00000500000000000000" pitchFamily="2" charset="0"/>
              </a:rPr>
              <a:t>. </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Lets get ready to look at the </a:t>
            </a:r>
            <a:r>
              <a:rPr lang="en-GB" sz="1900" b="1">
                <a:solidFill>
                  <a:srgbClr val="FFCC66"/>
                </a:solidFill>
                <a:latin typeface="Poppins" panose="00000500000000000000" pitchFamily="2" charset="0"/>
                <a:cs typeface="Poppins" panose="00000500000000000000" pitchFamily="2" charset="0"/>
              </a:rPr>
              <a:t>animation</a:t>
            </a:r>
            <a:r>
              <a:rPr lang="en-GB" sz="1900">
                <a:solidFill>
                  <a:schemeClr val="bg1"/>
                </a:solidFill>
                <a:latin typeface="Poppins" panose="00000500000000000000" pitchFamily="2" charset="0"/>
                <a:cs typeface="Poppins" panose="00000500000000000000" pitchFamily="2" charset="0"/>
              </a:rPr>
              <a:t>!</a:t>
            </a:r>
          </a:p>
          <a:p>
            <a:endParaRPr lang="en-GB" sz="1900">
              <a:solidFill>
                <a:schemeClr val="bg1"/>
              </a:solidFill>
              <a:latin typeface="Poppins" panose="00000500000000000000" pitchFamily="2" charset="0"/>
              <a:cs typeface="Poppins" panose="00000500000000000000" pitchFamily="2" charset="0"/>
            </a:endParaRP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3" name="Graphic 2">
            <a:extLst>
              <a:ext uri="{FF2B5EF4-FFF2-40B4-BE49-F238E27FC236}">
                <a16:creationId xmlns:a16="http://schemas.microsoft.com/office/drawing/2014/main" id="{62F6799F-8330-4E1D-A51C-ACD910BCC9C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30524" y="1297038"/>
            <a:ext cx="2897135" cy="4288414"/>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B8C4976E-CC4D-FE1B-45CA-3CC491F31CAB}"/>
              </a:ext>
            </a:extLst>
          </p:cNvPr>
          <p:cNvPicPr>
            <a:picLocks noChangeAspect="1"/>
          </p:cNvPicPr>
          <p:nvPr/>
        </p:nvPicPr>
        <p:blipFill>
          <a:blip r:embed="rId11"/>
          <a:stretch>
            <a:fillRect/>
          </a:stretch>
        </p:blipFill>
        <p:spPr>
          <a:xfrm>
            <a:off x="10401292" y="213517"/>
            <a:ext cx="1450596" cy="401047"/>
          </a:xfrm>
          <a:prstGeom prst="rect">
            <a:avLst/>
          </a:prstGeom>
        </p:spPr>
      </p:pic>
      <p:sp>
        <p:nvSpPr>
          <p:cNvPr id="2" name="TextBox 1">
            <a:extLst>
              <a:ext uri="{FF2B5EF4-FFF2-40B4-BE49-F238E27FC236}">
                <a16:creationId xmlns:a16="http://schemas.microsoft.com/office/drawing/2014/main" id="{0A780197-8935-98D9-A8AE-F6DD35E70F82}"/>
              </a:ext>
            </a:extLst>
          </p:cNvPr>
          <p:cNvSpPr txBox="1"/>
          <p:nvPr/>
        </p:nvSpPr>
        <p:spPr>
          <a:xfrm>
            <a:off x="609599" y="503212"/>
            <a:ext cx="8184445" cy="461665"/>
          </a:xfrm>
          <a:prstGeom prst="rect">
            <a:avLst/>
          </a:prstGeom>
          <a:noFill/>
        </p:spPr>
        <p:txBody>
          <a:bodyPr wrap="square" rtlCol="0">
            <a:spAutoFit/>
          </a:bodyPr>
          <a:lstStyle/>
          <a:p>
            <a:r>
              <a:rPr lang="en-AU" sz="2400" b="1" dirty="0">
                <a:solidFill>
                  <a:srgbClr val="FFCC66"/>
                </a:solidFill>
                <a:latin typeface="Zona Pro" panose="02010503040002020004" pitchFamily="50" charset="0"/>
              </a:rPr>
              <a:t>Part 1 – Review content from last week</a:t>
            </a:r>
          </a:p>
        </p:txBody>
      </p:sp>
    </p:spTree>
    <p:extLst>
      <p:ext uri="{BB962C8B-B14F-4D97-AF65-F5344CB8AC3E}">
        <p14:creationId xmlns:p14="http://schemas.microsoft.com/office/powerpoint/2010/main" val="688110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5">
            <a:extLst>
              <a:ext uri="{FF2B5EF4-FFF2-40B4-BE49-F238E27FC236}">
                <a16:creationId xmlns:a16="http://schemas.microsoft.com/office/drawing/2014/main" id="{30620F22-1A07-4B11-91E8-11A0FF7C410A}"/>
              </a:ext>
            </a:extLst>
          </p:cNvPr>
          <p:cNvSpPr/>
          <p:nvPr/>
        </p:nvSpPr>
        <p:spPr>
          <a:xfrm>
            <a:off x="-116113" y="-125132"/>
            <a:ext cx="12401971" cy="7091538"/>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293590"/>
              <a:gd name="connsiteY0" fmla="*/ 0 h 6858000"/>
              <a:gd name="connsiteX1" fmla="*/ 12293590 w 12293590"/>
              <a:gd name="connsiteY1" fmla="*/ 69813 h 6858000"/>
              <a:gd name="connsiteX2" fmla="*/ 7751768 w 12293590"/>
              <a:gd name="connsiteY2" fmla="*/ 6847551 h 6858000"/>
              <a:gd name="connsiteX3" fmla="*/ 0 w 12293590"/>
              <a:gd name="connsiteY3" fmla="*/ 6858000 h 6858000"/>
              <a:gd name="connsiteX4" fmla="*/ 0 w 12293590"/>
              <a:gd name="connsiteY4" fmla="*/ 0 h 6858000"/>
              <a:gd name="connsiteX0" fmla="*/ 0 w 12345755"/>
              <a:gd name="connsiteY0" fmla="*/ 0 h 6858000"/>
              <a:gd name="connsiteX1" fmla="*/ 12293590 w 12345755"/>
              <a:gd name="connsiteY1" fmla="*/ 69813 h 6858000"/>
              <a:gd name="connsiteX2" fmla="*/ 12345755 w 12345755"/>
              <a:gd name="connsiteY2" fmla="*/ 6769012 h 6858000"/>
              <a:gd name="connsiteX3" fmla="*/ 0 w 12345755"/>
              <a:gd name="connsiteY3" fmla="*/ 6858000 h 6858000"/>
              <a:gd name="connsiteX4" fmla="*/ 0 w 12345755"/>
              <a:gd name="connsiteY4" fmla="*/ 0 h 6858000"/>
              <a:gd name="connsiteX0" fmla="*/ 0 w 12383814"/>
              <a:gd name="connsiteY0" fmla="*/ 0 h 6880276"/>
              <a:gd name="connsiteX1" fmla="*/ 12293590 w 12383814"/>
              <a:gd name="connsiteY1" fmla="*/ 69813 h 6880276"/>
              <a:gd name="connsiteX2" fmla="*/ 12383814 w 12383814"/>
              <a:gd name="connsiteY2" fmla="*/ 6880276 h 6880276"/>
              <a:gd name="connsiteX3" fmla="*/ 0 w 12383814"/>
              <a:gd name="connsiteY3" fmla="*/ 6858000 h 6880276"/>
              <a:gd name="connsiteX4" fmla="*/ 0 w 12383814"/>
              <a:gd name="connsiteY4" fmla="*/ 0 h 6880276"/>
              <a:gd name="connsiteX0" fmla="*/ 0 w 12388739"/>
              <a:gd name="connsiteY0" fmla="*/ 22907 h 6903183"/>
              <a:gd name="connsiteX1" fmla="*/ 12388739 w 12388739"/>
              <a:gd name="connsiteY1" fmla="*/ 0 h 6903183"/>
              <a:gd name="connsiteX2" fmla="*/ 12383814 w 12388739"/>
              <a:gd name="connsiteY2" fmla="*/ 6903183 h 6903183"/>
              <a:gd name="connsiteX3" fmla="*/ 0 w 12388739"/>
              <a:gd name="connsiteY3" fmla="*/ 6880907 h 6903183"/>
              <a:gd name="connsiteX4" fmla="*/ 0 w 12388739"/>
              <a:gd name="connsiteY4" fmla="*/ 22907 h 690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739" h="6903183">
                <a:moveTo>
                  <a:pt x="0" y="22907"/>
                </a:moveTo>
                <a:lnTo>
                  <a:pt x="12388739" y="0"/>
                </a:lnTo>
                <a:cubicBezTo>
                  <a:pt x="12387097" y="2301061"/>
                  <a:pt x="12385456" y="4602122"/>
                  <a:pt x="12383814" y="6903183"/>
                </a:cubicBezTo>
                <a:lnTo>
                  <a:pt x="0" y="6880907"/>
                </a:lnTo>
                <a:lnTo>
                  <a:pt x="0" y="22907"/>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Slide Number Placeholder 5">
            <a:extLst>
              <a:ext uri="{FF2B5EF4-FFF2-40B4-BE49-F238E27FC236}">
                <a16:creationId xmlns:a16="http://schemas.microsoft.com/office/drawing/2014/main" id="{C1432987-0FF7-4249-93D5-33488B7CA5C6}"/>
              </a:ext>
            </a:extLst>
          </p:cNvPr>
          <p:cNvSpPr>
            <a:spLocks noGrp="1"/>
          </p:cNvSpPr>
          <p:nvPr>
            <p:ph type="sldNum" sz="quarter" idx="12"/>
          </p:nvPr>
        </p:nvSpPr>
        <p:spPr>
          <a:xfrm>
            <a:off x="8610600" y="6173787"/>
            <a:ext cx="2743200" cy="365125"/>
          </a:xfrm>
        </p:spPr>
        <p:txBody>
          <a:bodyPr/>
          <a:lstStyle/>
          <a:p>
            <a:fld id="{BFB245C7-A9B6-FE41-A38C-AC0BF5D04523}" type="slidenum">
              <a:rPr lang="en-FR" smtClean="0"/>
              <a:pPr/>
              <a:t>4</a:t>
            </a:fld>
            <a:endParaRPr lang="en-FR"/>
          </a:p>
        </p:txBody>
      </p:sp>
      <p:pic>
        <p:nvPicPr>
          <p:cNvPr id="10" name="Picture 9" descr="A picture containing background pattern&#10;&#10;Description automatically generated">
            <a:extLst>
              <a:ext uri="{FF2B5EF4-FFF2-40B4-BE49-F238E27FC236}">
                <a16:creationId xmlns:a16="http://schemas.microsoft.com/office/drawing/2014/main" id="{1052E12E-BABD-4C70-827F-4E680E42E829}"/>
              </a:ext>
            </a:extLst>
          </p:cNvPr>
          <p:cNvPicPr>
            <a:picLocks noChangeAspect="1"/>
          </p:cNvPicPr>
          <p:nvPr/>
        </p:nvPicPr>
        <p:blipFill>
          <a:blip r:embed="rId5"/>
          <a:stretch>
            <a:fillRect/>
          </a:stretch>
        </p:blipFill>
        <p:spPr>
          <a:xfrm>
            <a:off x="10950224" y="6040589"/>
            <a:ext cx="640258" cy="554890"/>
          </a:xfrm>
          <a:prstGeom prst="rect">
            <a:avLst/>
          </a:prstGeom>
        </p:spPr>
      </p:pic>
      <p:sp>
        <p:nvSpPr>
          <p:cNvPr id="11" name="Slide Number Placeholder 12">
            <a:extLst>
              <a:ext uri="{FF2B5EF4-FFF2-40B4-BE49-F238E27FC236}">
                <a16:creationId xmlns:a16="http://schemas.microsoft.com/office/drawing/2014/main" id="{4D4536D1-AB88-4637-9CF8-5F116780DFB2}"/>
              </a:ext>
            </a:extLst>
          </p:cNvPr>
          <p:cNvSpPr txBox="1">
            <a:spLocks/>
          </p:cNvSpPr>
          <p:nvPr/>
        </p:nvSpPr>
        <p:spPr>
          <a:xfrm>
            <a:off x="10948190" y="6125112"/>
            <a:ext cx="640258"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4</a:t>
            </a:fld>
            <a:endParaRPr lang="en-FR" sz="2400">
              <a:solidFill>
                <a:schemeClr val="bg1"/>
              </a:solidFill>
            </a:endParaRPr>
          </a:p>
        </p:txBody>
      </p:sp>
      <p:grpSp>
        <p:nvGrpSpPr>
          <p:cNvPr id="15" name="Group 14">
            <a:extLst>
              <a:ext uri="{FF2B5EF4-FFF2-40B4-BE49-F238E27FC236}">
                <a16:creationId xmlns:a16="http://schemas.microsoft.com/office/drawing/2014/main" id="{89FD4BFE-4F08-4F02-ABA9-DE861A7E0BCF}"/>
              </a:ext>
            </a:extLst>
          </p:cNvPr>
          <p:cNvGrpSpPr/>
          <p:nvPr/>
        </p:nvGrpSpPr>
        <p:grpSpPr>
          <a:xfrm>
            <a:off x="10754961" y="-846675"/>
            <a:ext cx="3573814" cy="2428875"/>
            <a:chOff x="10754961" y="-846675"/>
            <a:chExt cx="3573814" cy="2428875"/>
          </a:xfrm>
        </p:grpSpPr>
        <p:pic>
          <p:nvPicPr>
            <p:cNvPr id="8" name="Graphic 7">
              <a:extLst>
                <a:ext uri="{FF2B5EF4-FFF2-40B4-BE49-F238E27FC236}">
                  <a16:creationId xmlns:a16="http://schemas.microsoft.com/office/drawing/2014/main" id="{EE32EDCE-5D0B-40A9-A856-056618B698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5000" y="-846675"/>
              <a:ext cx="3533775" cy="2428875"/>
            </a:xfrm>
            <a:prstGeom prst="rect">
              <a:avLst/>
            </a:prstGeom>
          </p:spPr>
        </p:pic>
        <p:pic>
          <p:nvPicPr>
            <p:cNvPr id="4" name="Graphic 3">
              <a:extLst>
                <a:ext uri="{FF2B5EF4-FFF2-40B4-BE49-F238E27FC236}">
                  <a16:creationId xmlns:a16="http://schemas.microsoft.com/office/drawing/2014/main" id="{0157471D-ED9D-498F-B511-BDEBDFFA7C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54961" y="97490"/>
              <a:ext cx="390525" cy="333375"/>
            </a:xfrm>
            <a:prstGeom prst="rect">
              <a:avLst/>
            </a:prstGeom>
          </p:spPr>
        </p:pic>
        <p:pic>
          <p:nvPicPr>
            <p:cNvPr id="6" name="Graphic 5">
              <a:extLst>
                <a:ext uri="{FF2B5EF4-FFF2-40B4-BE49-F238E27FC236}">
                  <a16:creationId xmlns:a16="http://schemas.microsoft.com/office/drawing/2014/main" id="{D3F8C276-72B0-4183-8B70-2852D459E4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894681" y="450584"/>
              <a:ext cx="269483" cy="230046"/>
            </a:xfrm>
            <a:prstGeom prst="rect">
              <a:avLst/>
            </a:prstGeom>
          </p:spPr>
        </p:pic>
        <p:pic>
          <p:nvPicPr>
            <p:cNvPr id="14" name="Graphic 13">
              <a:extLst>
                <a:ext uri="{FF2B5EF4-FFF2-40B4-BE49-F238E27FC236}">
                  <a16:creationId xmlns:a16="http://schemas.microsoft.com/office/drawing/2014/main" id="{37F74EAF-6017-4C4E-9835-AE453E3A83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5756" y="901024"/>
              <a:ext cx="800100" cy="533400"/>
            </a:xfrm>
            <a:prstGeom prst="rect">
              <a:avLst/>
            </a:prstGeom>
          </p:spPr>
        </p:pic>
      </p:grpSp>
      <p:grpSp>
        <p:nvGrpSpPr>
          <p:cNvPr id="22" name="Group 21">
            <a:extLst>
              <a:ext uri="{FF2B5EF4-FFF2-40B4-BE49-F238E27FC236}">
                <a16:creationId xmlns:a16="http://schemas.microsoft.com/office/drawing/2014/main" id="{6C4713F2-E084-41C8-AACF-A022086AA0D0}"/>
              </a:ext>
            </a:extLst>
          </p:cNvPr>
          <p:cNvGrpSpPr/>
          <p:nvPr/>
        </p:nvGrpSpPr>
        <p:grpSpPr>
          <a:xfrm rot="10800000">
            <a:off x="-2127765" y="5554213"/>
            <a:ext cx="3121807" cy="2121677"/>
            <a:chOff x="10754961" y="-846675"/>
            <a:chExt cx="3573814" cy="2428875"/>
          </a:xfrm>
        </p:grpSpPr>
        <p:pic>
          <p:nvPicPr>
            <p:cNvPr id="23" name="Graphic 22">
              <a:extLst>
                <a:ext uri="{FF2B5EF4-FFF2-40B4-BE49-F238E27FC236}">
                  <a16:creationId xmlns:a16="http://schemas.microsoft.com/office/drawing/2014/main" id="{F5FE183F-F0A8-4AA1-B77D-03D135618E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5000" y="-846675"/>
              <a:ext cx="3533775" cy="2428875"/>
            </a:xfrm>
            <a:prstGeom prst="rect">
              <a:avLst/>
            </a:prstGeom>
          </p:spPr>
        </p:pic>
        <p:pic>
          <p:nvPicPr>
            <p:cNvPr id="24" name="Graphic 23">
              <a:extLst>
                <a:ext uri="{FF2B5EF4-FFF2-40B4-BE49-F238E27FC236}">
                  <a16:creationId xmlns:a16="http://schemas.microsoft.com/office/drawing/2014/main" id="{6F2B85B5-9F17-4400-A915-630E2D8C74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54961" y="97490"/>
              <a:ext cx="390525" cy="333375"/>
            </a:xfrm>
            <a:prstGeom prst="rect">
              <a:avLst/>
            </a:prstGeom>
          </p:spPr>
        </p:pic>
        <p:pic>
          <p:nvPicPr>
            <p:cNvPr id="25" name="Graphic 24">
              <a:extLst>
                <a:ext uri="{FF2B5EF4-FFF2-40B4-BE49-F238E27FC236}">
                  <a16:creationId xmlns:a16="http://schemas.microsoft.com/office/drawing/2014/main" id="{16F6F8E7-F057-43C5-94A3-D8AD71B240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894681" y="450584"/>
              <a:ext cx="269483" cy="230046"/>
            </a:xfrm>
            <a:prstGeom prst="rect">
              <a:avLst/>
            </a:prstGeom>
          </p:spPr>
        </p:pic>
        <p:pic>
          <p:nvPicPr>
            <p:cNvPr id="26" name="Graphic 25">
              <a:extLst>
                <a:ext uri="{FF2B5EF4-FFF2-40B4-BE49-F238E27FC236}">
                  <a16:creationId xmlns:a16="http://schemas.microsoft.com/office/drawing/2014/main" id="{3DA8C205-5E30-435B-B0C4-2C24D70A9A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5756" y="901024"/>
              <a:ext cx="800100" cy="533400"/>
            </a:xfrm>
            <a:prstGeom prst="rect">
              <a:avLst/>
            </a:prstGeom>
          </p:spPr>
        </p:pic>
      </p:grpSp>
      <p:sp>
        <p:nvSpPr>
          <p:cNvPr id="20" name="TextBox 19">
            <a:extLst>
              <a:ext uri="{FF2B5EF4-FFF2-40B4-BE49-F238E27FC236}">
                <a16:creationId xmlns:a16="http://schemas.microsoft.com/office/drawing/2014/main" id="{C23698BC-2EF3-C9DB-E361-CB08BD2C37E9}"/>
              </a:ext>
            </a:extLst>
          </p:cNvPr>
          <p:cNvSpPr txBox="1"/>
          <p:nvPr/>
        </p:nvSpPr>
        <p:spPr>
          <a:xfrm>
            <a:off x="1280822" y="6173787"/>
            <a:ext cx="9630355" cy="323165"/>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500" b="1">
                <a:solidFill>
                  <a:srgbClr val="FFCC66"/>
                </a:solidFill>
                <a:latin typeface="Zona Pro" panose="02010503040002020004" pitchFamily="50" charset="0"/>
              </a:rPr>
              <a:t>Hover your mouse over the video to view play settings. Otherwise, download from the website.</a:t>
            </a:r>
          </a:p>
        </p:txBody>
      </p:sp>
      <p:sp>
        <p:nvSpPr>
          <p:cNvPr id="2" name="TextBox 2">
            <a:extLst>
              <a:ext uri="{FF2B5EF4-FFF2-40B4-BE49-F238E27FC236}">
                <a16:creationId xmlns:a16="http://schemas.microsoft.com/office/drawing/2014/main" id="{B43D7C58-B7D2-587B-B2E5-BC91D1B5848C}"/>
              </a:ext>
            </a:extLst>
          </p:cNvPr>
          <p:cNvSpPr txBox="1"/>
          <p:nvPr/>
        </p:nvSpPr>
        <p:spPr>
          <a:xfrm>
            <a:off x="1047176" y="55671"/>
            <a:ext cx="8184445" cy="523220"/>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dirty="0">
                <a:solidFill>
                  <a:srgbClr val="FFCC66"/>
                </a:solidFill>
                <a:latin typeface="Zona Pro" panose="02010503040002020004" pitchFamily="50" charset="0"/>
              </a:rPr>
              <a:t>Part 2 – Watch the animation</a:t>
            </a:r>
          </a:p>
        </p:txBody>
      </p:sp>
      <p:pic>
        <p:nvPicPr>
          <p:cNvPr id="3" name="BigTalks_Schools_Lesson05_Diving Board">
            <a:hlinkClick r:id="" action="ppaction://media"/>
            <a:extLst>
              <a:ext uri="{FF2B5EF4-FFF2-40B4-BE49-F238E27FC236}">
                <a16:creationId xmlns:a16="http://schemas.microsoft.com/office/drawing/2014/main" id="{D89C166C-9A81-6AAE-776D-473B2DDE4934}"/>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164506" y="631337"/>
            <a:ext cx="9630355" cy="5417074"/>
          </a:xfrm>
          <a:prstGeom prst="rect">
            <a:avLst/>
          </a:prstGeom>
        </p:spPr>
      </p:pic>
    </p:spTree>
    <p:extLst>
      <p:ext uri="{BB962C8B-B14F-4D97-AF65-F5344CB8AC3E}">
        <p14:creationId xmlns:p14="http://schemas.microsoft.com/office/powerpoint/2010/main" val="3474423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laser, vector graphics&#10;&#10;Description automatically generated">
            <a:extLst>
              <a:ext uri="{FF2B5EF4-FFF2-40B4-BE49-F238E27FC236}">
                <a16:creationId xmlns:a16="http://schemas.microsoft.com/office/drawing/2014/main" id="{0D5F9B92-C6C6-4F63-95D7-429AA094ACFA}"/>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5</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5</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609177"/>
            <a:ext cx="5628550" cy="2431435"/>
          </a:xfrm>
          <a:prstGeom prst="rect">
            <a:avLst/>
          </a:prstGeom>
          <a:noFill/>
        </p:spPr>
        <p:txBody>
          <a:bodyPr wrap="square" rtlCol="0">
            <a:spAutoFit/>
          </a:bodyPr>
          <a:lstStyle/>
          <a:p>
            <a:r>
              <a:rPr lang="en-GB" sz="1900">
                <a:solidFill>
                  <a:schemeClr val="bg1"/>
                </a:solidFill>
                <a:latin typeface="Poppins" panose="00000500000000000000" pitchFamily="2" charset="0"/>
                <a:cs typeface="Poppins" panose="00000500000000000000" pitchFamily="2" charset="0"/>
              </a:rPr>
              <a:t>What </a:t>
            </a:r>
            <a:r>
              <a:rPr lang="en-GB" sz="1900" b="1">
                <a:solidFill>
                  <a:srgbClr val="FFCC66"/>
                </a:solidFill>
                <a:latin typeface="Poppins" panose="00000500000000000000" pitchFamily="2" charset="0"/>
                <a:cs typeface="Poppins" panose="00000500000000000000" pitchFamily="2" charset="0"/>
              </a:rPr>
              <a:t>feelings</a:t>
            </a:r>
            <a:r>
              <a:rPr lang="en-GB" sz="1900">
                <a:solidFill>
                  <a:schemeClr val="bg1"/>
                </a:solidFill>
                <a:latin typeface="Poppins" panose="00000500000000000000" pitchFamily="2" charset="0"/>
                <a:cs typeface="Poppins" panose="00000500000000000000" pitchFamily="2" charset="0"/>
              </a:rPr>
              <a:t> are being shown by the feel? </a:t>
            </a:r>
            <a:br>
              <a:rPr lang="en-GB" sz="1900">
                <a:solidFill>
                  <a:schemeClr val="bg1"/>
                </a:solidFill>
                <a:latin typeface="Poppins" panose="00000500000000000000" pitchFamily="2" charset="0"/>
                <a:cs typeface="Poppins" panose="00000500000000000000" pitchFamily="2" charset="0"/>
              </a:rPr>
            </a:br>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What are the emotions being shown by </a:t>
            </a:r>
          </a:p>
          <a:p>
            <a:r>
              <a:rPr lang="en-GB" sz="1900">
                <a:solidFill>
                  <a:schemeClr val="bg1"/>
                </a:solidFill>
                <a:latin typeface="Poppins" panose="00000500000000000000" pitchFamily="2" charset="0"/>
                <a:cs typeface="Poppins" panose="00000500000000000000" pitchFamily="2" charset="0"/>
              </a:rPr>
              <a:t>the </a:t>
            </a:r>
            <a:r>
              <a:rPr lang="en-GB" sz="1900" b="1">
                <a:solidFill>
                  <a:srgbClr val="FFCC66"/>
                </a:solidFill>
                <a:latin typeface="Poppins" panose="00000500000000000000" pitchFamily="2" charset="0"/>
                <a:cs typeface="Poppins" panose="00000500000000000000" pitchFamily="2" charset="0"/>
              </a:rPr>
              <a:t>peep</a:t>
            </a:r>
            <a:r>
              <a:rPr lang="en-GB" sz="1900">
                <a:solidFill>
                  <a:schemeClr val="bg1"/>
                </a:solidFill>
                <a:latin typeface="Poppins" panose="00000500000000000000" pitchFamily="2" charset="0"/>
                <a:cs typeface="Poppins" panose="00000500000000000000" pitchFamily="2" charset="0"/>
              </a:rPr>
              <a:t>?</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How do </a:t>
            </a:r>
            <a:r>
              <a:rPr lang="en-GB" sz="1900" b="1">
                <a:solidFill>
                  <a:srgbClr val="FFCC66"/>
                </a:solidFill>
                <a:latin typeface="Poppins" panose="00000500000000000000" pitchFamily="2" charset="0"/>
                <a:cs typeface="Poppins" panose="00000500000000000000" pitchFamily="2" charset="0"/>
              </a:rPr>
              <a:t>emotions and feelings</a:t>
            </a:r>
            <a:r>
              <a:rPr lang="en-GB" sz="1900">
                <a:solidFill>
                  <a:schemeClr val="bg1"/>
                </a:solidFill>
                <a:latin typeface="Poppins" panose="00000500000000000000" pitchFamily="2" charset="0"/>
                <a:cs typeface="Poppins" panose="00000500000000000000" pitchFamily="2" charset="0"/>
              </a:rPr>
              <a:t> shape a person’s self-concept?</a:t>
            </a:r>
          </a:p>
          <a:p>
            <a:endParaRPr lang="en-GB" sz="1900">
              <a:solidFill>
                <a:schemeClr val="bg1"/>
              </a:solidFill>
              <a:latin typeface="Poppins" panose="00000500000000000000" pitchFamily="2" charset="0"/>
              <a:cs typeface="Poppins" panose="00000500000000000000" pitchFamily="2" charset="0"/>
            </a:endParaRPr>
          </a:p>
        </p:txBody>
      </p:sp>
      <p:pic>
        <p:nvPicPr>
          <p:cNvPr id="21" name="Picture 20" descr="Icon&#10;&#10;Description automatically generated with medium confidence">
            <a:extLst>
              <a:ext uri="{FF2B5EF4-FFF2-40B4-BE49-F238E27FC236}">
                <a16:creationId xmlns:a16="http://schemas.microsoft.com/office/drawing/2014/main" id="{CE72FAE4-F310-9C57-62E6-566BE539F795}"/>
              </a:ext>
            </a:extLst>
          </p:cNvPr>
          <p:cNvPicPr>
            <a:picLocks noChangeAspect="1"/>
          </p:cNvPicPr>
          <p:nvPr/>
        </p:nvPicPr>
        <p:blipFill>
          <a:blip r:embed="rId7"/>
          <a:stretch>
            <a:fillRect/>
          </a:stretch>
        </p:blipFill>
        <p:spPr>
          <a:xfrm>
            <a:off x="10401292" y="213517"/>
            <a:ext cx="1450596" cy="401047"/>
          </a:xfrm>
          <a:prstGeom prst="rect">
            <a:avLst/>
          </a:prstGeom>
        </p:spPr>
      </p:pic>
      <p:sp>
        <p:nvSpPr>
          <p:cNvPr id="19" name="TextBox 18">
            <a:extLst>
              <a:ext uri="{FF2B5EF4-FFF2-40B4-BE49-F238E27FC236}">
                <a16:creationId xmlns:a16="http://schemas.microsoft.com/office/drawing/2014/main" id="{0DEB1459-D5F8-DC86-50AA-EF4337C0CCD1}"/>
              </a:ext>
            </a:extLst>
          </p:cNvPr>
          <p:cNvSpPr txBox="1"/>
          <p:nvPr/>
        </p:nvSpPr>
        <p:spPr>
          <a:xfrm>
            <a:off x="609599" y="503212"/>
            <a:ext cx="8184445"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Now, let’s discuss</a:t>
            </a:r>
          </a:p>
        </p:txBody>
      </p:sp>
      <p:cxnSp>
        <p:nvCxnSpPr>
          <p:cNvPr id="22" name="Straight Connector 21">
            <a:extLst>
              <a:ext uri="{FF2B5EF4-FFF2-40B4-BE49-F238E27FC236}">
                <a16:creationId xmlns:a16="http://schemas.microsoft.com/office/drawing/2014/main" id="{A6D853F6-79A6-66F5-3E10-5AFF04BB3C9E}"/>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4C5F7C6B-B346-1ACA-5D7E-AAAB08DA29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5924" y="5291171"/>
            <a:ext cx="2845329" cy="478812"/>
          </a:xfrm>
          <a:prstGeom prst="rect">
            <a:avLst/>
          </a:prstGeom>
        </p:spPr>
      </p:pic>
      <p:pic>
        <p:nvPicPr>
          <p:cNvPr id="24" name="Graphic 23">
            <a:extLst>
              <a:ext uri="{FF2B5EF4-FFF2-40B4-BE49-F238E27FC236}">
                <a16:creationId xmlns:a16="http://schemas.microsoft.com/office/drawing/2014/main" id="{62A1ACE2-634D-3EE2-07FC-45CA208CD4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99737" y="1430236"/>
            <a:ext cx="2770078" cy="4100341"/>
          </a:xfrm>
          <a:prstGeom prst="rect">
            <a:avLst/>
          </a:prstGeom>
        </p:spPr>
      </p:pic>
    </p:spTree>
    <p:extLst>
      <p:ext uri="{BB962C8B-B14F-4D97-AF65-F5344CB8AC3E}">
        <p14:creationId xmlns:p14="http://schemas.microsoft.com/office/powerpoint/2010/main" val="1553265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laser, vector graphics&#10;&#10;Description automatically generated">
            <a:extLst>
              <a:ext uri="{FF2B5EF4-FFF2-40B4-BE49-F238E27FC236}">
                <a16:creationId xmlns:a16="http://schemas.microsoft.com/office/drawing/2014/main" id="{0D5F9B92-C6C6-4F63-95D7-429AA094ACFA}"/>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6</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6626597" cy="954107"/>
          </a:xfrm>
          <a:prstGeom prst="rect">
            <a:avLst/>
          </a:prstGeom>
          <a:noFill/>
        </p:spPr>
        <p:txBody>
          <a:bodyPr wrap="square" rtlCol="0">
            <a:spAutoFit/>
          </a:bodyPr>
          <a:lstStyle/>
          <a:p>
            <a:r>
              <a:rPr lang="en-AU" sz="2800" b="1">
                <a:solidFill>
                  <a:srgbClr val="FFCC66"/>
                </a:solidFill>
                <a:latin typeface="Zona Pro" panose="02010503040002020004" pitchFamily="50" charset="0"/>
              </a:rPr>
              <a:t>Can you think of a time when you felt scared to do something?</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645167"/>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6</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956630"/>
            <a:ext cx="5081703" cy="2431435"/>
          </a:xfrm>
          <a:prstGeom prst="rect">
            <a:avLst/>
          </a:prstGeom>
          <a:noFill/>
        </p:spPr>
        <p:txBody>
          <a:bodyPr wrap="square" rtlCol="0">
            <a:spAutoFit/>
          </a:bodyPr>
          <a:lstStyle/>
          <a:p>
            <a:r>
              <a:rPr lang="en-GB" sz="1900">
                <a:solidFill>
                  <a:schemeClr val="bg1"/>
                </a:solidFill>
                <a:latin typeface="Poppins" panose="00000500000000000000" pitchFamily="2" charset="0"/>
                <a:cs typeface="Poppins" panose="00000500000000000000" pitchFamily="2" charset="0"/>
              </a:rPr>
              <a:t>Can you think of a time when you felt scared to do something? How did you </a:t>
            </a:r>
            <a:r>
              <a:rPr lang="en-GB" sz="1900" b="1">
                <a:solidFill>
                  <a:srgbClr val="FFCC66"/>
                </a:solidFill>
                <a:latin typeface="Poppins" panose="00000500000000000000" pitchFamily="2" charset="0"/>
                <a:cs typeface="Poppins" panose="00000500000000000000" pitchFamily="2" charset="0"/>
              </a:rPr>
              <a:t>overcome</a:t>
            </a:r>
            <a:r>
              <a:rPr lang="en-GB" sz="1900">
                <a:solidFill>
                  <a:schemeClr val="bg1"/>
                </a:solidFill>
                <a:latin typeface="Poppins" panose="00000500000000000000" pitchFamily="2" charset="0"/>
                <a:cs typeface="Poppins" panose="00000500000000000000" pitchFamily="2" charset="0"/>
              </a:rPr>
              <a:t> your fear?</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What </a:t>
            </a:r>
            <a:r>
              <a:rPr lang="en-GB" sz="1900" b="1">
                <a:solidFill>
                  <a:srgbClr val="FFCC66"/>
                </a:solidFill>
                <a:latin typeface="Poppins" panose="00000500000000000000" pitchFamily="2" charset="0"/>
                <a:cs typeface="Poppins" panose="00000500000000000000" pitchFamily="2" charset="0"/>
              </a:rPr>
              <a:t>emotions</a:t>
            </a:r>
            <a:r>
              <a:rPr lang="en-GB" sz="1900">
                <a:solidFill>
                  <a:schemeClr val="bg1"/>
                </a:solidFill>
                <a:latin typeface="Poppins" panose="00000500000000000000" pitchFamily="2" charset="0"/>
                <a:cs typeface="Poppins" panose="00000500000000000000" pitchFamily="2" charset="0"/>
              </a:rPr>
              <a:t> did you experience?</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Did the experience </a:t>
            </a:r>
            <a:r>
              <a:rPr lang="en-GB" sz="1900" b="1">
                <a:solidFill>
                  <a:srgbClr val="FFCC66"/>
                </a:solidFill>
                <a:latin typeface="Poppins" panose="00000500000000000000" pitchFamily="2" charset="0"/>
                <a:cs typeface="Poppins" panose="00000500000000000000" pitchFamily="2" charset="0"/>
              </a:rPr>
              <a:t>change</a:t>
            </a:r>
            <a:r>
              <a:rPr lang="en-GB" sz="1900">
                <a:solidFill>
                  <a:schemeClr val="bg1"/>
                </a:solidFill>
                <a:latin typeface="Poppins" panose="00000500000000000000" pitchFamily="2" charset="0"/>
                <a:cs typeface="Poppins" panose="00000500000000000000" pitchFamily="2" charset="0"/>
              </a:rPr>
              <a:t> you?</a:t>
            </a:r>
          </a:p>
          <a:p>
            <a:endParaRPr lang="en-GB" sz="1900">
              <a:solidFill>
                <a:schemeClr val="bg1"/>
              </a:solidFill>
              <a:latin typeface="Poppins" panose="00000500000000000000" pitchFamily="2" charset="0"/>
              <a:cs typeface="Poppins" panose="00000500000000000000" pitchFamily="2" charset="0"/>
            </a:endParaRP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7" name="Graphic 6">
            <a:extLst>
              <a:ext uri="{FF2B5EF4-FFF2-40B4-BE49-F238E27FC236}">
                <a16:creationId xmlns:a16="http://schemas.microsoft.com/office/drawing/2014/main" id="{77BA844D-FE5B-4EEF-B21A-007C6675AB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35816" y="1649740"/>
            <a:ext cx="2306570" cy="3879231"/>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CE72FAE4-F310-9C57-62E6-566BE539F795}"/>
              </a:ext>
            </a:extLst>
          </p:cNvPr>
          <p:cNvPicPr>
            <a:picLocks noChangeAspect="1"/>
          </p:cNvPicPr>
          <p:nvPr/>
        </p:nvPicPr>
        <p:blipFill>
          <a:blip r:embed="rId11"/>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4235362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5">
            <a:extLst>
              <a:ext uri="{FF2B5EF4-FFF2-40B4-BE49-F238E27FC236}">
                <a16:creationId xmlns:a16="http://schemas.microsoft.com/office/drawing/2014/main" id="{30620F22-1A07-4B11-91E8-11A0FF7C410A}"/>
              </a:ext>
            </a:extLst>
          </p:cNvPr>
          <p:cNvSpPr/>
          <p:nvPr/>
        </p:nvSpPr>
        <p:spPr>
          <a:xfrm>
            <a:off x="-116113" y="-125132"/>
            <a:ext cx="12401971" cy="7091538"/>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293590"/>
              <a:gd name="connsiteY0" fmla="*/ 0 h 6858000"/>
              <a:gd name="connsiteX1" fmla="*/ 12293590 w 12293590"/>
              <a:gd name="connsiteY1" fmla="*/ 69813 h 6858000"/>
              <a:gd name="connsiteX2" fmla="*/ 7751768 w 12293590"/>
              <a:gd name="connsiteY2" fmla="*/ 6847551 h 6858000"/>
              <a:gd name="connsiteX3" fmla="*/ 0 w 12293590"/>
              <a:gd name="connsiteY3" fmla="*/ 6858000 h 6858000"/>
              <a:gd name="connsiteX4" fmla="*/ 0 w 12293590"/>
              <a:gd name="connsiteY4" fmla="*/ 0 h 6858000"/>
              <a:gd name="connsiteX0" fmla="*/ 0 w 12345755"/>
              <a:gd name="connsiteY0" fmla="*/ 0 h 6858000"/>
              <a:gd name="connsiteX1" fmla="*/ 12293590 w 12345755"/>
              <a:gd name="connsiteY1" fmla="*/ 69813 h 6858000"/>
              <a:gd name="connsiteX2" fmla="*/ 12345755 w 12345755"/>
              <a:gd name="connsiteY2" fmla="*/ 6769012 h 6858000"/>
              <a:gd name="connsiteX3" fmla="*/ 0 w 12345755"/>
              <a:gd name="connsiteY3" fmla="*/ 6858000 h 6858000"/>
              <a:gd name="connsiteX4" fmla="*/ 0 w 12345755"/>
              <a:gd name="connsiteY4" fmla="*/ 0 h 6858000"/>
              <a:gd name="connsiteX0" fmla="*/ 0 w 12383814"/>
              <a:gd name="connsiteY0" fmla="*/ 0 h 6880276"/>
              <a:gd name="connsiteX1" fmla="*/ 12293590 w 12383814"/>
              <a:gd name="connsiteY1" fmla="*/ 69813 h 6880276"/>
              <a:gd name="connsiteX2" fmla="*/ 12383814 w 12383814"/>
              <a:gd name="connsiteY2" fmla="*/ 6880276 h 6880276"/>
              <a:gd name="connsiteX3" fmla="*/ 0 w 12383814"/>
              <a:gd name="connsiteY3" fmla="*/ 6858000 h 6880276"/>
              <a:gd name="connsiteX4" fmla="*/ 0 w 12383814"/>
              <a:gd name="connsiteY4" fmla="*/ 0 h 6880276"/>
              <a:gd name="connsiteX0" fmla="*/ 0 w 12388739"/>
              <a:gd name="connsiteY0" fmla="*/ 22907 h 6903183"/>
              <a:gd name="connsiteX1" fmla="*/ 12388739 w 12388739"/>
              <a:gd name="connsiteY1" fmla="*/ 0 h 6903183"/>
              <a:gd name="connsiteX2" fmla="*/ 12383814 w 12388739"/>
              <a:gd name="connsiteY2" fmla="*/ 6903183 h 6903183"/>
              <a:gd name="connsiteX3" fmla="*/ 0 w 12388739"/>
              <a:gd name="connsiteY3" fmla="*/ 6880907 h 6903183"/>
              <a:gd name="connsiteX4" fmla="*/ 0 w 12388739"/>
              <a:gd name="connsiteY4" fmla="*/ 22907 h 690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739" h="6903183">
                <a:moveTo>
                  <a:pt x="0" y="22907"/>
                </a:moveTo>
                <a:lnTo>
                  <a:pt x="12388739" y="0"/>
                </a:lnTo>
                <a:cubicBezTo>
                  <a:pt x="12387097" y="2301061"/>
                  <a:pt x="12385456" y="4602122"/>
                  <a:pt x="12383814" y="6903183"/>
                </a:cubicBezTo>
                <a:lnTo>
                  <a:pt x="0" y="6880907"/>
                </a:lnTo>
                <a:lnTo>
                  <a:pt x="0" y="22907"/>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Slide Number Placeholder 5">
            <a:extLst>
              <a:ext uri="{FF2B5EF4-FFF2-40B4-BE49-F238E27FC236}">
                <a16:creationId xmlns:a16="http://schemas.microsoft.com/office/drawing/2014/main" id="{C1432987-0FF7-4249-93D5-33488B7CA5C6}"/>
              </a:ext>
            </a:extLst>
          </p:cNvPr>
          <p:cNvSpPr>
            <a:spLocks noGrp="1"/>
          </p:cNvSpPr>
          <p:nvPr>
            <p:ph type="sldNum" sz="quarter" idx="12"/>
          </p:nvPr>
        </p:nvSpPr>
        <p:spPr>
          <a:xfrm>
            <a:off x="8610600" y="6173787"/>
            <a:ext cx="2743200" cy="365125"/>
          </a:xfrm>
        </p:spPr>
        <p:txBody>
          <a:bodyPr/>
          <a:lstStyle/>
          <a:p>
            <a:fld id="{BFB245C7-A9B6-FE41-A38C-AC0BF5D04523}" type="slidenum">
              <a:rPr lang="en-FR" smtClean="0"/>
              <a:pPr/>
              <a:t>7</a:t>
            </a:fld>
            <a:endParaRPr lang="en-FR"/>
          </a:p>
        </p:txBody>
      </p:sp>
      <p:pic>
        <p:nvPicPr>
          <p:cNvPr id="10" name="Picture 9" descr="A picture containing background pattern&#10;&#10;Description automatically generated">
            <a:extLst>
              <a:ext uri="{FF2B5EF4-FFF2-40B4-BE49-F238E27FC236}">
                <a16:creationId xmlns:a16="http://schemas.microsoft.com/office/drawing/2014/main" id="{1052E12E-BABD-4C70-827F-4E680E42E829}"/>
              </a:ext>
            </a:extLst>
          </p:cNvPr>
          <p:cNvPicPr>
            <a:picLocks noChangeAspect="1"/>
          </p:cNvPicPr>
          <p:nvPr/>
        </p:nvPicPr>
        <p:blipFill>
          <a:blip r:embed="rId5"/>
          <a:stretch>
            <a:fillRect/>
          </a:stretch>
        </p:blipFill>
        <p:spPr>
          <a:xfrm>
            <a:off x="10950224" y="6040589"/>
            <a:ext cx="640258" cy="554890"/>
          </a:xfrm>
          <a:prstGeom prst="rect">
            <a:avLst/>
          </a:prstGeom>
        </p:spPr>
      </p:pic>
      <p:sp>
        <p:nvSpPr>
          <p:cNvPr id="11" name="Slide Number Placeholder 12">
            <a:extLst>
              <a:ext uri="{FF2B5EF4-FFF2-40B4-BE49-F238E27FC236}">
                <a16:creationId xmlns:a16="http://schemas.microsoft.com/office/drawing/2014/main" id="{4D4536D1-AB88-4637-9CF8-5F116780DFB2}"/>
              </a:ext>
            </a:extLst>
          </p:cNvPr>
          <p:cNvSpPr txBox="1">
            <a:spLocks/>
          </p:cNvSpPr>
          <p:nvPr/>
        </p:nvSpPr>
        <p:spPr>
          <a:xfrm>
            <a:off x="10948190" y="6125112"/>
            <a:ext cx="640258"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7</a:t>
            </a:fld>
            <a:endParaRPr lang="en-FR" sz="2400">
              <a:solidFill>
                <a:schemeClr val="bg1"/>
              </a:solidFill>
            </a:endParaRPr>
          </a:p>
        </p:txBody>
      </p:sp>
      <p:grpSp>
        <p:nvGrpSpPr>
          <p:cNvPr id="15" name="Group 14">
            <a:extLst>
              <a:ext uri="{FF2B5EF4-FFF2-40B4-BE49-F238E27FC236}">
                <a16:creationId xmlns:a16="http://schemas.microsoft.com/office/drawing/2014/main" id="{89FD4BFE-4F08-4F02-ABA9-DE861A7E0BCF}"/>
              </a:ext>
            </a:extLst>
          </p:cNvPr>
          <p:cNvGrpSpPr/>
          <p:nvPr/>
        </p:nvGrpSpPr>
        <p:grpSpPr>
          <a:xfrm>
            <a:off x="10754961" y="-846675"/>
            <a:ext cx="3573814" cy="2428875"/>
            <a:chOff x="10754961" y="-846675"/>
            <a:chExt cx="3573814" cy="2428875"/>
          </a:xfrm>
        </p:grpSpPr>
        <p:pic>
          <p:nvPicPr>
            <p:cNvPr id="8" name="Graphic 7">
              <a:extLst>
                <a:ext uri="{FF2B5EF4-FFF2-40B4-BE49-F238E27FC236}">
                  <a16:creationId xmlns:a16="http://schemas.microsoft.com/office/drawing/2014/main" id="{EE32EDCE-5D0B-40A9-A856-056618B698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5000" y="-846675"/>
              <a:ext cx="3533775" cy="2428875"/>
            </a:xfrm>
            <a:prstGeom prst="rect">
              <a:avLst/>
            </a:prstGeom>
          </p:spPr>
        </p:pic>
        <p:pic>
          <p:nvPicPr>
            <p:cNvPr id="4" name="Graphic 3">
              <a:extLst>
                <a:ext uri="{FF2B5EF4-FFF2-40B4-BE49-F238E27FC236}">
                  <a16:creationId xmlns:a16="http://schemas.microsoft.com/office/drawing/2014/main" id="{0157471D-ED9D-498F-B511-BDEBDFFA7C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54961" y="97490"/>
              <a:ext cx="390525" cy="333375"/>
            </a:xfrm>
            <a:prstGeom prst="rect">
              <a:avLst/>
            </a:prstGeom>
          </p:spPr>
        </p:pic>
        <p:pic>
          <p:nvPicPr>
            <p:cNvPr id="6" name="Graphic 5">
              <a:extLst>
                <a:ext uri="{FF2B5EF4-FFF2-40B4-BE49-F238E27FC236}">
                  <a16:creationId xmlns:a16="http://schemas.microsoft.com/office/drawing/2014/main" id="{D3F8C276-72B0-4183-8B70-2852D459E4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894681" y="450584"/>
              <a:ext cx="269483" cy="230046"/>
            </a:xfrm>
            <a:prstGeom prst="rect">
              <a:avLst/>
            </a:prstGeom>
          </p:spPr>
        </p:pic>
        <p:pic>
          <p:nvPicPr>
            <p:cNvPr id="14" name="Graphic 13">
              <a:extLst>
                <a:ext uri="{FF2B5EF4-FFF2-40B4-BE49-F238E27FC236}">
                  <a16:creationId xmlns:a16="http://schemas.microsoft.com/office/drawing/2014/main" id="{37F74EAF-6017-4C4E-9835-AE453E3A83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5756" y="901024"/>
              <a:ext cx="800100" cy="533400"/>
            </a:xfrm>
            <a:prstGeom prst="rect">
              <a:avLst/>
            </a:prstGeom>
          </p:spPr>
        </p:pic>
      </p:grpSp>
      <p:grpSp>
        <p:nvGrpSpPr>
          <p:cNvPr id="22" name="Group 21">
            <a:extLst>
              <a:ext uri="{FF2B5EF4-FFF2-40B4-BE49-F238E27FC236}">
                <a16:creationId xmlns:a16="http://schemas.microsoft.com/office/drawing/2014/main" id="{6C4713F2-E084-41C8-AACF-A022086AA0D0}"/>
              </a:ext>
            </a:extLst>
          </p:cNvPr>
          <p:cNvGrpSpPr/>
          <p:nvPr/>
        </p:nvGrpSpPr>
        <p:grpSpPr>
          <a:xfrm rot="10800000">
            <a:off x="-2127765" y="5554213"/>
            <a:ext cx="3121807" cy="2121677"/>
            <a:chOff x="10754961" y="-846675"/>
            <a:chExt cx="3573814" cy="2428875"/>
          </a:xfrm>
        </p:grpSpPr>
        <p:pic>
          <p:nvPicPr>
            <p:cNvPr id="23" name="Graphic 22">
              <a:extLst>
                <a:ext uri="{FF2B5EF4-FFF2-40B4-BE49-F238E27FC236}">
                  <a16:creationId xmlns:a16="http://schemas.microsoft.com/office/drawing/2014/main" id="{F5FE183F-F0A8-4AA1-B77D-03D135618E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5000" y="-846675"/>
              <a:ext cx="3533775" cy="2428875"/>
            </a:xfrm>
            <a:prstGeom prst="rect">
              <a:avLst/>
            </a:prstGeom>
          </p:spPr>
        </p:pic>
        <p:pic>
          <p:nvPicPr>
            <p:cNvPr id="24" name="Graphic 23">
              <a:extLst>
                <a:ext uri="{FF2B5EF4-FFF2-40B4-BE49-F238E27FC236}">
                  <a16:creationId xmlns:a16="http://schemas.microsoft.com/office/drawing/2014/main" id="{6F2B85B5-9F17-4400-A915-630E2D8C74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54961" y="97490"/>
              <a:ext cx="390525" cy="333375"/>
            </a:xfrm>
            <a:prstGeom prst="rect">
              <a:avLst/>
            </a:prstGeom>
          </p:spPr>
        </p:pic>
        <p:pic>
          <p:nvPicPr>
            <p:cNvPr id="25" name="Graphic 24">
              <a:extLst>
                <a:ext uri="{FF2B5EF4-FFF2-40B4-BE49-F238E27FC236}">
                  <a16:creationId xmlns:a16="http://schemas.microsoft.com/office/drawing/2014/main" id="{16F6F8E7-F057-43C5-94A3-D8AD71B240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894681" y="450584"/>
              <a:ext cx="269483" cy="230046"/>
            </a:xfrm>
            <a:prstGeom prst="rect">
              <a:avLst/>
            </a:prstGeom>
          </p:spPr>
        </p:pic>
        <p:pic>
          <p:nvPicPr>
            <p:cNvPr id="26" name="Graphic 25">
              <a:extLst>
                <a:ext uri="{FF2B5EF4-FFF2-40B4-BE49-F238E27FC236}">
                  <a16:creationId xmlns:a16="http://schemas.microsoft.com/office/drawing/2014/main" id="{3DA8C205-5E30-435B-B0C4-2C24D70A9A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5756" y="901024"/>
              <a:ext cx="800100" cy="533400"/>
            </a:xfrm>
            <a:prstGeom prst="rect">
              <a:avLst/>
            </a:prstGeom>
          </p:spPr>
        </p:pic>
      </p:grpSp>
      <p:sp>
        <p:nvSpPr>
          <p:cNvPr id="27" name="TextBox 26">
            <a:extLst>
              <a:ext uri="{FF2B5EF4-FFF2-40B4-BE49-F238E27FC236}">
                <a16:creationId xmlns:a16="http://schemas.microsoft.com/office/drawing/2014/main" id="{E7033DC6-E584-E85E-383B-B842B3658715}"/>
              </a:ext>
            </a:extLst>
          </p:cNvPr>
          <p:cNvSpPr txBox="1"/>
          <p:nvPr/>
        </p:nvSpPr>
        <p:spPr>
          <a:xfrm>
            <a:off x="1280822" y="6173787"/>
            <a:ext cx="9630355" cy="323165"/>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500" b="1">
                <a:solidFill>
                  <a:srgbClr val="FFCC66"/>
                </a:solidFill>
                <a:latin typeface="Zona Pro" panose="02010503040002020004" pitchFamily="50" charset="0"/>
              </a:rPr>
              <a:t>Hover your mouse over the video to view play settings. Otherwise, download from the website.</a:t>
            </a:r>
          </a:p>
        </p:txBody>
      </p:sp>
      <p:sp>
        <p:nvSpPr>
          <p:cNvPr id="3" name="TextBox 2">
            <a:extLst>
              <a:ext uri="{FF2B5EF4-FFF2-40B4-BE49-F238E27FC236}">
                <a16:creationId xmlns:a16="http://schemas.microsoft.com/office/drawing/2014/main" id="{ED9F0AD0-6404-90B2-D7CE-8A06AD22351C}"/>
              </a:ext>
            </a:extLst>
          </p:cNvPr>
          <p:cNvSpPr txBox="1"/>
          <p:nvPr/>
        </p:nvSpPr>
        <p:spPr>
          <a:xfrm>
            <a:off x="1047176" y="55671"/>
            <a:ext cx="8184445" cy="523220"/>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a:solidFill>
                  <a:srgbClr val="FFCC66"/>
                </a:solidFill>
                <a:latin typeface="Zona Pro" panose="02010503040002020004" pitchFamily="50" charset="0"/>
              </a:rPr>
              <a:t>Part 3 </a:t>
            </a:r>
            <a:r>
              <a:rPr lang="en-AU" sz="2800" b="1" dirty="0">
                <a:solidFill>
                  <a:srgbClr val="FFCC66"/>
                </a:solidFill>
                <a:latin typeface="Zona Pro" panose="02010503040002020004" pitchFamily="50" charset="0"/>
              </a:rPr>
              <a:t>– Watch the animation</a:t>
            </a:r>
          </a:p>
        </p:txBody>
      </p:sp>
      <p:pic>
        <p:nvPicPr>
          <p:cNvPr id="5" name="BigTalks_Schools_Lesson05_Under a Cloud">
            <a:hlinkClick r:id="" action="ppaction://media"/>
            <a:extLst>
              <a:ext uri="{FF2B5EF4-FFF2-40B4-BE49-F238E27FC236}">
                <a16:creationId xmlns:a16="http://schemas.microsoft.com/office/drawing/2014/main" id="{D5EE75B6-25A0-70F5-EB9F-290686D136F1}"/>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155243" y="627566"/>
            <a:ext cx="9799523" cy="5512232"/>
          </a:xfrm>
          <a:prstGeom prst="rect">
            <a:avLst/>
          </a:prstGeom>
        </p:spPr>
      </p:pic>
    </p:spTree>
    <p:extLst>
      <p:ext uri="{BB962C8B-B14F-4D97-AF65-F5344CB8AC3E}">
        <p14:creationId xmlns:p14="http://schemas.microsoft.com/office/powerpoint/2010/main" val="2992108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laser, vector graphics&#10;&#10;Description automatically generated">
            <a:extLst>
              <a:ext uri="{FF2B5EF4-FFF2-40B4-BE49-F238E27FC236}">
                <a16:creationId xmlns:a16="http://schemas.microsoft.com/office/drawing/2014/main" id="{0D5F9B92-C6C6-4F63-95D7-429AA094ACFA}"/>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8</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8</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609177"/>
            <a:ext cx="5628550" cy="2139047"/>
          </a:xfrm>
          <a:prstGeom prst="rect">
            <a:avLst/>
          </a:prstGeom>
          <a:noFill/>
        </p:spPr>
        <p:txBody>
          <a:bodyPr wrap="square" rtlCol="0">
            <a:spAutoFit/>
          </a:bodyPr>
          <a:lstStyle/>
          <a:p>
            <a:r>
              <a:rPr lang="en-AU" sz="1800" b="1" i="0">
                <a:solidFill>
                  <a:srgbClr val="FFCC66"/>
                </a:solidFill>
                <a:effectLst/>
                <a:latin typeface="arial" panose="020B0604020202020204" pitchFamily="34" charset="0"/>
              </a:rPr>
              <a:t>• </a:t>
            </a:r>
            <a:r>
              <a:rPr lang="en-GB" sz="1900">
                <a:solidFill>
                  <a:schemeClr val="bg1"/>
                </a:solidFill>
                <a:latin typeface="Poppins" panose="00000500000000000000" pitchFamily="2" charset="0"/>
                <a:cs typeface="Poppins" panose="00000500000000000000" pitchFamily="2" charset="0"/>
              </a:rPr>
              <a:t>What do you think is </a:t>
            </a:r>
            <a:r>
              <a:rPr lang="en-GB" sz="1900" b="1">
                <a:solidFill>
                  <a:srgbClr val="FFCC66"/>
                </a:solidFill>
                <a:latin typeface="Poppins" panose="00000500000000000000" pitchFamily="2" charset="0"/>
                <a:cs typeface="Poppins" panose="00000500000000000000" pitchFamily="2" charset="0"/>
              </a:rPr>
              <a:t>happening</a:t>
            </a:r>
            <a:r>
              <a:rPr lang="en-GB" sz="1900">
                <a:solidFill>
                  <a:schemeClr val="bg1"/>
                </a:solidFill>
                <a:latin typeface="Poppins" panose="00000500000000000000" pitchFamily="2" charset="0"/>
                <a:cs typeface="Poppins" panose="00000500000000000000" pitchFamily="2" charset="0"/>
              </a:rPr>
              <a:t> here?</a:t>
            </a:r>
            <a:br>
              <a:rPr lang="en-GB" sz="1900">
                <a:solidFill>
                  <a:schemeClr val="bg1"/>
                </a:solidFill>
                <a:latin typeface="Poppins" panose="00000500000000000000" pitchFamily="2" charset="0"/>
                <a:cs typeface="Poppins" panose="00000500000000000000" pitchFamily="2" charset="0"/>
              </a:rPr>
            </a:br>
            <a:endParaRPr lang="en-GB" sz="1900">
              <a:solidFill>
                <a:schemeClr val="bg1"/>
              </a:solidFill>
              <a:latin typeface="Poppins" panose="00000500000000000000" pitchFamily="2" charset="0"/>
              <a:cs typeface="Poppins" panose="00000500000000000000" pitchFamily="2" charset="0"/>
            </a:endParaRPr>
          </a:p>
          <a:p>
            <a:r>
              <a:rPr lang="en-AU" sz="1800" b="1" i="0">
                <a:solidFill>
                  <a:srgbClr val="FFCC66"/>
                </a:solidFill>
                <a:effectLst/>
                <a:latin typeface="arial" panose="020B0604020202020204" pitchFamily="34" charset="0"/>
              </a:rPr>
              <a:t>• </a:t>
            </a:r>
            <a:r>
              <a:rPr lang="en-GB" sz="1900">
                <a:solidFill>
                  <a:schemeClr val="bg1"/>
                </a:solidFill>
                <a:latin typeface="Poppins" panose="00000500000000000000" pitchFamily="2" charset="0"/>
                <a:cs typeface="Poppins" panose="00000500000000000000" pitchFamily="2" charset="0"/>
              </a:rPr>
              <a:t>How might the peep be </a:t>
            </a:r>
            <a:r>
              <a:rPr lang="en-GB" sz="1900" b="1">
                <a:solidFill>
                  <a:srgbClr val="FFCC66"/>
                </a:solidFill>
                <a:latin typeface="Poppins" panose="00000500000000000000" pitchFamily="2" charset="0"/>
                <a:cs typeface="Poppins" panose="00000500000000000000" pitchFamily="2" charset="0"/>
              </a:rPr>
              <a:t>feeling</a:t>
            </a:r>
            <a:r>
              <a:rPr lang="en-GB" sz="1900">
                <a:solidFill>
                  <a:schemeClr val="bg1"/>
                </a:solidFill>
                <a:latin typeface="Poppins" panose="00000500000000000000" pitchFamily="2" charset="0"/>
                <a:cs typeface="Poppins" panose="00000500000000000000" pitchFamily="2" charset="0"/>
              </a:rPr>
              <a:t>?</a:t>
            </a:r>
          </a:p>
          <a:p>
            <a:endParaRPr lang="en-GB" sz="1900">
              <a:solidFill>
                <a:schemeClr val="bg1"/>
              </a:solidFill>
              <a:latin typeface="Poppins" panose="00000500000000000000" pitchFamily="2" charset="0"/>
              <a:cs typeface="Poppins" panose="00000500000000000000" pitchFamily="2" charset="0"/>
            </a:endParaRPr>
          </a:p>
          <a:p>
            <a:r>
              <a:rPr lang="en-AU" sz="1800" b="1" i="0">
                <a:solidFill>
                  <a:srgbClr val="FFCC66"/>
                </a:solidFill>
                <a:effectLst/>
                <a:latin typeface="arial" panose="020B0604020202020204" pitchFamily="34" charset="0"/>
              </a:rPr>
              <a:t>• </a:t>
            </a:r>
            <a:r>
              <a:rPr lang="en-GB" sz="1900">
                <a:solidFill>
                  <a:schemeClr val="bg1"/>
                </a:solidFill>
                <a:latin typeface="Poppins" panose="00000500000000000000" pitchFamily="2" charset="0"/>
                <a:cs typeface="Poppins" panose="00000500000000000000" pitchFamily="2" charset="0"/>
              </a:rPr>
              <a:t>What do you think </a:t>
            </a:r>
            <a:r>
              <a:rPr lang="en-GB" sz="1900" b="1">
                <a:solidFill>
                  <a:srgbClr val="FFCC66"/>
                </a:solidFill>
                <a:latin typeface="Poppins" panose="00000500000000000000" pitchFamily="2" charset="0"/>
                <a:cs typeface="Poppins" panose="00000500000000000000" pitchFamily="2" charset="0"/>
              </a:rPr>
              <a:t>happens</a:t>
            </a:r>
            <a:r>
              <a:rPr lang="en-GB" sz="1900">
                <a:solidFill>
                  <a:schemeClr val="bg1"/>
                </a:solidFill>
                <a:latin typeface="Poppins" panose="00000500000000000000" pitchFamily="2" charset="0"/>
                <a:cs typeface="Poppins" panose="00000500000000000000" pitchFamily="2" charset="0"/>
              </a:rPr>
              <a:t> next?</a:t>
            </a:r>
            <a:br>
              <a:rPr lang="en-GB" sz="1900">
                <a:solidFill>
                  <a:schemeClr val="bg1"/>
                </a:solidFill>
                <a:latin typeface="Poppins" panose="00000500000000000000" pitchFamily="2" charset="0"/>
                <a:cs typeface="Poppins" panose="00000500000000000000" pitchFamily="2" charset="0"/>
              </a:rPr>
            </a:br>
            <a:br>
              <a:rPr lang="en-GB" sz="1900">
                <a:solidFill>
                  <a:schemeClr val="bg1"/>
                </a:solidFill>
                <a:latin typeface="Poppins" panose="00000500000000000000" pitchFamily="2" charset="0"/>
                <a:cs typeface="Poppins" panose="00000500000000000000" pitchFamily="2" charset="0"/>
              </a:rPr>
            </a:br>
            <a:r>
              <a:rPr lang="en-AU" sz="1800" b="1" i="0">
                <a:solidFill>
                  <a:srgbClr val="FFCC66"/>
                </a:solidFill>
                <a:effectLst/>
                <a:latin typeface="arial" panose="020B0604020202020204" pitchFamily="34" charset="0"/>
              </a:rPr>
              <a:t>• </a:t>
            </a:r>
            <a:r>
              <a:rPr lang="en-GB" sz="1900">
                <a:solidFill>
                  <a:schemeClr val="bg1"/>
                </a:solidFill>
                <a:latin typeface="Poppins" panose="00000500000000000000" pitchFamily="2" charset="0"/>
                <a:cs typeface="Poppins" panose="00000500000000000000" pitchFamily="2" charset="0"/>
              </a:rPr>
              <a:t>What would you say to </a:t>
            </a:r>
            <a:r>
              <a:rPr lang="en-GB" sz="1900" b="1">
                <a:solidFill>
                  <a:srgbClr val="FFCC66"/>
                </a:solidFill>
                <a:latin typeface="Poppins" panose="00000500000000000000" pitchFamily="2" charset="0"/>
                <a:cs typeface="Poppins" panose="00000500000000000000" pitchFamily="2" charset="0"/>
              </a:rPr>
              <a:t>Pan</a:t>
            </a:r>
            <a:r>
              <a:rPr lang="en-GB" sz="1900">
                <a:solidFill>
                  <a:schemeClr val="bg1"/>
                </a:solidFill>
                <a:latin typeface="Poppins" panose="00000500000000000000" pitchFamily="2" charset="0"/>
                <a:cs typeface="Poppins" panose="00000500000000000000" pitchFamily="2" charset="0"/>
              </a:rPr>
              <a:t>?</a:t>
            </a:r>
          </a:p>
        </p:txBody>
      </p:sp>
      <p:pic>
        <p:nvPicPr>
          <p:cNvPr id="21" name="Picture 20" descr="Icon&#10;&#10;Description automatically generated with medium confidence">
            <a:extLst>
              <a:ext uri="{FF2B5EF4-FFF2-40B4-BE49-F238E27FC236}">
                <a16:creationId xmlns:a16="http://schemas.microsoft.com/office/drawing/2014/main" id="{CE72FAE4-F310-9C57-62E6-566BE539F795}"/>
              </a:ext>
            </a:extLst>
          </p:cNvPr>
          <p:cNvPicPr>
            <a:picLocks noChangeAspect="1"/>
          </p:cNvPicPr>
          <p:nvPr/>
        </p:nvPicPr>
        <p:blipFill>
          <a:blip r:embed="rId7"/>
          <a:stretch>
            <a:fillRect/>
          </a:stretch>
        </p:blipFill>
        <p:spPr>
          <a:xfrm>
            <a:off x="10401292" y="213517"/>
            <a:ext cx="1450596" cy="401047"/>
          </a:xfrm>
          <a:prstGeom prst="rect">
            <a:avLst/>
          </a:prstGeom>
        </p:spPr>
      </p:pic>
      <p:sp>
        <p:nvSpPr>
          <p:cNvPr id="19" name="TextBox 18">
            <a:extLst>
              <a:ext uri="{FF2B5EF4-FFF2-40B4-BE49-F238E27FC236}">
                <a16:creationId xmlns:a16="http://schemas.microsoft.com/office/drawing/2014/main" id="{0DEB1459-D5F8-DC86-50AA-EF4337C0CCD1}"/>
              </a:ext>
            </a:extLst>
          </p:cNvPr>
          <p:cNvSpPr txBox="1"/>
          <p:nvPr/>
        </p:nvSpPr>
        <p:spPr>
          <a:xfrm>
            <a:off x="609599" y="503212"/>
            <a:ext cx="8184445"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Now, let’s discuss</a:t>
            </a:r>
          </a:p>
        </p:txBody>
      </p:sp>
      <p:cxnSp>
        <p:nvCxnSpPr>
          <p:cNvPr id="22" name="Straight Connector 21">
            <a:extLst>
              <a:ext uri="{FF2B5EF4-FFF2-40B4-BE49-F238E27FC236}">
                <a16:creationId xmlns:a16="http://schemas.microsoft.com/office/drawing/2014/main" id="{A6D853F6-79A6-66F5-3E10-5AFF04BB3C9E}"/>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4C5F7C6B-B346-1ACA-5D7E-AAAB08DA29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5924" y="5291171"/>
            <a:ext cx="2845329" cy="478812"/>
          </a:xfrm>
          <a:prstGeom prst="rect">
            <a:avLst/>
          </a:prstGeom>
        </p:spPr>
      </p:pic>
      <p:pic>
        <p:nvPicPr>
          <p:cNvPr id="24" name="Graphic 23">
            <a:extLst>
              <a:ext uri="{FF2B5EF4-FFF2-40B4-BE49-F238E27FC236}">
                <a16:creationId xmlns:a16="http://schemas.microsoft.com/office/drawing/2014/main" id="{62A1ACE2-634D-3EE2-07FC-45CA208CD4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99737" y="1430236"/>
            <a:ext cx="2770078" cy="4100341"/>
          </a:xfrm>
          <a:prstGeom prst="rect">
            <a:avLst/>
          </a:prstGeom>
        </p:spPr>
      </p:pic>
    </p:spTree>
    <p:extLst>
      <p:ext uri="{BB962C8B-B14F-4D97-AF65-F5344CB8AC3E}">
        <p14:creationId xmlns:p14="http://schemas.microsoft.com/office/powerpoint/2010/main" val="308319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laser, vector graphics&#10;&#10;Description automatically generated">
            <a:extLst>
              <a:ext uri="{FF2B5EF4-FFF2-40B4-BE49-F238E27FC236}">
                <a16:creationId xmlns:a16="http://schemas.microsoft.com/office/drawing/2014/main" id="{0D5F9B92-C6C6-4F63-95D7-429AA094ACFA}"/>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9</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9</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CE72FAE4-F310-9C57-62E6-566BE539F795}"/>
              </a:ext>
            </a:extLst>
          </p:cNvPr>
          <p:cNvPicPr>
            <a:picLocks noChangeAspect="1"/>
          </p:cNvPicPr>
          <p:nvPr/>
        </p:nvPicPr>
        <p:blipFill>
          <a:blip r:embed="rId7"/>
          <a:stretch>
            <a:fillRect/>
          </a:stretch>
        </p:blipFill>
        <p:spPr>
          <a:xfrm>
            <a:off x="10401292" y="213517"/>
            <a:ext cx="1450596" cy="401047"/>
          </a:xfrm>
          <a:prstGeom prst="rect">
            <a:avLst/>
          </a:prstGeom>
        </p:spPr>
      </p:pic>
      <p:pic>
        <p:nvPicPr>
          <p:cNvPr id="23" name="Graphic 22">
            <a:extLst>
              <a:ext uri="{FF2B5EF4-FFF2-40B4-BE49-F238E27FC236}">
                <a16:creationId xmlns:a16="http://schemas.microsoft.com/office/drawing/2014/main" id="{4C5F7C6B-B346-1ACA-5D7E-AAAB08DA29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5924" y="5291171"/>
            <a:ext cx="2845329" cy="478812"/>
          </a:xfrm>
          <a:prstGeom prst="rect">
            <a:avLst/>
          </a:prstGeom>
        </p:spPr>
      </p:pic>
      <p:cxnSp>
        <p:nvCxnSpPr>
          <p:cNvPr id="2" name="Straight Connector 1">
            <a:extLst>
              <a:ext uri="{FF2B5EF4-FFF2-40B4-BE49-F238E27FC236}">
                <a16:creationId xmlns:a16="http://schemas.microsoft.com/office/drawing/2014/main" id="{B6CE4A49-8A0B-E525-3EAA-5F30D542D6EA}"/>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68D55C2-F439-0ED9-9786-A3429E0C1573}"/>
              </a:ext>
            </a:extLst>
          </p:cNvPr>
          <p:cNvSpPr txBox="1"/>
          <p:nvPr/>
        </p:nvSpPr>
        <p:spPr>
          <a:xfrm>
            <a:off x="628815" y="1596298"/>
            <a:ext cx="5081703" cy="1846659"/>
          </a:xfrm>
          <a:prstGeom prst="rect">
            <a:avLst/>
          </a:prstGeom>
          <a:noFill/>
        </p:spPr>
        <p:txBody>
          <a:bodyPr wrap="square" rtlCol="0">
            <a:spAutoFit/>
          </a:bodyPr>
          <a:lstStyle/>
          <a:p>
            <a:r>
              <a:rPr lang="en-GB" sz="1900" dirty="0">
                <a:solidFill>
                  <a:schemeClr val="bg1"/>
                </a:solidFill>
                <a:latin typeface="Poppins" panose="00000500000000000000" pitchFamily="2" charset="0"/>
                <a:cs typeface="Poppins" panose="00000500000000000000" pitchFamily="2" charset="0"/>
              </a:rPr>
              <a:t>Next, we will explore more </a:t>
            </a:r>
            <a:r>
              <a:rPr lang="en-GB" sz="1900" b="1" dirty="0">
                <a:solidFill>
                  <a:srgbClr val="FFCC66"/>
                </a:solidFill>
                <a:latin typeface="Poppins" panose="00000500000000000000" pitchFamily="2" charset="0"/>
                <a:cs typeface="Poppins" panose="00000500000000000000" pitchFamily="2" charset="0"/>
              </a:rPr>
              <a:t>class activities </a:t>
            </a:r>
            <a:r>
              <a:rPr lang="en-GB" sz="1900" dirty="0">
                <a:solidFill>
                  <a:schemeClr val="bg1"/>
                </a:solidFill>
                <a:latin typeface="Poppins" panose="00000500000000000000" pitchFamily="2" charset="0"/>
                <a:cs typeface="Poppins" panose="00000500000000000000" pitchFamily="2" charset="0"/>
              </a:rPr>
              <a:t>relating </a:t>
            </a:r>
            <a:r>
              <a:rPr lang="en-GB" sz="1900">
                <a:solidFill>
                  <a:schemeClr val="bg1"/>
                </a:solidFill>
                <a:latin typeface="Poppins" panose="00000500000000000000" pitchFamily="2" charset="0"/>
                <a:cs typeface="Poppins" panose="00000500000000000000" pitchFamily="2" charset="0"/>
              </a:rPr>
              <a:t>to </a:t>
            </a:r>
            <a:r>
              <a:rPr lang="en-GB" sz="1900" b="1">
                <a:solidFill>
                  <a:srgbClr val="FFCC66"/>
                </a:solidFill>
                <a:latin typeface="Poppins" panose="00000500000000000000" pitchFamily="2" charset="0"/>
                <a:cs typeface="Poppins" panose="00000500000000000000" pitchFamily="2" charset="0"/>
              </a:rPr>
              <a:t>self-concept</a:t>
            </a:r>
            <a:r>
              <a:rPr lang="en-GB" sz="1900">
                <a:solidFill>
                  <a:schemeClr val="bg1"/>
                </a:solidFill>
                <a:latin typeface="Poppins" panose="00000500000000000000" pitchFamily="2" charset="0"/>
                <a:cs typeface="Poppins" panose="00000500000000000000" pitchFamily="2" charset="0"/>
              </a:rPr>
              <a:t>.</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Choose </a:t>
            </a:r>
            <a:r>
              <a:rPr lang="en-GB" sz="1900" b="1">
                <a:solidFill>
                  <a:srgbClr val="FFCC66"/>
                </a:solidFill>
                <a:latin typeface="Poppins" panose="00000500000000000000" pitchFamily="2" charset="0"/>
                <a:cs typeface="Poppins" panose="00000500000000000000" pitchFamily="2" charset="0"/>
              </a:rPr>
              <a:t>any</a:t>
            </a:r>
            <a:r>
              <a:rPr lang="en-GB" sz="1900">
                <a:solidFill>
                  <a:schemeClr val="bg1"/>
                </a:solidFill>
                <a:latin typeface="Poppins" panose="00000500000000000000" pitchFamily="2" charset="0"/>
                <a:cs typeface="Poppins" panose="00000500000000000000" pitchFamily="2" charset="0"/>
              </a:rPr>
              <a:t> of the following activities on the next few slides…</a:t>
            </a:r>
            <a:endParaRPr lang="en-GB" sz="1900" dirty="0">
              <a:solidFill>
                <a:schemeClr val="bg1"/>
              </a:solidFill>
              <a:latin typeface="Poppins" panose="00000500000000000000" pitchFamily="2" charset="0"/>
              <a:cs typeface="Poppins" panose="00000500000000000000" pitchFamily="2" charset="0"/>
            </a:endParaRPr>
          </a:p>
          <a:p>
            <a:endParaRPr lang="en-GB" sz="1900" dirty="0">
              <a:solidFill>
                <a:schemeClr val="bg1"/>
              </a:solidFill>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563137B1-4E1D-4CE1-A5CB-CE6FA26581C2}"/>
              </a:ext>
            </a:extLst>
          </p:cNvPr>
          <p:cNvSpPr txBox="1"/>
          <p:nvPr/>
        </p:nvSpPr>
        <p:spPr>
          <a:xfrm>
            <a:off x="609599" y="503212"/>
            <a:ext cx="8184445" cy="523220"/>
          </a:xfrm>
          <a:prstGeom prst="rect">
            <a:avLst/>
          </a:prstGeom>
          <a:noFill/>
        </p:spPr>
        <p:txBody>
          <a:bodyPr wrap="square" rtlCol="0">
            <a:spAutoFit/>
          </a:bodyPr>
          <a:lstStyle/>
          <a:p>
            <a:r>
              <a:rPr lang="en-AU" sz="2800" b="1" dirty="0">
                <a:solidFill>
                  <a:srgbClr val="FFCC66"/>
                </a:solidFill>
                <a:latin typeface="Zona Pro" panose="02010503040002020004" pitchFamily="50" charset="0"/>
              </a:rPr>
              <a:t>Part 4 - Activities</a:t>
            </a:r>
          </a:p>
        </p:txBody>
      </p:sp>
      <p:pic>
        <p:nvPicPr>
          <p:cNvPr id="9" name="Graphic 8">
            <a:extLst>
              <a:ext uri="{FF2B5EF4-FFF2-40B4-BE49-F238E27FC236}">
                <a16:creationId xmlns:a16="http://schemas.microsoft.com/office/drawing/2014/main" id="{9C795F81-B3A1-02C7-8B88-ADE7BB1333D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96694" y="1943099"/>
            <a:ext cx="3088189" cy="3587477"/>
          </a:xfrm>
          <a:prstGeom prst="rect">
            <a:avLst/>
          </a:prstGeom>
        </p:spPr>
      </p:pic>
    </p:spTree>
    <p:extLst>
      <p:ext uri="{BB962C8B-B14F-4D97-AF65-F5344CB8AC3E}">
        <p14:creationId xmlns:p14="http://schemas.microsoft.com/office/powerpoint/2010/main" val="3095226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A1FDDCB514ED42BC7C7F39B17980D8" ma:contentTypeVersion="19" ma:contentTypeDescription="Create a new document." ma:contentTypeScope="" ma:versionID="c09fb18166497c8864ef383f2260a0d4">
  <xsd:schema xmlns:xsd="http://www.w3.org/2001/XMLSchema" xmlns:xs="http://www.w3.org/2001/XMLSchema" xmlns:p="http://schemas.microsoft.com/office/2006/metadata/properties" xmlns:ns2="97a5c4a9-978f-47b1-a59f-16f33b04acfe" xmlns:ns3="06cc62fa-2c49-4161-9771-9748be5afc88" targetNamespace="http://schemas.microsoft.com/office/2006/metadata/properties" ma:root="true" ma:fieldsID="da7efb2af6cd5dc345d33dcaddfe84cc" ns2:_="" ns3:_="">
    <xsd:import namespace="97a5c4a9-978f-47b1-a59f-16f33b04acfe"/>
    <xsd:import namespace="06cc62fa-2c49-4161-9771-9748be5afc88"/>
    <xsd:element name="properties">
      <xsd:complexType>
        <xsd:sequence>
          <xsd:element name="documentManagement">
            <xsd:complexType>
              <xsd:all>
                <xsd:element ref="ns2:TaxCatchAll"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2:SharedWithUsers" minOccurs="0"/>
                <xsd:element ref="ns2:SharedWithDetails" minOccurs="0"/>
                <xsd:element ref="ns3:MediaServiceOCR" minOccurs="0"/>
                <xsd:element ref="ns3:MediaServiceDateTaken" minOccurs="0"/>
                <xsd:element ref="ns3:MediaLengthInSeconds" minOccurs="0"/>
                <xsd:element ref="ns3:MediaServiceLocation" minOccurs="0"/>
                <xsd:element ref="ns3:Dateandtime"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a5c4a9-978f-47b1-a59f-16f33b04acfe"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b846d786-35d1-4abc-9d8d-554227a12f2c}" ma:internalName="TaxCatchAll" ma:showField="CatchAllData" ma:web="97a5c4a9-978f-47b1-a59f-16f33b04acfe">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cc62fa-2c49-4161-9771-9748be5afc88"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Dateandtime" ma:index="22" nillable="true" ma:displayName="Date and time" ma:format="DateTime" ma:internalName="Dateandtime">
      <xsd:simpleType>
        <xsd:restriction base="dms:DateTim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4308a97-f966-49d3-9960-a5706d903f5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49CA41-9FC5-47D1-8BB5-FE35A875A18C}"/>
</file>

<file path=customXml/itemProps2.xml><?xml version="1.0" encoding="utf-8"?>
<ds:datastoreItem xmlns:ds="http://schemas.openxmlformats.org/officeDocument/2006/customXml" ds:itemID="{C6CD0F47-83FC-4C18-B079-491B44301CB4}"/>
</file>

<file path=docProps/app.xml><?xml version="1.0" encoding="utf-8"?>
<Properties xmlns="http://schemas.openxmlformats.org/officeDocument/2006/extended-properties" xmlns:vt="http://schemas.openxmlformats.org/officeDocument/2006/docPropsVTypes">
  <TotalTime>1734</TotalTime>
  <Words>982</Words>
  <Application>Microsoft Office PowerPoint</Application>
  <PresentationFormat>Widescreen</PresentationFormat>
  <Paragraphs>147</Paragraphs>
  <Slides>15</Slides>
  <Notes>15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Calibri</vt:lpstr>
      <vt:lpstr>Poppins</vt:lpstr>
      <vt:lpstr>Calibri Light</vt:lpstr>
      <vt:lpstr>Zona Pro</vt:lpstr>
      <vt:lpstr>arial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Talks for Little People</dc:title>
  <dc:creator>Angela Tomarelli</dc:creator>
  <cp:lastModifiedBy>Anna Bailes</cp:lastModifiedBy>
  <cp:revision>440</cp:revision>
  <dcterms:created xsi:type="dcterms:W3CDTF">2021-11-15T00:55:30Z</dcterms:created>
  <dcterms:modified xsi:type="dcterms:W3CDTF">2023-02-02T03:02:46Z</dcterms:modified>
</cp:coreProperties>
</file>