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5.xml" ContentType="application/vnd.openxmlformats-officedocument.presentationml.notes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341" r:id="rId2"/>
    <p:sldId id="320" r:id="rId3"/>
    <p:sldId id="321" r:id="rId4"/>
    <p:sldId id="344" r:id="rId5"/>
    <p:sldId id="382" r:id="rId6"/>
    <p:sldId id="376" r:id="rId7"/>
    <p:sldId id="378" r:id="rId8"/>
    <p:sldId id="379" r:id="rId9"/>
    <p:sldId id="377" r:id="rId10"/>
    <p:sldId id="381" r:id="rId11"/>
    <p:sldId id="383" r:id="rId12"/>
    <p:sldId id="384" r:id="rId13"/>
    <p:sldId id="386" r:id="rId14"/>
    <p:sldId id="387" r:id="rId15"/>
    <p:sldId id="385" r:id="rId16"/>
    <p:sldId id="343" r:id="rId17"/>
  </p:sldIdLst>
  <p:sldSz cx="12192000" cy="6858000"/>
  <p:notesSz cx="6858000" cy="9144000"/>
  <p:embeddedFontLst>
    <p:embeddedFont>
      <p:font typeface="Aracne Regular" panose="02000506000000020004" pitchFamily="2" charset="0"/>
      <p:regular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Poppins" panose="00000500000000000000" pitchFamily="2" charset="0"/>
      <p:regular r:id="rId26"/>
      <p:bold r:id="rId27"/>
      <p:italic r:id="rId28"/>
      <p:boldItalic r:id="rId29"/>
    </p:embeddedFont>
    <p:embeddedFont>
      <p:font typeface="Zona Pro" panose="02010503040002020004" pitchFamily="50" charset="0"/>
      <p:regular r:id="rId30"/>
      <p:bold r:id="rId31"/>
      <p:italic r:id="rId32"/>
      <p:boldItalic r:id="rId33"/>
    </p:embeddedFont>
  </p:embeddedFontLst>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592C82"/>
    <a:srgbClr val="E0B3B8"/>
    <a:srgbClr val="8EBEDC"/>
    <a:srgbClr val="9E7AB2"/>
    <a:srgbClr val="7030A0"/>
    <a:srgbClr val="C5D8F4"/>
    <a:srgbClr val="A589C1"/>
    <a:srgbClr val="DFC9EF"/>
    <a:srgbClr val="A779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69" autoAdjust="0"/>
    <p:restoredTop sz="68140" autoAdjust="0"/>
  </p:normalViewPr>
  <p:slideViewPr>
    <p:cSldViewPr snapToGrid="0" snapToObjects="1">
      <p:cViewPr varScale="1">
        <p:scale>
          <a:sx n="107" d="100"/>
          <a:sy n="107" d="100"/>
        </p:scale>
        <p:origin x="2664" y="1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customXml" Target="../customXml/item2.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14154-E329-3F4A-8552-525CE15A91B1}" type="datetimeFigureOut">
              <a:rPr lang="en-FR" smtClean="0"/>
              <a:t>02/02/2023</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A1F55-85CA-5749-AA6B-48521FE8E760}" type="slidenum">
              <a:rPr lang="en-FR" smtClean="0"/>
              <a:t>‹#›</a:t>
            </a:fld>
            <a:endParaRPr lang="en-FR"/>
          </a:p>
        </p:txBody>
      </p:sp>
    </p:spTree>
    <p:extLst>
      <p:ext uri="{BB962C8B-B14F-4D97-AF65-F5344CB8AC3E}">
        <p14:creationId xmlns:p14="http://schemas.microsoft.com/office/powerpoint/2010/main" val="24433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58A1F55-85CA-5749-AA6B-48521FE8E760}" type="slidenum">
              <a:rPr lang="en-FR" smtClean="0"/>
              <a:t>1</a:t>
            </a:fld>
            <a:endParaRPr lang="en-FR"/>
          </a:p>
        </p:txBody>
      </p:sp>
    </p:spTree>
    <p:extLst>
      <p:ext uri="{BB962C8B-B14F-4D97-AF65-F5344CB8AC3E}">
        <p14:creationId xmlns:p14="http://schemas.microsoft.com/office/powerpoint/2010/main" val="372311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teachers witness conflict between students it is important they: </a:t>
            </a:r>
            <a:br>
              <a:rPr lang="en-US">
                <a:cs typeface="+mn-lt"/>
              </a:rPr>
            </a:br>
            <a:br>
              <a:rPr lang="en-US">
                <a:cs typeface="+mn-lt"/>
              </a:rPr>
            </a:br>
            <a:r>
              <a:rPr lang="en-US"/>
              <a:t>• Do not ignore the conflict – the silence benefits the “more powerful” or advantaged. </a:t>
            </a:r>
            <a:br>
              <a:rPr lang="en-US">
                <a:cs typeface="+mn-lt"/>
              </a:rPr>
            </a:br>
            <a:r>
              <a:rPr lang="en-US"/>
              <a:t>• Do not act as a judge – students are not too immature to solve their own problems. Their maturity, social and moral growth may be impeded otherwise. </a:t>
            </a:r>
            <a:br>
              <a:rPr lang="en-US">
                <a:cs typeface="+mn-lt"/>
              </a:rPr>
            </a:br>
            <a:r>
              <a:rPr lang="en-US"/>
              <a:t>• Do not solely side with the victim – this can continue the cycle of victimization as it may lead to dependence by the target and label the bully as an aggressor. Be empathic. </a:t>
            </a:r>
            <a:br>
              <a:rPr lang="en-US">
                <a:cs typeface="+mn-lt"/>
              </a:rPr>
            </a:br>
            <a:r>
              <a:rPr lang="en-US"/>
              <a:t>• Do not encourage tattling – encourage students to solve their own problems using the “Conflict Resolution Model” on page 38 before coming to you. (Tattling is minimised if the above suggestions are followed)</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10</a:t>
            </a:fld>
            <a:endParaRPr lang="en-FR"/>
          </a:p>
        </p:txBody>
      </p:sp>
    </p:spTree>
    <p:extLst>
      <p:ext uri="{BB962C8B-B14F-4D97-AF65-F5344CB8AC3E}">
        <p14:creationId xmlns:p14="http://schemas.microsoft.com/office/powerpoint/2010/main" val="82542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Wrap up and review the topics of each lesson completed in the module before moving on to the post survey</a:t>
            </a:r>
            <a:r>
              <a:rPr lang="en-AU" dirty="0">
                <a:cs typeface="Calibri"/>
              </a:rPr>
              <a:t>.</a:t>
            </a:r>
            <a:endParaRPr lang="en-US" dirty="0">
              <a:cs typeface="Calibri"/>
            </a:endParaRP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11</a:t>
            </a:fld>
            <a:endParaRPr lang="en-FR"/>
          </a:p>
        </p:txBody>
      </p:sp>
    </p:spTree>
    <p:extLst>
      <p:ext uri="{BB962C8B-B14F-4D97-AF65-F5344CB8AC3E}">
        <p14:creationId xmlns:p14="http://schemas.microsoft.com/office/powerpoint/2010/main" val="2141976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12</a:t>
            </a:fld>
            <a:endParaRPr lang="en-FR"/>
          </a:p>
        </p:txBody>
      </p:sp>
    </p:spTree>
    <p:extLst>
      <p:ext uri="{BB962C8B-B14F-4D97-AF65-F5344CB8AC3E}">
        <p14:creationId xmlns:p14="http://schemas.microsoft.com/office/powerpoint/2010/main" val="2505591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13</a:t>
            </a:fld>
            <a:endParaRPr lang="en-FR"/>
          </a:p>
        </p:txBody>
      </p:sp>
    </p:spTree>
    <p:extLst>
      <p:ext uri="{BB962C8B-B14F-4D97-AF65-F5344CB8AC3E}">
        <p14:creationId xmlns:p14="http://schemas.microsoft.com/office/powerpoint/2010/main" val="1445009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14</a:t>
            </a:fld>
            <a:endParaRPr lang="en-FR"/>
          </a:p>
        </p:txBody>
      </p:sp>
    </p:spTree>
    <p:extLst>
      <p:ext uri="{BB962C8B-B14F-4D97-AF65-F5344CB8AC3E}">
        <p14:creationId xmlns:p14="http://schemas.microsoft.com/office/powerpoint/2010/main" val="19988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15</a:t>
            </a:fld>
            <a:endParaRPr lang="en-FR"/>
          </a:p>
        </p:txBody>
      </p:sp>
    </p:spTree>
    <p:extLst>
      <p:ext uri="{BB962C8B-B14F-4D97-AF65-F5344CB8AC3E}">
        <p14:creationId xmlns:p14="http://schemas.microsoft.com/office/powerpoint/2010/main" val="249351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16</a:t>
            </a:fld>
            <a:endParaRPr lang="en-FR"/>
          </a:p>
        </p:txBody>
      </p:sp>
    </p:spTree>
    <p:extLst>
      <p:ext uri="{BB962C8B-B14F-4D97-AF65-F5344CB8AC3E}">
        <p14:creationId xmlns:p14="http://schemas.microsoft.com/office/powerpoint/2010/main" val="1854519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2</a:t>
            </a:fld>
            <a:endParaRPr lang="en-FR"/>
          </a:p>
        </p:txBody>
      </p:sp>
    </p:spTree>
    <p:extLst>
      <p:ext uri="{BB962C8B-B14F-4D97-AF65-F5344CB8AC3E}">
        <p14:creationId xmlns:p14="http://schemas.microsoft.com/office/powerpoint/2010/main" val="140227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Begin by reviewing what students remember from last week about resilience</a:t>
            </a:r>
            <a:endParaRPr lang="en-US"/>
          </a:p>
          <a:p>
            <a:endParaRPr lang="en-GB"/>
          </a:p>
          <a:p>
            <a:r>
              <a:rPr lang="en-GB"/>
              <a:t>In the lesson today we will talk more about conflict</a:t>
            </a:r>
            <a:endParaRPr lang="en-FR">
              <a:cs typeface="Calibri"/>
            </a:endParaRP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3</a:t>
            </a:fld>
            <a:endParaRPr lang="en-FR"/>
          </a:p>
        </p:txBody>
      </p:sp>
    </p:spTree>
    <p:extLst>
      <p:ext uri="{BB962C8B-B14F-4D97-AF65-F5344CB8AC3E}">
        <p14:creationId xmlns:p14="http://schemas.microsoft.com/office/powerpoint/2010/main" val="171418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4</a:t>
            </a:fld>
            <a:endParaRPr lang="en-FR"/>
          </a:p>
        </p:txBody>
      </p:sp>
    </p:spTree>
    <p:extLst>
      <p:ext uri="{BB962C8B-B14F-4D97-AF65-F5344CB8AC3E}">
        <p14:creationId xmlns:p14="http://schemas.microsoft.com/office/powerpoint/2010/main" val="170903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Discuss the animation. What is happening in the game? How might the peeps be feeling? What might happen next?</a:t>
            </a:r>
            <a:endParaRPr lang="en-FR">
              <a:cs typeface="Calibri"/>
            </a:endParaRP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5</a:t>
            </a:fld>
            <a:endParaRPr lang="en-FR"/>
          </a:p>
        </p:txBody>
      </p:sp>
    </p:spTree>
    <p:extLst>
      <p:ext uri="{BB962C8B-B14F-4D97-AF65-F5344CB8AC3E}">
        <p14:creationId xmlns:p14="http://schemas.microsoft.com/office/powerpoint/2010/main" val="308297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Macquarie Dictionary defines conflict as a “a battle or struggle, especially a prolonged struggle, strife controversy a quarrel.” Generally it denotes a disagreement between two individuals when one person does something to which a second person objects. While conflict is often seen as a “bad” thing this overlooks the possibility for conflict being able to lead to positive outcomes such as strengthening a relationship. Students need help with carrying out positive coping actions. Teachers should acknowledge that out the planned action is the real challenge. Sometimes what is required to carry out the action is courage and assertion. </a:t>
            </a:r>
            <a:endParaRPr lang="en-US"/>
          </a:p>
          <a:p>
            <a:br>
              <a:rPr lang="en-GB">
                <a:cs typeface="+mn-lt"/>
              </a:rPr>
            </a:br>
            <a:r>
              <a:rPr lang="en-GB"/>
              <a:t>Conflict is a natural part of human existence which no amount of positive thinking will eliminate. </a:t>
            </a:r>
            <a:endParaRPr lang="en-US">
              <a:cs typeface="Calibri"/>
            </a:endParaRPr>
          </a:p>
          <a:p>
            <a:r>
              <a:rPr lang="en-GB"/>
              <a:t>• If not handled well, conflict can cause unhappiness and distress. </a:t>
            </a:r>
            <a:endParaRPr lang="en-US"/>
          </a:p>
          <a:p>
            <a:r>
              <a:rPr lang="en-GB"/>
              <a:t>• By understanding the nature of conflict it is possible to shape it into a potentially positive force in relationships. </a:t>
            </a:r>
            <a:endParaRPr lang="en-US"/>
          </a:p>
          <a:p>
            <a:r>
              <a:rPr lang="en-GB"/>
              <a:t>• Making sense of conflict and equipping students with the knowledge and skills to effectively deal with conflict when it arises contributes to student well-being. </a:t>
            </a:r>
            <a:endParaRPr lang="en-US">
              <a:cs typeface="Calibri"/>
            </a:endParaRP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6</a:t>
            </a:fld>
            <a:endParaRPr lang="en-FR"/>
          </a:p>
        </p:txBody>
      </p:sp>
    </p:spTree>
    <p:extLst>
      <p:ext uri="{BB962C8B-B14F-4D97-AF65-F5344CB8AC3E}">
        <p14:creationId xmlns:p14="http://schemas.microsoft.com/office/powerpoint/2010/main" val="157161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strategies used for managing conflict vary between people. These strategies seem to be automatic responses although they are learned, usually in childhood. Most people are not aware of how they react in conflict situations and we seem to act by doing whatever comes naturally. However, because it was learned, it is possible to change the personal strategy we use by learning how to better manage conflict effectively.</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7</a:t>
            </a:fld>
            <a:endParaRPr lang="en-FR"/>
          </a:p>
        </p:txBody>
      </p:sp>
    </p:spTree>
    <p:extLst>
      <p:ext uri="{BB962C8B-B14F-4D97-AF65-F5344CB8AC3E}">
        <p14:creationId xmlns:p14="http://schemas.microsoft.com/office/powerpoint/2010/main" val="349211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Conflict management style: </a:t>
            </a:r>
            <a:br>
              <a:rPr lang="en-US">
                <a:cs typeface="+mn-lt"/>
              </a:rPr>
            </a:br>
            <a:r>
              <a:rPr lang="en-US"/>
              <a:t>There are two main considerations that are taken into account in a conflict situation: </a:t>
            </a:r>
            <a:br>
              <a:rPr lang="en-US">
                <a:cs typeface="+mn-lt"/>
              </a:rPr>
            </a:br>
            <a:r>
              <a:rPr lang="en-US"/>
              <a:t>1. Achieving your personal goals – the reason there is a conflict is because your goal conflicts with someone else’s goal. </a:t>
            </a:r>
            <a:br>
              <a:rPr lang="en-US">
                <a:cs typeface="+mn-lt"/>
              </a:rPr>
            </a:br>
            <a:r>
              <a:rPr lang="en-US"/>
              <a:t>2. Maintaining your positive relationship with the other person – in the future you may need to interact with this person. Go hard on the issue soft on the people, we can all make mistakes, forgiveness is important. </a:t>
            </a:r>
            <a:br>
              <a:rPr lang="en-US">
                <a:cs typeface="+mn-lt"/>
              </a:rPr>
            </a:br>
            <a:br>
              <a:rPr lang="en-US">
                <a:cs typeface="+mn-lt"/>
              </a:rPr>
            </a:br>
            <a:r>
              <a:rPr lang="en-US"/>
              <a:t>When you are engaged in a conflict, the importance of each of these affects how you will act. </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8</a:t>
            </a:fld>
            <a:endParaRPr lang="en-FR"/>
          </a:p>
        </p:txBody>
      </p:sp>
    </p:spTree>
    <p:extLst>
      <p:ext uri="{BB962C8B-B14F-4D97-AF65-F5344CB8AC3E}">
        <p14:creationId xmlns:p14="http://schemas.microsoft.com/office/powerpoint/2010/main" val="911804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assist students in managing conflict they require guidance in listening and being respectful and in separating a difference of opinion from a personal attack. Learning how to have discussions without attacking others or becoming defensive will help students become less fearful of conflict situations. Acquiring skills of self-expression and accepting that others may not always agree with them, are important life-long relationship skills.</a:t>
            </a:r>
          </a:p>
          <a:p>
            <a:endParaRPr lang="en-FR" dirty="0"/>
          </a:p>
        </p:txBody>
      </p:sp>
      <p:sp>
        <p:nvSpPr>
          <p:cNvPr id="4" name="Slide Number Placeholder 3"/>
          <p:cNvSpPr>
            <a:spLocks noGrp="1"/>
          </p:cNvSpPr>
          <p:nvPr>
            <p:ph type="sldNum" sz="quarter" idx="5"/>
          </p:nvPr>
        </p:nvSpPr>
        <p:spPr/>
        <p:txBody>
          <a:bodyPr/>
          <a:lstStyle/>
          <a:p>
            <a:fld id="{058A1F55-85CA-5749-AA6B-48521FE8E760}" type="slidenum">
              <a:rPr lang="en-FR" smtClean="0"/>
              <a:t>9</a:t>
            </a:fld>
            <a:endParaRPr lang="en-FR"/>
          </a:p>
        </p:txBody>
      </p:sp>
    </p:spTree>
    <p:extLst>
      <p:ext uri="{BB962C8B-B14F-4D97-AF65-F5344CB8AC3E}">
        <p14:creationId xmlns:p14="http://schemas.microsoft.com/office/powerpoint/2010/main" val="2210347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efault 2">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A8CD4E92-ED5D-49A7-B88E-A9936538744C}"/>
              </a:ext>
            </a:extLst>
          </p:cNvPr>
          <p:cNvPicPr>
            <a:picLocks noChangeAspect="1"/>
          </p:cNvPicPr>
          <p:nvPr userDrawn="1"/>
        </p:nvPicPr>
        <p:blipFill>
          <a:blip r:embed="rId2"/>
          <a:stretch>
            <a:fillRect/>
          </a:stretch>
        </p:blipFill>
        <p:spPr>
          <a:xfrm>
            <a:off x="10919510" y="6129580"/>
            <a:ext cx="558482" cy="484018"/>
          </a:xfrm>
          <a:prstGeom prst="rect">
            <a:avLst/>
          </a:prstGeom>
        </p:spPr>
      </p:pic>
      <p:sp>
        <p:nvSpPr>
          <p:cNvPr id="2" name="Title 1">
            <a:extLst>
              <a:ext uri="{FF2B5EF4-FFF2-40B4-BE49-F238E27FC236}">
                <a16:creationId xmlns:a16="http://schemas.microsoft.com/office/drawing/2014/main" id="{86C82CC1-C8BC-CA42-ACD6-F330E74FAB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F15320AF-ABA9-4743-9408-D63CEE349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EAAA244F-A94B-D04E-902C-F1C6DC977119}"/>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CD874497-D7A0-2340-9B6F-51B0644DE8B5}"/>
              </a:ext>
            </a:extLst>
          </p:cNvPr>
          <p:cNvSpPr>
            <a:spLocks noGrp="1"/>
          </p:cNvSpPr>
          <p:nvPr>
            <p:ph type="ftr" sz="quarter" idx="11"/>
          </p:nvPr>
        </p:nvSpPr>
        <p:spPr/>
        <p:txBody>
          <a:bodyPr/>
          <a:lstStyle>
            <a:lvl1pPr>
              <a:defRPr/>
            </a:lvl1pPr>
          </a:lstStyle>
          <a:p>
            <a:r>
              <a:rPr lang="en-AU"/>
              <a:t>Lesson 1 – Pre-Test</a:t>
            </a:r>
            <a:endParaRPr lang="en-FR"/>
          </a:p>
        </p:txBody>
      </p:sp>
      <p:sp>
        <p:nvSpPr>
          <p:cNvPr id="6" name="Slide Number Placeholder 5">
            <a:extLst>
              <a:ext uri="{FF2B5EF4-FFF2-40B4-BE49-F238E27FC236}">
                <a16:creationId xmlns:a16="http://schemas.microsoft.com/office/drawing/2014/main" id="{B9F8BECD-BB58-E146-BBE1-F9F2DD6C228A}"/>
              </a:ext>
            </a:extLst>
          </p:cNvPr>
          <p:cNvSpPr>
            <a:spLocks noGrp="1"/>
          </p:cNvSpPr>
          <p:nvPr>
            <p:ph type="sldNum" sz="quarter" idx="12"/>
          </p:nvPr>
        </p:nvSpPr>
        <p:spPr>
          <a:xfrm>
            <a:off x="10919510" y="6173787"/>
            <a:ext cx="528002" cy="365125"/>
          </a:xfrm>
        </p:spPr>
        <p:txBody>
          <a:bodyPr/>
          <a:lstStyle>
            <a:lvl1pPr>
              <a:defRPr sz="1800" b="1">
                <a:solidFill>
                  <a:schemeClr val="bg1"/>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6499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0414-9873-4849-A377-65615F417B19}"/>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3CD27C3-F821-454D-BF7A-AE7AA8810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B1090F84-4803-9846-A00B-8B6715EFCC4C}"/>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5EB6AA3F-4151-3548-80C1-DF9880F43CD9}"/>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7604800A-2FC7-FE43-92E7-DE97117005B6}"/>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04083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AEC0E-36F4-BD43-AC52-C1F9DD1947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25D99DE9-6DEB-714A-8B38-E7DD6D1EF09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C579A5D-9A0E-D648-BDA2-F6F37DE66DC2}"/>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2FDCB295-30D6-C14B-B8E3-FF837D3A7ED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3C2BA695-21D7-8045-A4C1-655BC4AD044C}"/>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24333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6290-4966-A64A-A40E-28FE3FA62C3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E765E73-BA14-E34C-A8C8-AA24ABD47C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3">
            <a:extLst>
              <a:ext uri="{FF2B5EF4-FFF2-40B4-BE49-F238E27FC236}">
                <a16:creationId xmlns:a16="http://schemas.microsoft.com/office/drawing/2014/main" id="{AFAC7924-8527-4807-ACDF-EFE472D2E81B}"/>
              </a:ext>
            </a:extLst>
          </p:cNvPr>
          <p:cNvSpPr>
            <a:spLocks noGrp="1"/>
          </p:cNvSpPr>
          <p:nvPr>
            <p:ph type="dt" sz="half" idx="10"/>
          </p:nvPr>
        </p:nvSpPr>
        <p:spPr>
          <a:xfrm>
            <a:off x="838200" y="6173787"/>
            <a:ext cx="2743200" cy="365125"/>
          </a:xfrm>
        </p:spPr>
        <p:txBody>
          <a:bodyPr/>
          <a:lstStyle/>
          <a:p>
            <a:r>
              <a:rPr lang="LID4096"/>
              <a:t>2021</a:t>
            </a:r>
            <a:endParaRPr lang="en-FR"/>
          </a:p>
        </p:txBody>
      </p:sp>
      <p:sp>
        <p:nvSpPr>
          <p:cNvPr id="8" name="Footer Placeholder 4">
            <a:extLst>
              <a:ext uri="{FF2B5EF4-FFF2-40B4-BE49-F238E27FC236}">
                <a16:creationId xmlns:a16="http://schemas.microsoft.com/office/drawing/2014/main" id="{4C745CB0-357C-481F-8C4F-03EAA605FD97}"/>
              </a:ext>
            </a:extLst>
          </p:cNvPr>
          <p:cNvSpPr>
            <a:spLocks noGrp="1"/>
          </p:cNvSpPr>
          <p:nvPr>
            <p:ph type="ftr" sz="quarter" idx="11"/>
          </p:nvPr>
        </p:nvSpPr>
        <p:spPr>
          <a:xfrm>
            <a:off x="4038600" y="6173787"/>
            <a:ext cx="4114800" cy="365125"/>
          </a:xfrm>
        </p:spPr>
        <p:txBody>
          <a:bodyPr/>
          <a:lstStyle/>
          <a:p>
            <a:r>
              <a:rPr lang="en-AU"/>
              <a:t>Test</a:t>
            </a:r>
            <a:endParaRPr lang="en-FR"/>
          </a:p>
        </p:txBody>
      </p:sp>
      <p:sp>
        <p:nvSpPr>
          <p:cNvPr id="9" name="Slide Number Placeholder 5">
            <a:extLst>
              <a:ext uri="{FF2B5EF4-FFF2-40B4-BE49-F238E27FC236}">
                <a16:creationId xmlns:a16="http://schemas.microsoft.com/office/drawing/2014/main" id="{A3C0B58A-CD1B-4EA9-9F96-276AED6527A4}"/>
              </a:ext>
            </a:extLst>
          </p:cNvPr>
          <p:cNvSpPr>
            <a:spLocks noGrp="1"/>
          </p:cNvSpPr>
          <p:nvPr>
            <p:ph type="sldNum" sz="quarter" idx="12"/>
          </p:nvPr>
        </p:nvSpPr>
        <p:spPr>
          <a:xfrm>
            <a:off x="8610600" y="6173787"/>
            <a:ext cx="2743200" cy="365125"/>
          </a:xfrm>
        </p:spPr>
        <p:txBody>
          <a:bodyPr/>
          <a:lstStyle>
            <a:lvl1pPr>
              <a:defRPr b="1">
                <a:solidFill>
                  <a:srgbClr val="7030A0"/>
                </a:solidFill>
                <a:latin typeface="Zona Pro" panose="02010503040002020004" pitchFamily="50" charset="0"/>
              </a:defRPr>
            </a:lvl1pPr>
          </a:lstStyle>
          <a:p>
            <a:fld id="{BFB245C7-A9B6-FE41-A38C-AC0BF5D04523}" type="slidenum">
              <a:rPr lang="en-FR" smtClean="0"/>
              <a:pPr/>
              <a:t>‹#›</a:t>
            </a:fld>
            <a:endParaRPr lang="en-FR"/>
          </a:p>
        </p:txBody>
      </p:sp>
    </p:spTree>
    <p:extLst>
      <p:ext uri="{BB962C8B-B14F-4D97-AF65-F5344CB8AC3E}">
        <p14:creationId xmlns:p14="http://schemas.microsoft.com/office/powerpoint/2010/main" val="104419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D1AC-6543-1B42-9670-39A3443023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08C896BD-D0FC-B24A-8CB8-C2381909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D06148E-8B7F-C148-A9EC-2EFB7B5B3E7B}"/>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D1BC8D49-06E9-A14C-AA9F-DCF33E9FD86F}"/>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1892BA1D-5C17-2443-8D04-F6290246A06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41290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635-6699-0F41-BFE1-8AC8AEFB2B5E}"/>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5B112E13-AA6F-0C48-BB80-01EACD7B64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F65458F-FA00-1A4A-A36D-0588E431A9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EFBDDE5B-EAFD-2E47-99D2-CD9DE2A933A3}"/>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6122EC84-AFBD-E34D-A458-F40C79A8D08B}"/>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DFA1C4DC-1CA0-2D48-851A-EAE97B392B4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403547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0F7-27E4-C84E-88AC-12E5905622E5}"/>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77B87875-B2B3-7E4E-939A-16FEA3589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7C15BEB-1A56-1143-B5F2-010F5F37DA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1F074BA2-0CB8-1C45-AE1F-F428808E3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00515E1-DA8D-1648-95DA-53190C6DD6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4B871B71-4253-EC42-AE86-77E7DDC12756}"/>
              </a:ext>
            </a:extLst>
          </p:cNvPr>
          <p:cNvSpPr>
            <a:spLocks noGrp="1"/>
          </p:cNvSpPr>
          <p:nvPr>
            <p:ph type="dt" sz="half" idx="10"/>
          </p:nvPr>
        </p:nvSpPr>
        <p:spPr/>
        <p:txBody>
          <a:bodyPr/>
          <a:lstStyle/>
          <a:p>
            <a:r>
              <a:rPr lang="LID4096"/>
              <a:t>2021</a:t>
            </a:r>
            <a:endParaRPr lang="en-FR"/>
          </a:p>
        </p:txBody>
      </p:sp>
      <p:sp>
        <p:nvSpPr>
          <p:cNvPr id="8" name="Footer Placeholder 7">
            <a:extLst>
              <a:ext uri="{FF2B5EF4-FFF2-40B4-BE49-F238E27FC236}">
                <a16:creationId xmlns:a16="http://schemas.microsoft.com/office/drawing/2014/main" id="{916CA258-6A1F-3243-BAB2-FB70670ECE76}"/>
              </a:ext>
            </a:extLst>
          </p:cNvPr>
          <p:cNvSpPr>
            <a:spLocks noGrp="1"/>
          </p:cNvSpPr>
          <p:nvPr>
            <p:ph type="ftr" sz="quarter" idx="11"/>
          </p:nvPr>
        </p:nvSpPr>
        <p:spPr/>
        <p:txBody>
          <a:bodyPr/>
          <a:lstStyle/>
          <a:p>
            <a:r>
              <a:rPr lang="en-AU"/>
              <a:t>Test</a:t>
            </a:r>
            <a:endParaRPr lang="en-FR"/>
          </a:p>
        </p:txBody>
      </p:sp>
      <p:sp>
        <p:nvSpPr>
          <p:cNvPr id="9" name="Slide Number Placeholder 8">
            <a:extLst>
              <a:ext uri="{FF2B5EF4-FFF2-40B4-BE49-F238E27FC236}">
                <a16:creationId xmlns:a16="http://schemas.microsoft.com/office/drawing/2014/main" id="{C7F2635A-62A9-2E49-85DC-39D4FFB802E4}"/>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46621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9BC7-EAA7-284D-9B73-8655FBCB7BEF}"/>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C20F1597-296D-7B49-A324-694CDF44523E}"/>
              </a:ext>
            </a:extLst>
          </p:cNvPr>
          <p:cNvSpPr>
            <a:spLocks noGrp="1"/>
          </p:cNvSpPr>
          <p:nvPr>
            <p:ph type="dt" sz="half" idx="10"/>
          </p:nvPr>
        </p:nvSpPr>
        <p:spPr/>
        <p:txBody>
          <a:bodyPr/>
          <a:lstStyle/>
          <a:p>
            <a:r>
              <a:rPr lang="LID4096"/>
              <a:t>2021</a:t>
            </a:r>
            <a:endParaRPr lang="en-FR"/>
          </a:p>
        </p:txBody>
      </p:sp>
      <p:sp>
        <p:nvSpPr>
          <p:cNvPr id="4" name="Footer Placeholder 3">
            <a:extLst>
              <a:ext uri="{FF2B5EF4-FFF2-40B4-BE49-F238E27FC236}">
                <a16:creationId xmlns:a16="http://schemas.microsoft.com/office/drawing/2014/main" id="{0362851E-1B2A-BB47-AF5D-5F2256D0F6D3}"/>
              </a:ext>
            </a:extLst>
          </p:cNvPr>
          <p:cNvSpPr>
            <a:spLocks noGrp="1"/>
          </p:cNvSpPr>
          <p:nvPr>
            <p:ph type="ftr" sz="quarter" idx="11"/>
          </p:nvPr>
        </p:nvSpPr>
        <p:spPr/>
        <p:txBody>
          <a:bodyPr/>
          <a:lstStyle/>
          <a:p>
            <a:r>
              <a:rPr lang="en-AU"/>
              <a:t>Test</a:t>
            </a:r>
            <a:endParaRPr lang="en-FR"/>
          </a:p>
        </p:txBody>
      </p:sp>
      <p:sp>
        <p:nvSpPr>
          <p:cNvPr id="5" name="Slide Number Placeholder 4">
            <a:extLst>
              <a:ext uri="{FF2B5EF4-FFF2-40B4-BE49-F238E27FC236}">
                <a16:creationId xmlns:a16="http://schemas.microsoft.com/office/drawing/2014/main" id="{2E010F94-0B6A-0B45-8BCA-CB3C6F3BC67F}"/>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3944723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C5F8-6DC7-D04E-A6F6-09F24CE1CCF2}"/>
              </a:ext>
            </a:extLst>
          </p:cNvPr>
          <p:cNvSpPr>
            <a:spLocks noGrp="1"/>
          </p:cNvSpPr>
          <p:nvPr>
            <p:ph type="dt" sz="half" idx="10"/>
          </p:nvPr>
        </p:nvSpPr>
        <p:spPr/>
        <p:txBody>
          <a:bodyPr/>
          <a:lstStyle/>
          <a:p>
            <a:r>
              <a:rPr lang="LID4096"/>
              <a:t>2021</a:t>
            </a:r>
            <a:endParaRPr lang="en-FR"/>
          </a:p>
        </p:txBody>
      </p:sp>
      <p:sp>
        <p:nvSpPr>
          <p:cNvPr id="3" name="Footer Placeholder 2">
            <a:extLst>
              <a:ext uri="{FF2B5EF4-FFF2-40B4-BE49-F238E27FC236}">
                <a16:creationId xmlns:a16="http://schemas.microsoft.com/office/drawing/2014/main" id="{E9DD9156-8FB9-A84F-B77A-F9C23D33D34C}"/>
              </a:ext>
            </a:extLst>
          </p:cNvPr>
          <p:cNvSpPr>
            <a:spLocks noGrp="1"/>
          </p:cNvSpPr>
          <p:nvPr>
            <p:ph type="ftr" sz="quarter" idx="11"/>
          </p:nvPr>
        </p:nvSpPr>
        <p:spPr/>
        <p:txBody>
          <a:bodyPr/>
          <a:lstStyle/>
          <a:p>
            <a:r>
              <a:rPr lang="en-AU"/>
              <a:t>Test</a:t>
            </a:r>
            <a:endParaRPr lang="en-FR"/>
          </a:p>
        </p:txBody>
      </p:sp>
      <p:sp>
        <p:nvSpPr>
          <p:cNvPr id="4" name="Slide Number Placeholder 3">
            <a:extLst>
              <a:ext uri="{FF2B5EF4-FFF2-40B4-BE49-F238E27FC236}">
                <a16:creationId xmlns:a16="http://schemas.microsoft.com/office/drawing/2014/main" id="{5535489C-5E87-2B4A-B4D5-1FB1A2F14C1A}"/>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6296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847A-221E-2644-A57E-97D5A9CAD6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E45090FF-67B4-BF49-9470-207F1AB51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B7A8DD78-E123-AA4A-A877-520924D1A7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2BC025-D36C-E74C-A425-78C6939A0F7C}"/>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D78CE522-1229-8C4E-AC41-A9ED5FCBCF89}"/>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8EF424E8-D5C1-4341-A23D-1ECB6AD32287}"/>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223807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48F7-7620-7D4B-9D6A-40042C20FA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6E86620B-7F99-CB41-B6B7-3749437E22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22247017-EE91-8C4B-B8AD-D34463EE4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A5BCF9-89D4-0A44-BB7B-3DCF00C88660}"/>
              </a:ext>
            </a:extLst>
          </p:cNvPr>
          <p:cNvSpPr>
            <a:spLocks noGrp="1"/>
          </p:cNvSpPr>
          <p:nvPr>
            <p:ph type="dt" sz="half" idx="10"/>
          </p:nvPr>
        </p:nvSpPr>
        <p:spPr/>
        <p:txBody>
          <a:bodyPr/>
          <a:lstStyle/>
          <a:p>
            <a:r>
              <a:rPr lang="LID4096"/>
              <a:t>2021</a:t>
            </a:r>
            <a:endParaRPr lang="en-FR"/>
          </a:p>
        </p:txBody>
      </p:sp>
      <p:sp>
        <p:nvSpPr>
          <p:cNvPr id="6" name="Footer Placeholder 5">
            <a:extLst>
              <a:ext uri="{FF2B5EF4-FFF2-40B4-BE49-F238E27FC236}">
                <a16:creationId xmlns:a16="http://schemas.microsoft.com/office/drawing/2014/main" id="{B19AD1EA-496C-AA44-92DE-A64E7935A4F0}"/>
              </a:ext>
            </a:extLst>
          </p:cNvPr>
          <p:cNvSpPr>
            <a:spLocks noGrp="1"/>
          </p:cNvSpPr>
          <p:nvPr>
            <p:ph type="ftr" sz="quarter" idx="11"/>
          </p:nvPr>
        </p:nvSpPr>
        <p:spPr/>
        <p:txBody>
          <a:bodyPr/>
          <a:lstStyle/>
          <a:p>
            <a:r>
              <a:rPr lang="en-AU"/>
              <a:t>Test</a:t>
            </a:r>
            <a:endParaRPr lang="en-FR"/>
          </a:p>
        </p:txBody>
      </p:sp>
      <p:sp>
        <p:nvSpPr>
          <p:cNvPr id="7" name="Slide Number Placeholder 6">
            <a:extLst>
              <a:ext uri="{FF2B5EF4-FFF2-40B4-BE49-F238E27FC236}">
                <a16:creationId xmlns:a16="http://schemas.microsoft.com/office/drawing/2014/main" id="{5AE123A0-2135-334F-A58C-E55A863CDA79}"/>
              </a:ext>
            </a:extLst>
          </p:cNvPr>
          <p:cNvSpPr>
            <a:spLocks noGrp="1"/>
          </p:cNvSpPr>
          <p:nvPr>
            <p:ph type="sldNum" sz="quarter" idx="12"/>
          </p:nvPr>
        </p:nvSpPr>
        <p:spPr/>
        <p:txBody>
          <a:bodyPr/>
          <a:lstStyle/>
          <a:p>
            <a:fld id="{BFB245C7-A9B6-FE41-A38C-AC0BF5D04523}" type="slidenum">
              <a:rPr lang="en-FR" smtClean="0"/>
              <a:t>‹#›</a:t>
            </a:fld>
            <a:endParaRPr lang="en-FR"/>
          </a:p>
        </p:txBody>
      </p:sp>
    </p:spTree>
    <p:extLst>
      <p:ext uri="{BB962C8B-B14F-4D97-AF65-F5344CB8AC3E}">
        <p14:creationId xmlns:p14="http://schemas.microsoft.com/office/powerpoint/2010/main" val="193316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A8CB8-9B63-2041-8BDA-1FBC48E35B63}"/>
              </a:ext>
            </a:extLst>
          </p:cNvPr>
          <p:cNvSpPr>
            <a:spLocks noGrp="1"/>
          </p:cNvSpPr>
          <p:nvPr>
            <p:ph type="title"/>
          </p:nvPr>
        </p:nvSpPr>
        <p:spPr>
          <a:xfrm>
            <a:off x="838200" y="365125"/>
            <a:ext cx="10515600" cy="785495"/>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00E09AF7-8230-BB4A-85A7-50DD669D5FC8}"/>
              </a:ext>
            </a:extLst>
          </p:cNvPr>
          <p:cNvSpPr>
            <a:spLocks noGrp="1"/>
          </p:cNvSpPr>
          <p:nvPr>
            <p:ph type="body" idx="1"/>
          </p:nvPr>
        </p:nvSpPr>
        <p:spPr>
          <a:xfrm>
            <a:off x="838200" y="14573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F252065-EB62-1248-8EEC-2B9D3B5F4570}"/>
              </a:ext>
            </a:extLst>
          </p:cNvPr>
          <p:cNvSpPr>
            <a:spLocks noGrp="1"/>
          </p:cNvSpPr>
          <p:nvPr>
            <p:ph type="dt" sz="half" idx="2"/>
          </p:nvPr>
        </p:nvSpPr>
        <p:spPr>
          <a:xfrm>
            <a:off x="838200" y="617378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LID4096"/>
              <a:t>2021</a:t>
            </a:r>
            <a:endParaRPr lang="en-FR"/>
          </a:p>
        </p:txBody>
      </p:sp>
      <p:sp>
        <p:nvSpPr>
          <p:cNvPr id="5" name="Footer Placeholder 4">
            <a:extLst>
              <a:ext uri="{FF2B5EF4-FFF2-40B4-BE49-F238E27FC236}">
                <a16:creationId xmlns:a16="http://schemas.microsoft.com/office/drawing/2014/main" id="{0184EB2C-249D-314D-AC70-6BACEA6886D0}"/>
              </a:ext>
            </a:extLst>
          </p:cNvPr>
          <p:cNvSpPr>
            <a:spLocks noGrp="1"/>
          </p:cNvSpPr>
          <p:nvPr>
            <p:ph type="ftr" sz="quarter" idx="3"/>
          </p:nvPr>
        </p:nvSpPr>
        <p:spPr>
          <a:xfrm>
            <a:off x="4038600" y="617378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Test</a:t>
            </a:r>
            <a:endParaRPr lang="en-FR"/>
          </a:p>
        </p:txBody>
      </p:sp>
      <p:sp>
        <p:nvSpPr>
          <p:cNvPr id="6" name="Slide Number Placeholder 5">
            <a:extLst>
              <a:ext uri="{FF2B5EF4-FFF2-40B4-BE49-F238E27FC236}">
                <a16:creationId xmlns:a16="http://schemas.microsoft.com/office/drawing/2014/main" id="{D765D134-A4A3-204A-B809-FB2F4E7E6D44}"/>
              </a:ext>
            </a:extLst>
          </p:cNvPr>
          <p:cNvSpPr>
            <a:spLocks noGrp="1"/>
          </p:cNvSpPr>
          <p:nvPr>
            <p:ph type="sldNum" sz="quarter" idx="4"/>
          </p:nvPr>
        </p:nvSpPr>
        <p:spPr>
          <a:xfrm>
            <a:off x="8610600" y="617378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5</a:t>
            </a:r>
            <a:endParaRPr lang="en-FR"/>
          </a:p>
        </p:txBody>
      </p:sp>
    </p:spTree>
    <p:extLst>
      <p:ext uri="{BB962C8B-B14F-4D97-AF65-F5344CB8AC3E}">
        <p14:creationId xmlns:p14="http://schemas.microsoft.com/office/powerpoint/2010/main" val="149295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20.svg"/><Relationship Id="rId5" Type="http://schemas.openxmlformats.org/officeDocument/2006/relationships/image" Target="../media/image33.png"/><Relationship Id="rId10" Type="http://schemas.openxmlformats.org/officeDocument/2006/relationships/image" Target="../media/image19.png"/><Relationship Id="rId4" Type="http://schemas.openxmlformats.org/officeDocument/2006/relationships/image" Target="../media/image32.sv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13" Type="http://schemas.openxmlformats.org/officeDocument/2006/relationships/image" Target="../media/image73.sv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31.png"/><Relationship Id="rId21" Type="http://schemas.openxmlformats.org/officeDocument/2006/relationships/image" Target="../media/image81.svg"/><Relationship Id="rId34" Type="http://schemas.openxmlformats.org/officeDocument/2006/relationships/image" Target="../media/image7.png"/><Relationship Id="rId7" Type="http://schemas.openxmlformats.org/officeDocument/2006/relationships/image" Target="../media/image35.png"/><Relationship Id="rId12" Type="http://schemas.openxmlformats.org/officeDocument/2006/relationships/image" Target="../media/image72.png"/><Relationship Id="rId17" Type="http://schemas.openxmlformats.org/officeDocument/2006/relationships/image" Target="../media/image77.svg"/><Relationship Id="rId25" Type="http://schemas.openxmlformats.org/officeDocument/2006/relationships/image" Target="../media/image85.svg"/><Relationship Id="rId33" Type="http://schemas.openxmlformats.org/officeDocument/2006/relationships/image" Target="../media/image26.svg"/><Relationship Id="rId2" Type="http://schemas.openxmlformats.org/officeDocument/2006/relationships/notesSlide" Target="../notesSlides/notesSlide11.xml"/><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svg"/><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71.svg"/><Relationship Id="rId24" Type="http://schemas.openxmlformats.org/officeDocument/2006/relationships/image" Target="../media/image84.png"/><Relationship Id="rId32" Type="http://schemas.openxmlformats.org/officeDocument/2006/relationships/image" Target="../media/image25.png"/><Relationship Id="rId5" Type="http://schemas.openxmlformats.org/officeDocument/2006/relationships/image" Target="../media/image33.png"/><Relationship Id="rId15" Type="http://schemas.openxmlformats.org/officeDocument/2006/relationships/image" Target="../media/image75.svg"/><Relationship Id="rId23" Type="http://schemas.openxmlformats.org/officeDocument/2006/relationships/image" Target="../media/image83.sv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svg"/><Relationship Id="rId31" Type="http://schemas.openxmlformats.org/officeDocument/2006/relationships/image" Target="../media/image91.svg"/><Relationship Id="rId4" Type="http://schemas.openxmlformats.org/officeDocument/2006/relationships/image" Target="../media/image32.svg"/><Relationship Id="rId9" Type="http://schemas.openxmlformats.org/officeDocument/2006/relationships/image" Target="../media/image1.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svg"/><Relationship Id="rId30" Type="http://schemas.openxmlformats.org/officeDocument/2006/relationships/image" Target="../media/image90.png"/><Relationship Id="rId8"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94.svg"/><Relationship Id="rId5" Type="http://schemas.openxmlformats.org/officeDocument/2006/relationships/image" Target="../media/image17.png"/><Relationship Id="rId10" Type="http://schemas.openxmlformats.org/officeDocument/2006/relationships/image" Target="../media/image93.png"/><Relationship Id="rId4" Type="http://schemas.openxmlformats.org/officeDocument/2006/relationships/image" Target="../media/image1.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98.sv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96.svg"/><Relationship Id="rId5" Type="http://schemas.openxmlformats.org/officeDocument/2006/relationships/image" Target="../media/image17.png"/><Relationship Id="rId10" Type="http://schemas.openxmlformats.org/officeDocument/2006/relationships/image" Target="../media/image95.png"/><Relationship Id="rId4" Type="http://schemas.openxmlformats.org/officeDocument/2006/relationships/image" Target="../media/image1.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69.svg"/><Relationship Id="rId4" Type="http://schemas.openxmlformats.org/officeDocument/2006/relationships/image" Target="../media/image1.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7.png"/><Relationship Id="rId10" Type="http://schemas.openxmlformats.org/officeDocument/2006/relationships/image" Target="../media/image22.svg"/><Relationship Id="rId4" Type="http://schemas.openxmlformats.org/officeDocument/2006/relationships/image" Target="../media/image1.png"/><Relationship Id="rId9" Type="http://schemas.openxmlformats.org/officeDocument/2006/relationships/image" Target="../media/image21.png"/><Relationship Id="rId1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30.svg"/><Relationship Id="rId4" Type="http://schemas.openxmlformats.org/officeDocument/2006/relationships/image" Target="../media/image1.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1.png"/><Relationship Id="rId10" Type="http://schemas.openxmlformats.org/officeDocument/2006/relationships/image" Target="../media/image35.png"/><Relationship Id="rId4" Type="http://schemas.openxmlformats.org/officeDocument/2006/relationships/notesSlide" Target="../notesSlides/notesSlide4.xml"/><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9.svg"/><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1.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41.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40.png"/><Relationship Id="rId5" Type="http://schemas.openxmlformats.org/officeDocument/2006/relationships/image" Target="../media/image17.png"/><Relationship Id="rId15" Type="http://schemas.openxmlformats.org/officeDocument/2006/relationships/image" Target="../media/image7.png"/><Relationship Id="rId10" Type="http://schemas.openxmlformats.org/officeDocument/2006/relationships/image" Target="../media/image20.svg"/><Relationship Id="rId4" Type="http://schemas.openxmlformats.org/officeDocument/2006/relationships/image" Target="../media/image1.png"/><Relationship Id="rId9" Type="http://schemas.openxmlformats.org/officeDocument/2006/relationships/image" Target="../media/image19.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1.png"/><Relationship Id="rId21" Type="http://schemas.openxmlformats.org/officeDocument/2006/relationships/image" Target="../media/image55.svg"/><Relationship Id="rId7" Type="http://schemas.openxmlformats.org/officeDocument/2006/relationships/image" Target="../media/image35.pn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notesSlide" Target="../notesSlides/notesSlide7.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45.svg"/><Relationship Id="rId5" Type="http://schemas.openxmlformats.org/officeDocument/2006/relationships/image" Target="../media/image33.pn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2.svg"/><Relationship Id="rId9" Type="http://schemas.openxmlformats.org/officeDocument/2006/relationships/image" Target="../media/image1.png"/><Relationship Id="rId14" Type="http://schemas.openxmlformats.org/officeDocument/2006/relationships/image" Target="../media/image48.png"/><Relationship Id="rId22"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image" Target="../media/image2.png"/><Relationship Id="rId21" Type="http://schemas.openxmlformats.org/officeDocument/2006/relationships/image" Target="../media/image7.png"/><Relationship Id="rId7" Type="http://schemas.openxmlformats.org/officeDocument/2006/relationships/image" Target="../media/image27.png"/><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notesSlide" Target="../notesSlides/notesSlide8.xml"/><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58.png"/><Relationship Id="rId5" Type="http://schemas.openxmlformats.org/officeDocument/2006/relationships/image" Target="../media/image17.png"/><Relationship Id="rId15" Type="http://schemas.openxmlformats.org/officeDocument/2006/relationships/image" Target="../media/image62.png"/><Relationship Id="rId10" Type="http://schemas.openxmlformats.org/officeDocument/2006/relationships/image" Target="../media/image57.svg"/><Relationship Id="rId19" Type="http://schemas.openxmlformats.org/officeDocument/2006/relationships/image" Target="../media/image66.png"/><Relationship Id="rId4" Type="http://schemas.openxmlformats.org/officeDocument/2006/relationships/image" Target="../media/image1.png"/><Relationship Id="rId9" Type="http://schemas.openxmlformats.org/officeDocument/2006/relationships/image" Target="../media/image56.png"/><Relationship Id="rId14" Type="http://schemas.openxmlformats.org/officeDocument/2006/relationships/image" Target="../media/image61.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image" Target="../media/image69.svg"/><Relationship Id="rId4" Type="http://schemas.openxmlformats.org/officeDocument/2006/relationships/image" Target="../media/image1.png"/><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14898A-78F3-45FF-8E25-D1EEE9B9CD45}"/>
              </a:ext>
            </a:extLst>
          </p:cNvPr>
          <p:cNvPicPr>
            <a:picLocks noChangeAspect="1"/>
          </p:cNvPicPr>
          <p:nvPr/>
        </p:nvPicPr>
        <p:blipFill>
          <a:blip r:embed="rId3"/>
          <a:stretch>
            <a:fillRect/>
          </a:stretch>
        </p:blipFill>
        <p:spPr>
          <a:xfrm>
            <a:off x="0" y="0"/>
            <a:ext cx="12192000" cy="6880860"/>
          </a:xfrm>
          <a:prstGeom prst="rect">
            <a:avLst/>
          </a:prstGeom>
        </p:spPr>
      </p:pic>
      <p:sp>
        <p:nvSpPr>
          <p:cNvPr id="3" name="Rectangle 2">
            <a:extLst>
              <a:ext uri="{FF2B5EF4-FFF2-40B4-BE49-F238E27FC236}">
                <a16:creationId xmlns:a16="http://schemas.microsoft.com/office/drawing/2014/main" id="{F220FB7D-C949-4A77-BEFA-D08CB63BB95A}"/>
              </a:ext>
            </a:extLst>
          </p:cNvPr>
          <p:cNvSpPr/>
          <p:nvPr/>
        </p:nvSpPr>
        <p:spPr>
          <a:xfrm>
            <a:off x="-17930" y="6070831"/>
            <a:ext cx="12308542" cy="805099"/>
          </a:xfrm>
          <a:prstGeom prst="rect">
            <a:avLst/>
          </a:pr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2956659E-EE13-436E-A5C4-C26681D1B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0876" y="4078429"/>
            <a:ext cx="305392" cy="287427"/>
          </a:xfrm>
          <a:prstGeom prst="rect">
            <a:avLst/>
          </a:prstGeom>
        </p:spPr>
      </p:pic>
      <p:pic>
        <p:nvPicPr>
          <p:cNvPr id="21" name="Graphic 20">
            <a:extLst>
              <a:ext uri="{FF2B5EF4-FFF2-40B4-BE49-F238E27FC236}">
                <a16:creationId xmlns:a16="http://schemas.microsoft.com/office/drawing/2014/main" id="{8C081294-07D9-8016-B475-D453745515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188" y="249901"/>
            <a:ext cx="5221807" cy="4388203"/>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07A212E9-A27C-FDE9-75CB-3BFFE4B97794}"/>
              </a:ext>
            </a:extLst>
          </p:cNvPr>
          <p:cNvPicPr>
            <a:picLocks noChangeAspect="1"/>
          </p:cNvPicPr>
          <p:nvPr/>
        </p:nvPicPr>
        <p:blipFill>
          <a:blip r:embed="rId8"/>
          <a:stretch>
            <a:fillRect/>
          </a:stretch>
        </p:blipFill>
        <p:spPr>
          <a:xfrm>
            <a:off x="5078083" y="4936920"/>
            <a:ext cx="2035834" cy="562848"/>
          </a:xfrm>
          <a:prstGeom prst="rect">
            <a:avLst/>
          </a:prstGeom>
        </p:spPr>
      </p:pic>
      <p:pic>
        <p:nvPicPr>
          <p:cNvPr id="4" name="Graphic 12">
            <a:extLst>
              <a:ext uri="{FF2B5EF4-FFF2-40B4-BE49-F238E27FC236}">
                <a16:creationId xmlns:a16="http://schemas.microsoft.com/office/drawing/2014/main" id="{5029C53C-BEDF-40D1-B798-0B2A7C5632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73752" y="6211557"/>
            <a:ext cx="6240214" cy="510560"/>
          </a:xfrm>
          <a:prstGeom prst="rect">
            <a:avLst/>
          </a:prstGeom>
        </p:spPr>
      </p:pic>
      <p:pic>
        <p:nvPicPr>
          <p:cNvPr id="5" name="Graphic 16">
            <a:extLst>
              <a:ext uri="{FF2B5EF4-FFF2-40B4-BE49-F238E27FC236}">
                <a16:creationId xmlns:a16="http://schemas.microsoft.com/office/drawing/2014/main" id="{ECA952CF-208F-59F4-12AA-37B479C5E5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33151" y="6341611"/>
            <a:ext cx="1216460" cy="288347"/>
          </a:xfrm>
          <a:prstGeom prst="rect">
            <a:avLst/>
          </a:prstGeom>
        </p:spPr>
      </p:pic>
      <p:pic>
        <p:nvPicPr>
          <p:cNvPr id="6" name="Graphic 21">
            <a:extLst>
              <a:ext uri="{FF2B5EF4-FFF2-40B4-BE49-F238E27FC236}">
                <a16:creationId xmlns:a16="http://schemas.microsoft.com/office/drawing/2014/main" id="{0613BA47-53F7-0BA1-94A5-EFE39B313B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72824" y="6291054"/>
            <a:ext cx="1216460" cy="310102"/>
          </a:xfrm>
          <a:prstGeom prst="rect">
            <a:avLst/>
          </a:prstGeom>
        </p:spPr>
      </p:pic>
      <p:pic>
        <p:nvPicPr>
          <p:cNvPr id="7" name="Graphic 22">
            <a:extLst>
              <a:ext uri="{FF2B5EF4-FFF2-40B4-BE49-F238E27FC236}">
                <a16:creationId xmlns:a16="http://schemas.microsoft.com/office/drawing/2014/main" id="{C0572F0A-198F-41F7-3DD8-097835D0A7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01173" y="6331863"/>
            <a:ext cx="1017390" cy="298095"/>
          </a:xfrm>
          <a:prstGeom prst="rect">
            <a:avLst/>
          </a:prstGeom>
        </p:spPr>
      </p:pic>
      <p:pic>
        <p:nvPicPr>
          <p:cNvPr id="8" name="Picture 7" descr="Text&#10;&#10;Description automatically generated">
            <a:extLst>
              <a:ext uri="{FF2B5EF4-FFF2-40B4-BE49-F238E27FC236}">
                <a16:creationId xmlns:a16="http://schemas.microsoft.com/office/drawing/2014/main" id="{A160EE21-5EAE-71E9-5BF5-97017D4AA41E}"/>
              </a:ext>
            </a:extLst>
          </p:cNvPr>
          <p:cNvPicPr>
            <a:picLocks noChangeAspect="1"/>
          </p:cNvPicPr>
          <p:nvPr/>
        </p:nvPicPr>
        <p:blipFill>
          <a:blip r:embed="rId17"/>
          <a:stretch>
            <a:fillRect/>
          </a:stretch>
        </p:blipFill>
        <p:spPr>
          <a:xfrm>
            <a:off x="10599797" y="6291054"/>
            <a:ext cx="773477" cy="359282"/>
          </a:xfrm>
          <a:prstGeom prst="rect">
            <a:avLst/>
          </a:prstGeom>
        </p:spPr>
      </p:pic>
      <p:sp>
        <p:nvSpPr>
          <p:cNvPr id="12" name="TextBox 17">
            <a:extLst>
              <a:ext uri="{FF2B5EF4-FFF2-40B4-BE49-F238E27FC236}">
                <a16:creationId xmlns:a16="http://schemas.microsoft.com/office/drawing/2014/main" id="{652DFFBB-52B8-83B2-408F-64BA2A3A8577}"/>
              </a:ext>
            </a:extLst>
          </p:cNvPr>
          <p:cNvSpPr txBox="1"/>
          <p:nvPr/>
        </p:nvSpPr>
        <p:spPr>
          <a:xfrm>
            <a:off x="378034" y="6187377"/>
            <a:ext cx="5082447" cy="59862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950"/>
              </a:lnSpc>
            </a:pPr>
            <a:r>
              <a:rPr lang="en-AU" sz="1600" b="1" dirty="0">
                <a:solidFill>
                  <a:schemeClr val="bg1"/>
                </a:solidFill>
                <a:latin typeface="Poppins" panose="00000500000000000000" pitchFamily="2" charset="0"/>
                <a:cs typeface="Poppins" panose="00000500000000000000" pitchFamily="2" charset="0"/>
              </a:rPr>
              <a:t>Phillip T </a:t>
            </a:r>
            <a:r>
              <a:rPr lang="en-AU" sz="1600" b="1" dirty="0" err="1">
                <a:solidFill>
                  <a:schemeClr val="bg1"/>
                </a:solidFill>
                <a:latin typeface="Poppins" panose="00000500000000000000" pitchFamily="2" charset="0"/>
                <a:cs typeface="Poppins" panose="00000500000000000000" pitchFamily="2" charset="0"/>
              </a:rPr>
              <a:t>Slee</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Grace </a:t>
            </a:r>
            <a:r>
              <a:rPr lang="en-AU" sz="1600" b="1" dirty="0" err="1">
                <a:solidFill>
                  <a:schemeClr val="bg1"/>
                </a:solidFill>
                <a:latin typeface="Poppins" panose="00000500000000000000" pitchFamily="2" charset="0"/>
                <a:cs typeface="Poppins" panose="00000500000000000000" pitchFamily="2" charset="0"/>
              </a:rPr>
              <a:t>Skrzypiec</a:t>
            </a:r>
            <a:r>
              <a:rPr lang="en-AU" sz="1600" b="1" dirty="0">
                <a:solidFill>
                  <a:schemeClr val="bg1"/>
                </a:solidFill>
                <a:latin typeface="Poppins" panose="00000500000000000000" pitchFamily="2" charset="0"/>
                <a:cs typeface="Poppins" panose="00000500000000000000" pitchFamily="2" charset="0"/>
              </a:rPr>
              <a:t> (</a:t>
            </a:r>
            <a:r>
              <a:rPr lang="en-AU" sz="1600" b="1" dirty="0" err="1">
                <a:solidFill>
                  <a:schemeClr val="bg1"/>
                </a:solidFill>
                <a:latin typeface="Poppins" panose="00000500000000000000" pitchFamily="2" charset="0"/>
                <a:cs typeface="Poppins" panose="00000500000000000000" pitchFamily="2" charset="0"/>
              </a:rPr>
              <a:t>Ph.D</a:t>
            </a:r>
            <a:r>
              <a:rPr lang="en-AU" sz="1600" b="1" dirty="0">
                <a:solidFill>
                  <a:schemeClr val="bg1"/>
                </a:solidFill>
                <a:latin typeface="Poppins" panose="00000500000000000000" pitchFamily="2" charset="0"/>
                <a:cs typeface="Poppins" panose="00000500000000000000" pitchFamily="2" charset="0"/>
              </a:rPr>
              <a:t>)     </a:t>
            </a:r>
          </a:p>
          <a:p>
            <a:pPr>
              <a:lnSpc>
                <a:spcPts val="1950"/>
              </a:lnSpc>
            </a:pPr>
            <a:r>
              <a:rPr lang="en-AU" sz="1600" b="1" dirty="0">
                <a:solidFill>
                  <a:schemeClr val="bg1"/>
                </a:solidFill>
                <a:latin typeface="Poppins" panose="00000500000000000000" pitchFamily="2" charset="0"/>
                <a:cs typeface="Poppins" panose="00000500000000000000" pitchFamily="2" charset="0"/>
              </a:rPr>
              <a:t>John Mannion        Chris McDermott</a:t>
            </a:r>
            <a:endParaRPr lang="en-FR" sz="1600" b="1"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8248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5">
            <a:extLst>
              <a:ext uri="{FF2B5EF4-FFF2-40B4-BE49-F238E27FC236}">
                <a16:creationId xmlns:a16="http://schemas.microsoft.com/office/drawing/2014/main" id="{C84586A0-5FA8-4500-884A-110FAFDE9237}"/>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9" name="Group 18">
            <a:extLst>
              <a:ext uri="{FF2B5EF4-FFF2-40B4-BE49-F238E27FC236}">
                <a16:creationId xmlns:a16="http://schemas.microsoft.com/office/drawing/2014/main" id="{4D4EF608-8D7D-4AED-8285-4559B719F687}"/>
              </a:ext>
            </a:extLst>
          </p:cNvPr>
          <p:cNvGrpSpPr/>
          <p:nvPr/>
        </p:nvGrpSpPr>
        <p:grpSpPr>
          <a:xfrm>
            <a:off x="10754961" y="-846675"/>
            <a:ext cx="3573814" cy="2428875"/>
            <a:chOff x="10754961" y="-846675"/>
            <a:chExt cx="3573814" cy="2428875"/>
          </a:xfrm>
        </p:grpSpPr>
        <p:pic>
          <p:nvPicPr>
            <p:cNvPr id="22" name="Graphic 21">
              <a:extLst>
                <a:ext uri="{FF2B5EF4-FFF2-40B4-BE49-F238E27FC236}">
                  <a16:creationId xmlns:a16="http://schemas.microsoft.com/office/drawing/2014/main" id="{EF308C17-5AAE-4D23-9C24-4BB2EF657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95000" y="-846675"/>
              <a:ext cx="3533775" cy="2428875"/>
            </a:xfrm>
            <a:prstGeom prst="rect">
              <a:avLst/>
            </a:prstGeom>
          </p:spPr>
        </p:pic>
        <p:pic>
          <p:nvPicPr>
            <p:cNvPr id="23" name="Graphic 22">
              <a:extLst>
                <a:ext uri="{FF2B5EF4-FFF2-40B4-BE49-F238E27FC236}">
                  <a16:creationId xmlns:a16="http://schemas.microsoft.com/office/drawing/2014/main" id="{3228CACF-C1C4-4D82-8C9F-4986A1E1FA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4961" y="97490"/>
              <a:ext cx="390525" cy="333375"/>
            </a:xfrm>
            <a:prstGeom prst="rect">
              <a:avLst/>
            </a:prstGeom>
          </p:spPr>
        </p:pic>
        <p:pic>
          <p:nvPicPr>
            <p:cNvPr id="24" name="Graphic 23">
              <a:extLst>
                <a:ext uri="{FF2B5EF4-FFF2-40B4-BE49-F238E27FC236}">
                  <a16:creationId xmlns:a16="http://schemas.microsoft.com/office/drawing/2014/main" id="{CDCB00C5-93D3-4732-B6BE-CF26F1782F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A75D198E-618A-46DC-ADC7-CBD9C12AC5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85756" y="901024"/>
              <a:ext cx="800100" cy="533400"/>
            </a:xfrm>
            <a:prstGeom prst="rect">
              <a:avLst/>
            </a:prstGeom>
          </p:spPr>
        </p:pic>
      </p:gr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9"/>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10</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52148" y="-18627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Win-win conflict resolution</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1026975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10</a:t>
            </a:fld>
            <a:endParaRPr lang="en-FR" sz="2400">
              <a:solidFill>
                <a:schemeClr val="bg1"/>
              </a:solidFill>
            </a:endParaRPr>
          </a:p>
        </p:txBody>
      </p:sp>
      <p:sp>
        <p:nvSpPr>
          <p:cNvPr id="52" name="TextBox 51">
            <a:extLst>
              <a:ext uri="{FF2B5EF4-FFF2-40B4-BE49-F238E27FC236}">
                <a16:creationId xmlns:a16="http://schemas.microsoft.com/office/drawing/2014/main" id="{A9962D50-C036-4F79-8393-0EAE7EF8751B}"/>
              </a:ext>
            </a:extLst>
          </p:cNvPr>
          <p:cNvSpPr txBox="1"/>
          <p:nvPr/>
        </p:nvSpPr>
        <p:spPr>
          <a:xfrm>
            <a:off x="789752" y="4562516"/>
            <a:ext cx="2062699" cy="1569660"/>
          </a:xfrm>
          <a:prstGeom prst="rect">
            <a:avLst/>
          </a:prstGeom>
          <a:noFill/>
        </p:spPr>
        <p:txBody>
          <a:bodyPr wrap="square" rtlCol="0">
            <a:spAutoFit/>
          </a:bodyPr>
          <a:lstStyle/>
          <a:p>
            <a:r>
              <a:rPr lang="en-GB" sz="1600">
                <a:solidFill>
                  <a:srgbClr val="592C82"/>
                </a:solidFill>
                <a:latin typeface="Poppins" panose="00000500000000000000" pitchFamily="2" charset="0"/>
                <a:cs typeface="Poppins" panose="00000500000000000000" pitchFamily="2" charset="0"/>
              </a:rPr>
              <a:t>High relationship goals. </a:t>
            </a:r>
          </a:p>
          <a:p>
            <a:endParaRPr lang="en-GB" sz="1600">
              <a:solidFill>
                <a:srgbClr val="592C82"/>
              </a:solidFill>
              <a:latin typeface="Poppins" panose="00000500000000000000" pitchFamily="2" charset="0"/>
              <a:cs typeface="Poppins" panose="00000500000000000000" pitchFamily="2" charset="0"/>
            </a:endParaRPr>
          </a:p>
          <a:p>
            <a:r>
              <a:rPr lang="en-GB" sz="1600">
                <a:solidFill>
                  <a:srgbClr val="592C82"/>
                </a:solidFill>
                <a:latin typeface="Poppins" panose="00000500000000000000" pitchFamily="2" charset="0"/>
                <a:cs typeface="Poppins" panose="00000500000000000000" pitchFamily="2" charset="0"/>
              </a:rPr>
              <a:t>Low personal goals.</a:t>
            </a:r>
          </a:p>
          <a:p>
            <a:endParaRPr lang="en-GB" sz="1600">
              <a:solidFill>
                <a:schemeClr val="bg1"/>
              </a:solidFill>
              <a:latin typeface="Poppins" panose="00000500000000000000" pitchFamily="2" charset="0"/>
              <a:cs typeface="Poppins" panose="00000500000000000000" pitchFamily="2" charset="0"/>
            </a:endParaRPr>
          </a:p>
        </p:txBody>
      </p:sp>
      <p:sp>
        <p:nvSpPr>
          <p:cNvPr id="54" name="TextBox 53">
            <a:extLst>
              <a:ext uri="{FF2B5EF4-FFF2-40B4-BE49-F238E27FC236}">
                <a16:creationId xmlns:a16="http://schemas.microsoft.com/office/drawing/2014/main" id="{7D895628-EC22-4DEE-8CE9-441DFF201411}"/>
              </a:ext>
            </a:extLst>
          </p:cNvPr>
          <p:cNvSpPr txBox="1"/>
          <p:nvPr/>
        </p:nvSpPr>
        <p:spPr>
          <a:xfrm>
            <a:off x="4329990" y="2207162"/>
            <a:ext cx="1935400" cy="1615827"/>
          </a:xfrm>
          <a:prstGeom prst="rect">
            <a:avLst/>
          </a:prstGeom>
          <a:noFill/>
        </p:spPr>
        <p:txBody>
          <a:bodyPr wrap="square" rtlCol="0">
            <a:spAutoFit/>
          </a:bodyPr>
          <a:lstStyle/>
          <a:p>
            <a:r>
              <a:rPr lang="en-GB" sz="1600">
                <a:solidFill>
                  <a:srgbClr val="592C82"/>
                </a:solidFill>
                <a:latin typeface="Poppins" panose="00000500000000000000" pitchFamily="2" charset="0"/>
                <a:cs typeface="Poppins" panose="00000500000000000000" pitchFamily="2" charset="0"/>
              </a:rPr>
              <a:t>Low relationship goals. </a:t>
            </a:r>
          </a:p>
          <a:p>
            <a:endParaRPr lang="en-GB" sz="1600">
              <a:solidFill>
                <a:srgbClr val="592C82"/>
              </a:solidFill>
              <a:latin typeface="Poppins" panose="00000500000000000000" pitchFamily="2" charset="0"/>
              <a:cs typeface="Poppins" panose="00000500000000000000" pitchFamily="2" charset="0"/>
            </a:endParaRPr>
          </a:p>
          <a:p>
            <a:r>
              <a:rPr lang="en-GB" sz="1600">
                <a:solidFill>
                  <a:srgbClr val="592C82"/>
                </a:solidFill>
                <a:latin typeface="Poppins" panose="00000500000000000000" pitchFamily="2" charset="0"/>
                <a:cs typeface="Poppins" panose="00000500000000000000" pitchFamily="2" charset="0"/>
              </a:rPr>
              <a:t>Low personal goals.</a:t>
            </a:r>
          </a:p>
          <a:p>
            <a:endParaRPr lang="en-GB" sz="1900">
              <a:solidFill>
                <a:schemeClr val="bg1"/>
              </a:solidFill>
              <a:latin typeface="Poppins" panose="00000500000000000000" pitchFamily="2" charset="0"/>
              <a:cs typeface="Poppins" panose="00000500000000000000" pitchFamily="2" charset="0"/>
            </a:endParaRPr>
          </a:p>
        </p:txBody>
      </p:sp>
      <p:sp>
        <p:nvSpPr>
          <p:cNvPr id="55" name="TextBox 54">
            <a:extLst>
              <a:ext uri="{FF2B5EF4-FFF2-40B4-BE49-F238E27FC236}">
                <a16:creationId xmlns:a16="http://schemas.microsoft.com/office/drawing/2014/main" id="{38E281E3-DD31-4FD3-BC8E-6EA13CA76D0A}"/>
              </a:ext>
            </a:extLst>
          </p:cNvPr>
          <p:cNvSpPr txBox="1"/>
          <p:nvPr/>
        </p:nvSpPr>
        <p:spPr>
          <a:xfrm>
            <a:off x="7917379" y="2207162"/>
            <a:ext cx="1935400" cy="1615827"/>
          </a:xfrm>
          <a:prstGeom prst="rect">
            <a:avLst/>
          </a:prstGeom>
          <a:noFill/>
        </p:spPr>
        <p:txBody>
          <a:bodyPr wrap="square" rtlCol="0">
            <a:spAutoFit/>
          </a:bodyPr>
          <a:lstStyle/>
          <a:p>
            <a:r>
              <a:rPr lang="en-GB" sz="1600">
                <a:solidFill>
                  <a:srgbClr val="592C82"/>
                </a:solidFill>
                <a:latin typeface="Poppins" panose="00000500000000000000" pitchFamily="2" charset="0"/>
                <a:cs typeface="Poppins" panose="00000500000000000000" pitchFamily="2" charset="0"/>
              </a:rPr>
              <a:t>Mid relationship goals. </a:t>
            </a:r>
          </a:p>
          <a:p>
            <a:endParaRPr lang="en-GB" sz="1600">
              <a:solidFill>
                <a:srgbClr val="592C82"/>
              </a:solidFill>
              <a:latin typeface="Poppins" panose="00000500000000000000" pitchFamily="2" charset="0"/>
              <a:cs typeface="Poppins" panose="00000500000000000000" pitchFamily="2" charset="0"/>
            </a:endParaRPr>
          </a:p>
          <a:p>
            <a:r>
              <a:rPr lang="en-GB" sz="1600">
                <a:solidFill>
                  <a:srgbClr val="592C82"/>
                </a:solidFill>
                <a:latin typeface="Poppins" panose="00000500000000000000" pitchFamily="2" charset="0"/>
                <a:cs typeface="Poppins" panose="00000500000000000000" pitchFamily="2" charset="0"/>
              </a:rPr>
              <a:t>Mid personal goals.</a:t>
            </a:r>
          </a:p>
          <a:p>
            <a:endParaRPr lang="en-GB" sz="1900">
              <a:solidFill>
                <a:schemeClr val="bg1"/>
              </a:solidFill>
              <a:latin typeface="Poppins" panose="00000500000000000000" pitchFamily="2" charset="0"/>
              <a:cs typeface="Poppins" panose="00000500000000000000" pitchFamily="2" charset="0"/>
            </a:endParaRPr>
          </a:p>
        </p:txBody>
      </p:sp>
      <p:sp>
        <p:nvSpPr>
          <p:cNvPr id="56" name="TextBox 55">
            <a:extLst>
              <a:ext uri="{FF2B5EF4-FFF2-40B4-BE49-F238E27FC236}">
                <a16:creationId xmlns:a16="http://schemas.microsoft.com/office/drawing/2014/main" id="{DF7DEAEA-DAA5-4EB0-857A-B4D9650292ED}"/>
              </a:ext>
            </a:extLst>
          </p:cNvPr>
          <p:cNvSpPr txBox="1"/>
          <p:nvPr/>
        </p:nvSpPr>
        <p:spPr>
          <a:xfrm>
            <a:off x="7898440" y="4562516"/>
            <a:ext cx="1935400" cy="1615827"/>
          </a:xfrm>
          <a:prstGeom prst="rect">
            <a:avLst/>
          </a:prstGeom>
          <a:noFill/>
        </p:spPr>
        <p:txBody>
          <a:bodyPr wrap="square" rtlCol="0">
            <a:spAutoFit/>
          </a:bodyPr>
          <a:lstStyle/>
          <a:p>
            <a:r>
              <a:rPr lang="en-GB" sz="1600">
                <a:solidFill>
                  <a:srgbClr val="592C82"/>
                </a:solidFill>
                <a:latin typeface="Poppins" panose="00000500000000000000" pitchFamily="2" charset="0"/>
                <a:cs typeface="Poppins" panose="00000500000000000000" pitchFamily="2" charset="0"/>
              </a:rPr>
              <a:t>Low relationship goals. </a:t>
            </a:r>
          </a:p>
          <a:p>
            <a:endParaRPr lang="en-GB" sz="1600">
              <a:solidFill>
                <a:srgbClr val="592C82"/>
              </a:solidFill>
              <a:latin typeface="Poppins" panose="00000500000000000000" pitchFamily="2" charset="0"/>
              <a:cs typeface="Poppins" panose="00000500000000000000" pitchFamily="2" charset="0"/>
            </a:endParaRPr>
          </a:p>
          <a:p>
            <a:r>
              <a:rPr lang="en-GB" sz="1600">
                <a:solidFill>
                  <a:srgbClr val="592C82"/>
                </a:solidFill>
                <a:latin typeface="Poppins" panose="00000500000000000000" pitchFamily="2" charset="0"/>
                <a:cs typeface="Poppins" panose="00000500000000000000" pitchFamily="2" charset="0"/>
              </a:rPr>
              <a:t>High personal goals.</a:t>
            </a:r>
          </a:p>
          <a:p>
            <a:endParaRPr lang="en-GB" sz="1900">
              <a:solidFill>
                <a:schemeClr val="bg1"/>
              </a:solidFill>
              <a:latin typeface="Poppins" panose="00000500000000000000" pitchFamily="2" charset="0"/>
              <a:cs typeface="Poppins" panose="00000500000000000000" pitchFamily="2" charset="0"/>
            </a:endParaRPr>
          </a:p>
        </p:txBody>
      </p:sp>
      <p:grpSp>
        <p:nvGrpSpPr>
          <p:cNvPr id="11" name="Group 10">
            <a:extLst>
              <a:ext uri="{FF2B5EF4-FFF2-40B4-BE49-F238E27FC236}">
                <a16:creationId xmlns:a16="http://schemas.microsoft.com/office/drawing/2014/main" id="{DD569CE6-103C-4E68-B85F-C32769C41F38}"/>
              </a:ext>
            </a:extLst>
          </p:cNvPr>
          <p:cNvGrpSpPr/>
          <p:nvPr/>
        </p:nvGrpSpPr>
        <p:grpSpPr>
          <a:xfrm>
            <a:off x="707260" y="1574776"/>
            <a:ext cx="10777479" cy="593889"/>
            <a:chOff x="707260" y="1574776"/>
            <a:chExt cx="10777479" cy="593889"/>
          </a:xfrm>
        </p:grpSpPr>
        <p:pic>
          <p:nvPicPr>
            <p:cNvPr id="44" name="Graphic 43">
              <a:extLst>
                <a:ext uri="{FF2B5EF4-FFF2-40B4-BE49-F238E27FC236}">
                  <a16:creationId xmlns:a16="http://schemas.microsoft.com/office/drawing/2014/main" id="{A3859E95-CC14-4C3E-B9B7-DD4A2531FC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7260" y="1590256"/>
              <a:ext cx="686861" cy="578409"/>
            </a:xfrm>
            <a:prstGeom prst="rect">
              <a:avLst/>
            </a:prstGeom>
          </p:spPr>
        </p:pic>
        <p:sp>
          <p:nvSpPr>
            <p:cNvPr id="46" name="TextBox 45">
              <a:extLst>
                <a:ext uri="{FF2B5EF4-FFF2-40B4-BE49-F238E27FC236}">
                  <a16:creationId xmlns:a16="http://schemas.microsoft.com/office/drawing/2014/main" id="{5EDE9F9E-08B3-44D4-8078-4C42C27F2B28}"/>
                </a:ext>
              </a:extLst>
            </p:cNvPr>
            <p:cNvSpPr txBox="1"/>
            <p:nvPr/>
          </p:nvSpPr>
          <p:spPr>
            <a:xfrm>
              <a:off x="830357" y="1574776"/>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sp>
          <p:nvSpPr>
            <p:cNvPr id="48" name="TextBox 47">
              <a:extLst>
                <a:ext uri="{FF2B5EF4-FFF2-40B4-BE49-F238E27FC236}">
                  <a16:creationId xmlns:a16="http://schemas.microsoft.com/office/drawing/2014/main" id="{CEEB9B40-FDEB-4175-ADED-3B3EAA39FA9E}"/>
                </a:ext>
              </a:extLst>
            </p:cNvPr>
            <p:cNvSpPr txBox="1"/>
            <p:nvPr/>
          </p:nvSpPr>
          <p:spPr>
            <a:xfrm>
              <a:off x="1471984" y="1699168"/>
              <a:ext cx="10012755" cy="384721"/>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Stop, calm down, cool off. </a:t>
              </a:r>
              <a:r>
                <a:rPr lang="en-GB" sz="1900">
                  <a:solidFill>
                    <a:schemeClr val="bg1"/>
                  </a:solidFill>
                  <a:latin typeface="Poppins" panose="00000500000000000000" pitchFamily="2" charset="0"/>
                  <a:cs typeface="Poppins" panose="00000500000000000000" pitchFamily="2" charset="0"/>
                </a:rPr>
                <a:t>Turn attention inward. Notice the pain, body reaction. </a:t>
              </a:r>
            </a:p>
          </p:txBody>
        </p:sp>
      </p:grpSp>
      <p:grpSp>
        <p:nvGrpSpPr>
          <p:cNvPr id="10" name="Group 9">
            <a:extLst>
              <a:ext uri="{FF2B5EF4-FFF2-40B4-BE49-F238E27FC236}">
                <a16:creationId xmlns:a16="http://schemas.microsoft.com/office/drawing/2014/main" id="{A07F25F4-677B-4C83-AE4D-5347D5658AFD}"/>
              </a:ext>
            </a:extLst>
          </p:cNvPr>
          <p:cNvGrpSpPr/>
          <p:nvPr/>
        </p:nvGrpSpPr>
        <p:grpSpPr>
          <a:xfrm>
            <a:off x="736563" y="2342472"/>
            <a:ext cx="10759680" cy="677108"/>
            <a:chOff x="736563" y="2365332"/>
            <a:chExt cx="10759680" cy="677108"/>
          </a:xfrm>
        </p:grpSpPr>
        <p:pic>
          <p:nvPicPr>
            <p:cNvPr id="50" name="Graphic 49">
              <a:extLst>
                <a:ext uri="{FF2B5EF4-FFF2-40B4-BE49-F238E27FC236}">
                  <a16:creationId xmlns:a16="http://schemas.microsoft.com/office/drawing/2014/main" id="{433A9297-D0EF-4EE6-9CFE-58A3958590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6563" y="2398369"/>
              <a:ext cx="686861" cy="578409"/>
            </a:xfrm>
            <a:prstGeom prst="rect">
              <a:avLst/>
            </a:prstGeom>
          </p:spPr>
        </p:pic>
        <p:sp>
          <p:nvSpPr>
            <p:cNvPr id="57" name="TextBox 56">
              <a:extLst>
                <a:ext uri="{FF2B5EF4-FFF2-40B4-BE49-F238E27FC236}">
                  <a16:creationId xmlns:a16="http://schemas.microsoft.com/office/drawing/2014/main" id="{1D82159E-9034-46A1-8943-26C1B8E81DC7}"/>
                </a:ext>
              </a:extLst>
            </p:cNvPr>
            <p:cNvSpPr txBox="1"/>
            <p:nvPr/>
          </p:nvSpPr>
          <p:spPr>
            <a:xfrm>
              <a:off x="836800" y="2382889"/>
              <a:ext cx="563764"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sp>
          <p:nvSpPr>
            <p:cNvPr id="58" name="TextBox 57">
              <a:extLst>
                <a:ext uri="{FF2B5EF4-FFF2-40B4-BE49-F238E27FC236}">
                  <a16:creationId xmlns:a16="http://schemas.microsoft.com/office/drawing/2014/main" id="{CEE549CA-B011-42FC-9AE0-56F3200A75C3}"/>
                </a:ext>
              </a:extLst>
            </p:cNvPr>
            <p:cNvSpPr txBox="1"/>
            <p:nvPr/>
          </p:nvSpPr>
          <p:spPr>
            <a:xfrm>
              <a:off x="1483488" y="2365332"/>
              <a:ext cx="10012755" cy="677108"/>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Say what’s bothering you. </a:t>
              </a:r>
              <a:r>
                <a:rPr lang="en-GB" sz="1900">
                  <a:solidFill>
                    <a:schemeClr val="bg1"/>
                  </a:solidFill>
                  <a:latin typeface="Poppins" panose="00000500000000000000" pitchFamily="2" charset="0"/>
                  <a:cs typeface="Poppins" panose="00000500000000000000" pitchFamily="2" charset="0"/>
                </a:rPr>
                <a:t>Communicate using “I” statements. Do not blame, attack, use put-downs or negative body language.</a:t>
              </a:r>
            </a:p>
          </p:txBody>
        </p:sp>
      </p:grpSp>
      <p:grpSp>
        <p:nvGrpSpPr>
          <p:cNvPr id="9" name="Group 8">
            <a:extLst>
              <a:ext uri="{FF2B5EF4-FFF2-40B4-BE49-F238E27FC236}">
                <a16:creationId xmlns:a16="http://schemas.microsoft.com/office/drawing/2014/main" id="{DD8C67D5-D955-4301-AB57-39F04B55F158}"/>
              </a:ext>
            </a:extLst>
          </p:cNvPr>
          <p:cNvGrpSpPr/>
          <p:nvPr/>
        </p:nvGrpSpPr>
        <p:grpSpPr>
          <a:xfrm>
            <a:off x="728943" y="3152509"/>
            <a:ext cx="10777922" cy="593889"/>
            <a:chOff x="728943" y="3141079"/>
            <a:chExt cx="10777922" cy="593889"/>
          </a:xfrm>
        </p:grpSpPr>
        <p:pic>
          <p:nvPicPr>
            <p:cNvPr id="59" name="Graphic 58">
              <a:extLst>
                <a:ext uri="{FF2B5EF4-FFF2-40B4-BE49-F238E27FC236}">
                  <a16:creationId xmlns:a16="http://schemas.microsoft.com/office/drawing/2014/main" id="{D98BFB30-8A09-4B44-8CF3-D90B4A0738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8943" y="3156559"/>
              <a:ext cx="686861" cy="578409"/>
            </a:xfrm>
            <a:prstGeom prst="rect">
              <a:avLst/>
            </a:prstGeom>
          </p:spPr>
        </p:pic>
        <p:sp>
          <p:nvSpPr>
            <p:cNvPr id="60" name="TextBox 59">
              <a:extLst>
                <a:ext uri="{FF2B5EF4-FFF2-40B4-BE49-F238E27FC236}">
                  <a16:creationId xmlns:a16="http://schemas.microsoft.com/office/drawing/2014/main" id="{7377944A-9649-4881-A9C0-0C1EA1F0E031}"/>
                </a:ext>
              </a:extLst>
            </p:cNvPr>
            <p:cNvSpPr txBox="1"/>
            <p:nvPr/>
          </p:nvSpPr>
          <p:spPr>
            <a:xfrm>
              <a:off x="829180" y="3141079"/>
              <a:ext cx="563764"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3.</a:t>
              </a:r>
            </a:p>
          </p:txBody>
        </p:sp>
        <p:sp>
          <p:nvSpPr>
            <p:cNvPr id="61" name="TextBox 60">
              <a:extLst>
                <a:ext uri="{FF2B5EF4-FFF2-40B4-BE49-F238E27FC236}">
                  <a16:creationId xmlns:a16="http://schemas.microsoft.com/office/drawing/2014/main" id="{73A2B71B-664E-44C6-8550-5A6598B0B67D}"/>
                </a:ext>
              </a:extLst>
            </p:cNvPr>
            <p:cNvSpPr txBox="1"/>
            <p:nvPr/>
          </p:nvSpPr>
          <p:spPr>
            <a:xfrm>
              <a:off x="1494110" y="3262530"/>
              <a:ext cx="10012755" cy="384721"/>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Each re-iterates what the other person said. </a:t>
              </a:r>
              <a:r>
                <a:rPr lang="en-GB" sz="1900">
                  <a:solidFill>
                    <a:schemeClr val="bg1"/>
                  </a:solidFill>
                  <a:latin typeface="Poppins" panose="00000500000000000000" pitchFamily="2" charset="0"/>
                  <a:cs typeface="Poppins" panose="00000500000000000000" pitchFamily="2" charset="0"/>
                </a:rPr>
                <a:t>Brings clarity and empathy.</a:t>
              </a:r>
            </a:p>
          </p:txBody>
        </p:sp>
      </p:grpSp>
      <p:grpSp>
        <p:nvGrpSpPr>
          <p:cNvPr id="8" name="Group 7">
            <a:extLst>
              <a:ext uri="{FF2B5EF4-FFF2-40B4-BE49-F238E27FC236}">
                <a16:creationId xmlns:a16="http://schemas.microsoft.com/office/drawing/2014/main" id="{566F2B8F-7C93-4B96-9E59-D671C17C0BC7}"/>
              </a:ext>
            </a:extLst>
          </p:cNvPr>
          <p:cNvGrpSpPr/>
          <p:nvPr/>
        </p:nvGrpSpPr>
        <p:grpSpPr>
          <a:xfrm>
            <a:off x="732753" y="3940804"/>
            <a:ext cx="10790081" cy="677108"/>
            <a:chOff x="732753" y="3906514"/>
            <a:chExt cx="10790081" cy="677108"/>
          </a:xfrm>
        </p:grpSpPr>
        <p:pic>
          <p:nvPicPr>
            <p:cNvPr id="62" name="Graphic 61">
              <a:extLst>
                <a:ext uri="{FF2B5EF4-FFF2-40B4-BE49-F238E27FC236}">
                  <a16:creationId xmlns:a16="http://schemas.microsoft.com/office/drawing/2014/main" id="{6C9B0FC6-82B9-48CB-9D74-46B2E94022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2753" y="3937609"/>
              <a:ext cx="686861" cy="578409"/>
            </a:xfrm>
            <a:prstGeom prst="rect">
              <a:avLst/>
            </a:prstGeom>
          </p:spPr>
        </p:pic>
        <p:sp>
          <p:nvSpPr>
            <p:cNvPr id="63" name="TextBox 62">
              <a:extLst>
                <a:ext uri="{FF2B5EF4-FFF2-40B4-BE49-F238E27FC236}">
                  <a16:creationId xmlns:a16="http://schemas.microsoft.com/office/drawing/2014/main" id="{52EB3DB7-7424-417D-BE00-18C547B997B0}"/>
                </a:ext>
              </a:extLst>
            </p:cNvPr>
            <p:cNvSpPr txBox="1"/>
            <p:nvPr/>
          </p:nvSpPr>
          <p:spPr>
            <a:xfrm>
              <a:off x="832990" y="3922129"/>
              <a:ext cx="563764"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4.</a:t>
              </a:r>
            </a:p>
          </p:txBody>
        </p:sp>
        <p:sp>
          <p:nvSpPr>
            <p:cNvPr id="64" name="TextBox 63">
              <a:extLst>
                <a:ext uri="{FF2B5EF4-FFF2-40B4-BE49-F238E27FC236}">
                  <a16:creationId xmlns:a16="http://schemas.microsoft.com/office/drawing/2014/main" id="{ECD414B6-86BA-4E7C-BA3B-D3170D0D4021}"/>
                </a:ext>
              </a:extLst>
            </p:cNvPr>
            <p:cNvSpPr txBox="1"/>
            <p:nvPr/>
          </p:nvSpPr>
          <p:spPr>
            <a:xfrm>
              <a:off x="1510079" y="3906514"/>
              <a:ext cx="10012755" cy="677108"/>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Take responsibility. </a:t>
              </a:r>
              <a:r>
                <a:rPr lang="en-GB" sz="1900">
                  <a:solidFill>
                    <a:schemeClr val="bg1"/>
                  </a:solidFill>
                  <a:latin typeface="Poppins" panose="00000500000000000000" pitchFamily="2" charset="0"/>
                  <a:cs typeface="Poppins" panose="00000500000000000000" pitchFamily="2" charset="0"/>
                </a:rPr>
                <a:t>Responsibility is internal and present-future orientated. </a:t>
              </a:r>
              <a:br>
                <a:rPr lang="en-GB" sz="1900">
                  <a:solidFill>
                    <a:schemeClr val="bg1"/>
                  </a:solidFill>
                  <a:latin typeface="Poppins" panose="00000500000000000000" pitchFamily="2" charset="0"/>
                  <a:cs typeface="Poppins" panose="00000500000000000000" pitchFamily="2" charset="0"/>
                </a:rPr>
              </a:br>
              <a:r>
                <a:rPr lang="en-GB" sz="1900">
                  <a:solidFill>
                    <a:schemeClr val="bg1"/>
                  </a:solidFill>
                  <a:latin typeface="Poppins" panose="00000500000000000000" pitchFamily="2" charset="0"/>
                  <a:cs typeface="Poppins" panose="00000500000000000000" pitchFamily="2" charset="0"/>
                </a:rPr>
                <a:t>What can each person do to improve things in the future?</a:t>
              </a:r>
            </a:p>
          </p:txBody>
        </p:sp>
      </p:grpSp>
      <p:grpSp>
        <p:nvGrpSpPr>
          <p:cNvPr id="7" name="Group 6">
            <a:extLst>
              <a:ext uri="{FF2B5EF4-FFF2-40B4-BE49-F238E27FC236}">
                <a16:creationId xmlns:a16="http://schemas.microsoft.com/office/drawing/2014/main" id="{22EF8DCA-7DBF-423D-AE47-8352B509465A}"/>
              </a:ext>
            </a:extLst>
          </p:cNvPr>
          <p:cNvGrpSpPr/>
          <p:nvPr/>
        </p:nvGrpSpPr>
        <p:grpSpPr>
          <a:xfrm>
            <a:off x="759423" y="4748369"/>
            <a:ext cx="10790081" cy="593889"/>
            <a:chOff x="759423" y="4691219"/>
            <a:chExt cx="10790081" cy="593889"/>
          </a:xfrm>
        </p:grpSpPr>
        <p:pic>
          <p:nvPicPr>
            <p:cNvPr id="65" name="Graphic 64">
              <a:extLst>
                <a:ext uri="{FF2B5EF4-FFF2-40B4-BE49-F238E27FC236}">
                  <a16:creationId xmlns:a16="http://schemas.microsoft.com/office/drawing/2014/main" id="{1A5B2468-C06B-41E4-B077-DB5E5A731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9423" y="4706699"/>
              <a:ext cx="686861" cy="578409"/>
            </a:xfrm>
            <a:prstGeom prst="rect">
              <a:avLst/>
            </a:prstGeom>
          </p:spPr>
        </p:pic>
        <p:sp>
          <p:nvSpPr>
            <p:cNvPr id="66" name="TextBox 65">
              <a:extLst>
                <a:ext uri="{FF2B5EF4-FFF2-40B4-BE49-F238E27FC236}">
                  <a16:creationId xmlns:a16="http://schemas.microsoft.com/office/drawing/2014/main" id="{D6C72CB3-56CB-46BE-9ABB-5F39A8C910C4}"/>
                </a:ext>
              </a:extLst>
            </p:cNvPr>
            <p:cNvSpPr txBox="1"/>
            <p:nvPr/>
          </p:nvSpPr>
          <p:spPr>
            <a:xfrm>
              <a:off x="859660" y="4691219"/>
              <a:ext cx="563764"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5.</a:t>
              </a:r>
            </a:p>
          </p:txBody>
        </p:sp>
        <p:sp>
          <p:nvSpPr>
            <p:cNvPr id="67" name="TextBox 66">
              <a:extLst>
                <a:ext uri="{FF2B5EF4-FFF2-40B4-BE49-F238E27FC236}">
                  <a16:creationId xmlns:a16="http://schemas.microsoft.com/office/drawing/2014/main" id="{048AD8F4-469A-4727-B4FF-8AFF81733DE9}"/>
                </a:ext>
              </a:extLst>
            </p:cNvPr>
            <p:cNvSpPr txBox="1"/>
            <p:nvPr/>
          </p:nvSpPr>
          <p:spPr>
            <a:xfrm>
              <a:off x="1536749" y="4801334"/>
              <a:ext cx="10012755" cy="384721"/>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Brainstorm solution. </a:t>
              </a:r>
              <a:r>
                <a:rPr lang="en-GB" sz="1900">
                  <a:solidFill>
                    <a:schemeClr val="bg1"/>
                  </a:solidFill>
                  <a:latin typeface="Poppins" panose="00000500000000000000" pitchFamily="2" charset="0"/>
                  <a:cs typeface="Poppins" panose="00000500000000000000" pitchFamily="2" charset="0"/>
                </a:rPr>
                <a:t>Find one that satisfies all parties.</a:t>
              </a:r>
            </a:p>
          </p:txBody>
        </p:sp>
      </p:grpSp>
      <p:grpSp>
        <p:nvGrpSpPr>
          <p:cNvPr id="3" name="Group 2">
            <a:extLst>
              <a:ext uri="{FF2B5EF4-FFF2-40B4-BE49-F238E27FC236}">
                <a16:creationId xmlns:a16="http://schemas.microsoft.com/office/drawing/2014/main" id="{B5462CD6-2947-4A09-88BC-7581B7183E56}"/>
              </a:ext>
            </a:extLst>
          </p:cNvPr>
          <p:cNvGrpSpPr/>
          <p:nvPr/>
        </p:nvGrpSpPr>
        <p:grpSpPr>
          <a:xfrm>
            <a:off x="761529" y="5552238"/>
            <a:ext cx="10790081" cy="684353"/>
            <a:chOff x="761529" y="5426508"/>
            <a:chExt cx="10790081" cy="684353"/>
          </a:xfrm>
        </p:grpSpPr>
        <p:pic>
          <p:nvPicPr>
            <p:cNvPr id="68" name="Graphic 67">
              <a:extLst>
                <a:ext uri="{FF2B5EF4-FFF2-40B4-BE49-F238E27FC236}">
                  <a16:creationId xmlns:a16="http://schemas.microsoft.com/office/drawing/2014/main" id="{AC6A916D-F2EF-4D7F-B255-5F65935A31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1529" y="5441988"/>
              <a:ext cx="686861" cy="578409"/>
            </a:xfrm>
            <a:prstGeom prst="rect">
              <a:avLst/>
            </a:prstGeom>
          </p:spPr>
        </p:pic>
        <p:sp>
          <p:nvSpPr>
            <p:cNvPr id="69" name="TextBox 68">
              <a:extLst>
                <a:ext uri="{FF2B5EF4-FFF2-40B4-BE49-F238E27FC236}">
                  <a16:creationId xmlns:a16="http://schemas.microsoft.com/office/drawing/2014/main" id="{3920613D-EBFD-4AEE-929E-27F8B1407DC3}"/>
                </a:ext>
              </a:extLst>
            </p:cNvPr>
            <p:cNvSpPr txBox="1"/>
            <p:nvPr/>
          </p:nvSpPr>
          <p:spPr>
            <a:xfrm>
              <a:off x="861766" y="5426508"/>
              <a:ext cx="563764"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6.</a:t>
              </a:r>
            </a:p>
          </p:txBody>
        </p:sp>
        <p:sp>
          <p:nvSpPr>
            <p:cNvPr id="70" name="TextBox 69">
              <a:extLst>
                <a:ext uri="{FF2B5EF4-FFF2-40B4-BE49-F238E27FC236}">
                  <a16:creationId xmlns:a16="http://schemas.microsoft.com/office/drawing/2014/main" id="{F7906364-A4AB-425A-87FA-3164AAD312B9}"/>
                </a:ext>
              </a:extLst>
            </p:cNvPr>
            <p:cNvSpPr txBox="1"/>
            <p:nvPr/>
          </p:nvSpPr>
          <p:spPr>
            <a:xfrm>
              <a:off x="1538855" y="5433753"/>
              <a:ext cx="10012755" cy="677108"/>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Affirm, forgive or thank. </a:t>
              </a:r>
              <a:r>
                <a:rPr lang="en-GB" sz="1900">
                  <a:solidFill>
                    <a:schemeClr val="bg1"/>
                  </a:solidFill>
                  <a:latin typeface="Poppins" panose="00000500000000000000" pitchFamily="2" charset="0"/>
                  <a:cs typeface="Poppins" panose="00000500000000000000" pitchFamily="2" charset="0"/>
                </a:rPr>
                <a:t>Acknowledge the effort made to overcome the natural tendency to fight or withdraw.</a:t>
              </a:r>
            </a:p>
          </p:txBody>
        </p:sp>
      </p:grpSp>
      <p:grpSp>
        <p:nvGrpSpPr>
          <p:cNvPr id="27" name="Group 26">
            <a:extLst>
              <a:ext uri="{FF2B5EF4-FFF2-40B4-BE49-F238E27FC236}">
                <a16:creationId xmlns:a16="http://schemas.microsoft.com/office/drawing/2014/main" id="{3548AF32-857E-4DFF-A288-F4CCF7E43FBC}"/>
              </a:ext>
            </a:extLst>
          </p:cNvPr>
          <p:cNvGrpSpPr/>
          <p:nvPr/>
        </p:nvGrpSpPr>
        <p:grpSpPr>
          <a:xfrm rot="10800000">
            <a:off x="-2127765" y="5554213"/>
            <a:ext cx="3121807" cy="2121677"/>
            <a:chOff x="10754961" y="-846675"/>
            <a:chExt cx="3573814" cy="2428875"/>
          </a:xfrm>
        </p:grpSpPr>
        <p:pic>
          <p:nvPicPr>
            <p:cNvPr id="28" name="Graphic 27">
              <a:extLst>
                <a:ext uri="{FF2B5EF4-FFF2-40B4-BE49-F238E27FC236}">
                  <a16:creationId xmlns:a16="http://schemas.microsoft.com/office/drawing/2014/main" id="{6E08D137-1093-4D0C-9BEA-E8BFF72B23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95000" y="-846675"/>
              <a:ext cx="3533775" cy="2428875"/>
            </a:xfrm>
            <a:prstGeom prst="rect">
              <a:avLst/>
            </a:prstGeom>
          </p:spPr>
        </p:pic>
        <p:pic>
          <p:nvPicPr>
            <p:cNvPr id="30" name="Graphic 29">
              <a:extLst>
                <a:ext uri="{FF2B5EF4-FFF2-40B4-BE49-F238E27FC236}">
                  <a16:creationId xmlns:a16="http://schemas.microsoft.com/office/drawing/2014/main" id="{F5AB112E-AF79-469F-938A-C78382021C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4961" y="97490"/>
              <a:ext cx="390525" cy="333375"/>
            </a:xfrm>
            <a:prstGeom prst="rect">
              <a:avLst/>
            </a:prstGeom>
          </p:spPr>
        </p:pic>
        <p:pic>
          <p:nvPicPr>
            <p:cNvPr id="31" name="Graphic 30">
              <a:extLst>
                <a:ext uri="{FF2B5EF4-FFF2-40B4-BE49-F238E27FC236}">
                  <a16:creationId xmlns:a16="http://schemas.microsoft.com/office/drawing/2014/main" id="{83071BF4-6C1D-4FBA-BD34-D3453C410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894681" y="450584"/>
              <a:ext cx="269483" cy="230046"/>
            </a:xfrm>
            <a:prstGeom prst="rect">
              <a:avLst/>
            </a:prstGeom>
          </p:spPr>
        </p:pic>
        <p:pic>
          <p:nvPicPr>
            <p:cNvPr id="32" name="Graphic 31">
              <a:extLst>
                <a:ext uri="{FF2B5EF4-FFF2-40B4-BE49-F238E27FC236}">
                  <a16:creationId xmlns:a16="http://schemas.microsoft.com/office/drawing/2014/main" id="{326703C7-B726-46D5-9D3F-70917686DA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85756" y="901024"/>
              <a:ext cx="800100" cy="533400"/>
            </a:xfrm>
            <a:prstGeom prst="rect">
              <a:avLst/>
            </a:prstGeom>
          </p:spPr>
        </p:pic>
      </p:grpSp>
      <p:pic>
        <p:nvPicPr>
          <p:cNvPr id="51" name="Picture 50" descr="Icon&#10;&#10;Description automatically generated with medium confidence">
            <a:extLst>
              <a:ext uri="{FF2B5EF4-FFF2-40B4-BE49-F238E27FC236}">
                <a16:creationId xmlns:a16="http://schemas.microsoft.com/office/drawing/2014/main" id="{6F595708-2347-8BC8-0CC9-6E0BE96EA3D7}"/>
              </a:ext>
            </a:extLst>
          </p:cNvPr>
          <p:cNvPicPr>
            <a:picLocks noChangeAspect="1"/>
          </p:cNvPicPr>
          <p:nvPr/>
        </p:nvPicPr>
        <p:blipFill>
          <a:blip r:embed="rId12"/>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2919006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C84586A0-5FA8-4500-884A-110FAFDE9237}"/>
              </a:ext>
            </a:extLst>
          </p:cNvPr>
          <p:cNvSpPr/>
          <p:nvPr/>
        </p:nvSpPr>
        <p:spPr>
          <a:xfrm>
            <a:off x="-120618" y="-110740"/>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grpSp>
        <p:nvGrpSpPr>
          <p:cNvPr id="10" name="Group 9">
            <a:extLst>
              <a:ext uri="{FF2B5EF4-FFF2-40B4-BE49-F238E27FC236}">
                <a16:creationId xmlns:a16="http://schemas.microsoft.com/office/drawing/2014/main" id="{4D4EF608-8D7D-4AED-8285-4559B719F687}"/>
              </a:ext>
            </a:extLst>
          </p:cNvPr>
          <p:cNvGrpSpPr/>
          <p:nvPr/>
        </p:nvGrpSpPr>
        <p:grpSpPr>
          <a:xfrm>
            <a:off x="10750456" y="-832283"/>
            <a:ext cx="3573814" cy="2428875"/>
            <a:chOff x="10754961" y="-846675"/>
            <a:chExt cx="3573814" cy="2428875"/>
          </a:xfrm>
        </p:grpSpPr>
        <p:pic>
          <p:nvPicPr>
            <p:cNvPr id="63" name="Graphic 21">
              <a:extLst>
                <a:ext uri="{FF2B5EF4-FFF2-40B4-BE49-F238E27FC236}">
                  <a16:creationId xmlns:a16="http://schemas.microsoft.com/office/drawing/2014/main" id="{EF308C17-5AAE-4D23-9C24-4BB2EF657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95000" y="-846675"/>
              <a:ext cx="3533775" cy="2428875"/>
            </a:xfrm>
            <a:prstGeom prst="rect">
              <a:avLst/>
            </a:prstGeom>
          </p:spPr>
        </p:pic>
        <p:pic>
          <p:nvPicPr>
            <p:cNvPr id="64" name="Graphic 22">
              <a:extLst>
                <a:ext uri="{FF2B5EF4-FFF2-40B4-BE49-F238E27FC236}">
                  <a16:creationId xmlns:a16="http://schemas.microsoft.com/office/drawing/2014/main" id="{3228CACF-C1C4-4D82-8C9F-4986A1E1FA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4961" y="97490"/>
              <a:ext cx="390525" cy="333375"/>
            </a:xfrm>
            <a:prstGeom prst="rect">
              <a:avLst/>
            </a:prstGeom>
          </p:spPr>
        </p:pic>
        <p:pic>
          <p:nvPicPr>
            <p:cNvPr id="65" name="Graphic 23">
              <a:extLst>
                <a:ext uri="{FF2B5EF4-FFF2-40B4-BE49-F238E27FC236}">
                  <a16:creationId xmlns:a16="http://schemas.microsoft.com/office/drawing/2014/main" id="{CDCB00C5-93D3-4732-B6BE-CF26F1782F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894681" y="450584"/>
              <a:ext cx="269483" cy="230046"/>
            </a:xfrm>
            <a:prstGeom prst="rect">
              <a:avLst/>
            </a:prstGeom>
          </p:spPr>
        </p:pic>
        <p:pic>
          <p:nvPicPr>
            <p:cNvPr id="66" name="Graphic 25">
              <a:extLst>
                <a:ext uri="{FF2B5EF4-FFF2-40B4-BE49-F238E27FC236}">
                  <a16:creationId xmlns:a16="http://schemas.microsoft.com/office/drawing/2014/main" id="{A75D198E-618A-46DC-ADC7-CBD9C12AC5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85756" y="901024"/>
              <a:ext cx="800100" cy="533400"/>
            </a:xfrm>
            <a:prstGeom prst="rect">
              <a:avLst/>
            </a:prstGeom>
          </p:spPr>
        </p:pic>
      </p:grpSp>
      <p:pic>
        <p:nvPicPr>
          <p:cNvPr id="11" name="Picture 10"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9"/>
          <a:stretch>
            <a:fillRect/>
          </a:stretch>
        </p:blipFill>
        <p:spPr>
          <a:xfrm>
            <a:off x="10945719" y="6054981"/>
            <a:ext cx="640258" cy="554890"/>
          </a:xfrm>
          <a:prstGeom prst="rect">
            <a:avLst/>
          </a:prstGeom>
        </p:spPr>
      </p:pic>
      <p:sp>
        <p:nvSpPr>
          <p:cNvPr id="13" name="Date Placeholder 3">
            <a:extLst>
              <a:ext uri="{FF2B5EF4-FFF2-40B4-BE49-F238E27FC236}">
                <a16:creationId xmlns:a16="http://schemas.microsoft.com/office/drawing/2014/main" id="{51415172-BA78-47F3-B73C-F708467A175D}"/>
              </a:ext>
            </a:extLst>
          </p:cNvPr>
          <p:cNvSpPr>
            <a:spLocks noGrp="1"/>
          </p:cNvSpPr>
          <p:nvPr/>
        </p:nvSpPr>
        <p:spPr>
          <a:xfrm>
            <a:off x="833695" y="6188179"/>
            <a:ext cx="2743200" cy="365125"/>
          </a:xfrm>
          <a:prstGeom prst="rect">
            <a:avLst/>
          </a:prstGeom>
        </p:spPr>
        <p:txBody>
          <a:bodyPr vert="horz" lIns="91440" tIns="45720" rIns="91440" bIns="45720" rtlCol="0" anchor="ctr"/>
          <a:lstStyle>
            <a:defPPr>
              <a:defRPr lang="en-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ID4096"/>
              <a:t>2021</a:t>
            </a:r>
            <a:endParaRPr lang="en-FR"/>
          </a:p>
        </p:txBody>
      </p:sp>
      <p:sp>
        <p:nvSpPr>
          <p:cNvPr id="14" name="Footer Placeholder 4">
            <a:extLst>
              <a:ext uri="{FF2B5EF4-FFF2-40B4-BE49-F238E27FC236}">
                <a16:creationId xmlns:a16="http://schemas.microsoft.com/office/drawing/2014/main" id="{91174ABB-D9E2-4DA4-AE03-71F67F35FCF3}"/>
              </a:ext>
            </a:extLst>
          </p:cNvPr>
          <p:cNvSpPr>
            <a:spLocks noGrp="1"/>
          </p:cNvSpPr>
          <p:nvPr/>
        </p:nvSpPr>
        <p:spPr>
          <a:xfrm>
            <a:off x="4034095" y="6188179"/>
            <a:ext cx="4114800" cy="365125"/>
          </a:xfrm>
          <a:prstGeom prst="rect">
            <a:avLst/>
          </a:prstGeom>
        </p:spPr>
        <p:txBody>
          <a:bodyPr vert="horz" lIns="91440" tIns="45720" rIns="91440" bIns="45720" rtlCol="0" anchor="ctr"/>
          <a:lstStyle>
            <a:defPPr>
              <a:defRPr lang="en-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t>Test</a:t>
            </a:r>
            <a:endParaRPr lang="en-FR"/>
          </a:p>
        </p:txBody>
      </p:sp>
      <p:sp>
        <p:nvSpPr>
          <p:cNvPr id="15" name="Slide Number Placeholder 5">
            <a:extLst>
              <a:ext uri="{FF2B5EF4-FFF2-40B4-BE49-F238E27FC236}">
                <a16:creationId xmlns:a16="http://schemas.microsoft.com/office/drawing/2014/main" id="{974A7922-648D-4997-9CE0-3EF6E4632022}"/>
              </a:ext>
            </a:extLst>
          </p:cNvPr>
          <p:cNvSpPr>
            <a:spLocks noGrp="1"/>
          </p:cNvSpPr>
          <p:nvPr/>
        </p:nvSpPr>
        <p:spPr>
          <a:xfrm>
            <a:off x="8606095" y="6188179"/>
            <a:ext cx="2743200"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B245C7-A9B6-FE41-A38C-AC0BF5D04523}" type="slidenum">
              <a:rPr lang="en-FR" smtClean="0"/>
              <a:pPr/>
              <a:t>11</a:t>
            </a:fld>
            <a:endParaRPr lang="en-FR"/>
          </a:p>
        </p:txBody>
      </p:sp>
      <p:sp>
        <p:nvSpPr>
          <p:cNvPr id="17" name="Rectangle 25">
            <a:extLst>
              <a:ext uri="{FF2B5EF4-FFF2-40B4-BE49-F238E27FC236}">
                <a16:creationId xmlns:a16="http://schemas.microsoft.com/office/drawing/2014/main" id="{BEF3D687-09D5-4782-A5A0-3E2FFF6E9B42}"/>
              </a:ext>
            </a:extLst>
          </p:cNvPr>
          <p:cNvSpPr/>
          <p:nvPr/>
        </p:nvSpPr>
        <p:spPr>
          <a:xfrm>
            <a:off x="-120619" y="-87208"/>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18" name="TextBox 14">
            <a:extLst>
              <a:ext uri="{FF2B5EF4-FFF2-40B4-BE49-F238E27FC236}">
                <a16:creationId xmlns:a16="http://schemas.microsoft.com/office/drawing/2014/main" id="{1A422362-A72B-44B4-8515-425366513975}"/>
              </a:ext>
            </a:extLst>
          </p:cNvPr>
          <p:cNvSpPr txBox="1"/>
          <p:nvPr/>
        </p:nvSpPr>
        <p:spPr>
          <a:xfrm>
            <a:off x="605094" y="517604"/>
            <a:ext cx="8184445" cy="52322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CC66"/>
                </a:solidFill>
                <a:latin typeface="Zona Pro" panose="02010503040002020004" pitchFamily="50" charset="0"/>
              </a:rPr>
              <a:t>Part 5 – Big Talks Summary</a:t>
            </a:r>
          </a:p>
        </p:txBody>
      </p:sp>
      <p:cxnSp>
        <p:nvCxnSpPr>
          <p:cNvPr id="22" name="Straight Connector 21">
            <a:extLst>
              <a:ext uri="{FF2B5EF4-FFF2-40B4-BE49-F238E27FC236}">
                <a16:creationId xmlns:a16="http://schemas.microsoft.com/office/drawing/2014/main" id="{0CFDB094-57EE-486D-A0E6-F91D3F686AA9}"/>
              </a:ext>
            </a:extLst>
          </p:cNvPr>
          <p:cNvCxnSpPr>
            <a:cxnSpLocks/>
          </p:cNvCxnSpPr>
          <p:nvPr/>
        </p:nvCxnSpPr>
        <p:spPr>
          <a:xfrm>
            <a:off x="732095" y="1218961"/>
            <a:ext cx="1026975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3" name="Slide Number Placeholder 12">
            <a:extLst>
              <a:ext uri="{FF2B5EF4-FFF2-40B4-BE49-F238E27FC236}">
                <a16:creationId xmlns:a16="http://schemas.microsoft.com/office/drawing/2014/main" id="{103A0FD4-1EF2-47F6-AB8A-CC4F7CE33920}"/>
              </a:ext>
            </a:extLst>
          </p:cNvPr>
          <p:cNvSpPr txBox="1">
            <a:spLocks/>
          </p:cNvSpPr>
          <p:nvPr/>
        </p:nvSpPr>
        <p:spPr>
          <a:xfrm>
            <a:off x="11001846" y="6139504"/>
            <a:ext cx="513047" cy="365125"/>
          </a:xfrm>
          <a:prstGeom prst="rect">
            <a:avLst/>
          </a:prstGeom>
        </p:spPr>
        <p:txBody>
          <a:bodyPr vert="horz" lIns="91440" tIns="45720" rIns="91440" bIns="45720" rtlCol="0" anchor="ct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11</a:t>
            </a:fld>
            <a:endParaRPr lang="en-FR" sz="2400">
              <a:solidFill>
                <a:schemeClr val="bg1"/>
              </a:solidFill>
            </a:endParaRPr>
          </a:p>
        </p:txBody>
      </p:sp>
      <p:pic>
        <p:nvPicPr>
          <p:cNvPr id="24" name="Graphic 7">
            <a:extLst>
              <a:ext uri="{FF2B5EF4-FFF2-40B4-BE49-F238E27FC236}">
                <a16:creationId xmlns:a16="http://schemas.microsoft.com/office/drawing/2014/main" id="{E33A8AF4-B42B-45B2-9BD8-05466A514A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161" y="1669167"/>
            <a:ext cx="3229390" cy="2045741"/>
          </a:xfrm>
          <a:prstGeom prst="rect">
            <a:avLst/>
          </a:prstGeom>
        </p:spPr>
      </p:pic>
      <p:sp>
        <p:nvSpPr>
          <p:cNvPr id="26" name="TextBox 57">
            <a:extLst>
              <a:ext uri="{FF2B5EF4-FFF2-40B4-BE49-F238E27FC236}">
                <a16:creationId xmlns:a16="http://schemas.microsoft.com/office/drawing/2014/main" id="{4AA20AFF-4C19-4F79-9A90-88439346C4A8}"/>
              </a:ext>
            </a:extLst>
          </p:cNvPr>
          <p:cNvSpPr txBox="1"/>
          <p:nvPr/>
        </p:nvSpPr>
        <p:spPr>
          <a:xfrm>
            <a:off x="796717" y="2613913"/>
            <a:ext cx="1659574" cy="92333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592C82"/>
                </a:solidFill>
                <a:latin typeface="Poppins" panose="00000500000000000000" pitchFamily="2" charset="0"/>
                <a:cs typeface="Poppins" panose="00000500000000000000" pitchFamily="2" charset="0"/>
              </a:rPr>
              <a:t>Establishing </a:t>
            </a:r>
          </a:p>
          <a:p>
            <a:r>
              <a:rPr lang="en-GB">
                <a:solidFill>
                  <a:srgbClr val="592C82"/>
                </a:solidFill>
                <a:latin typeface="Poppins" panose="00000500000000000000" pitchFamily="2" charset="0"/>
                <a:cs typeface="Poppins" panose="00000500000000000000" pitchFamily="2" charset="0"/>
              </a:rPr>
              <a:t>groups </a:t>
            </a:r>
          </a:p>
          <a:p>
            <a:endParaRPr lang="en-GB">
              <a:solidFill>
                <a:schemeClr val="bg1"/>
              </a:solidFill>
              <a:latin typeface="Poppins" panose="00000500000000000000" pitchFamily="2" charset="0"/>
              <a:cs typeface="Poppins" panose="00000500000000000000" pitchFamily="2" charset="0"/>
            </a:endParaRPr>
          </a:p>
        </p:txBody>
      </p:sp>
      <p:pic>
        <p:nvPicPr>
          <p:cNvPr id="27" name="Graphic 9">
            <a:extLst>
              <a:ext uri="{FF2B5EF4-FFF2-40B4-BE49-F238E27FC236}">
                <a16:creationId xmlns:a16="http://schemas.microsoft.com/office/drawing/2014/main" id="{8A01D9DF-2216-40A4-98EF-79B3F95A9C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5877" y="1653873"/>
            <a:ext cx="3328628" cy="581025"/>
          </a:xfrm>
          <a:prstGeom prst="rect">
            <a:avLst/>
          </a:prstGeom>
        </p:spPr>
      </p:pic>
      <p:sp>
        <p:nvSpPr>
          <p:cNvPr id="28" name="TextBox 58">
            <a:extLst>
              <a:ext uri="{FF2B5EF4-FFF2-40B4-BE49-F238E27FC236}">
                <a16:creationId xmlns:a16="http://schemas.microsoft.com/office/drawing/2014/main" id="{5A90F2AD-E916-4FF8-A190-769759FE58BC}"/>
              </a:ext>
            </a:extLst>
          </p:cNvPr>
          <p:cNvSpPr txBox="1"/>
          <p:nvPr/>
        </p:nvSpPr>
        <p:spPr>
          <a:xfrm>
            <a:off x="833695" y="1676126"/>
            <a:ext cx="2940113" cy="4616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spc="200">
                <a:solidFill>
                  <a:schemeClr val="bg1"/>
                </a:solidFill>
                <a:latin typeface="Aracne Regular" panose="02000506000000020004" pitchFamily="2" charset="0"/>
                <a:cs typeface="Poppins" panose="00000500000000000000" pitchFamily="2" charset="0"/>
              </a:rPr>
              <a:t>lesson 1</a:t>
            </a:r>
            <a:endParaRPr lang="en-GB" sz="1700" spc="200">
              <a:solidFill>
                <a:schemeClr val="bg1"/>
              </a:solidFill>
              <a:latin typeface="Aracne Regular" panose="02000506000000020004" pitchFamily="2" charset="0"/>
              <a:cs typeface="Poppins" panose="00000500000000000000" pitchFamily="2" charset="0"/>
            </a:endParaRPr>
          </a:p>
        </p:txBody>
      </p:sp>
      <p:pic>
        <p:nvPicPr>
          <p:cNvPr id="30" name="Graphic 2">
            <a:extLst>
              <a:ext uri="{FF2B5EF4-FFF2-40B4-BE49-F238E27FC236}">
                <a16:creationId xmlns:a16="http://schemas.microsoft.com/office/drawing/2014/main" id="{70AF8475-EACC-494F-BD15-FFEBEB96D5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56826" y="1882779"/>
            <a:ext cx="1482526" cy="1738134"/>
          </a:xfrm>
          <a:prstGeom prst="rect">
            <a:avLst/>
          </a:prstGeom>
        </p:spPr>
      </p:pic>
      <p:pic>
        <p:nvPicPr>
          <p:cNvPr id="31" name="Graphic 13">
            <a:extLst>
              <a:ext uri="{FF2B5EF4-FFF2-40B4-BE49-F238E27FC236}">
                <a16:creationId xmlns:a16="http://schemas.microsoft.com/office/drawing/2014/main" id="{D4D12C14-8304-4783-8AE2-7BA69CA2CF7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72139" y="1653872"/>
            <a:ext cx="3239528" cy="2073833"/>
          </a:xfrm>
          <a:prstGeom prst="rect">
            <a:avLst/>
          </a:prstGeom>
        </p:spPr>
      </p:pic>
      <p:sp>
        <p:nvSpPr>
          <p:cNvPr id="32" name="TextBox 60">
            <a:extLst>
              <a:ext uri="{FF2B5EF4-FFF2-40B4-BE49-F238E27FC236}">
                <a16:creationId xmlns:a16="http://schemas.microsoft.com/office/drawing/2014/main" id="{BFCDD049-AE7C-442B-9091-91E83EB156B9}"/>
              </a:ext>
            </a:extLst>
          </p:cNvPr>
          <p:cNvSpPr txBox="1"/>
          <p:nvPr/>
        </p:nvSpPr>
        <p:spPr>
          <a:xfrm>
            <a:off x="4356912" y="2707371"/>
            <a:ext cx="1659574" cy="646331"/>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592C82"/>
                </a:solidFill>
                <a:latin typeface="Poppins" panose="00000500000000000000" pitchFamily="2" charset="0"/>
                <a:cs typeface="Poppins" panose="00000500000000000000" pitchFamily="2" charset="0"/>
              </a:rPr>
              <a:t>Emotions</a:t>
            </a:r>
          </a:p>
          <a:p>
            <a:endParaRPr lang="en-GB">
              <a:solidFill>
                <a:schemeClr val="bg1"/>
              </a:solidFill>
              <a:latin typeface="Poppins" panose="00000500000000000000" pitchFamily="2" charset="0"/>
              <a:cs typeface="Poppins" panose="00000500000000000000" pitchFamily="2" charset="0"/>
            </a:endParaRPr>
          </a:p>
        </p:txBody>
      </p:sp>
      <p:pic>
        <p:nvPicPr>
          <p:cNvPr id="33" name="Graphic 61">
            <a:extLst>
              <a:ext uri="{FF2B5EF4-FFF2-40B4-BE49-F238E27FC236}">
                <a16:creationId xmlns:a16="http://schemas.microsoft.com/office/drawing/2014/main" id="{DA17736A-CAD7-41BC-B9CC-F7CCE3BE93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36072" y="1667321"/>
            <a:ext cx="3328628" cy="581025"/>
          </a:xfrm>
          <a:prstGeom prst="rect">
            <a:avLst/>
          </a:prstGeom>
        </p:spPr>
      </p:pic>
      <p:sp>
        <p:nvSpPr>
          <p:cNvPr id="35" name="TextBox 62">
            <a:extLst>
              <a:ext uri="{FF2B5EF4-FFF2-40B4-BE49-F238E27FC236}">
                <a16:creationId xmlns:a16="http://schemas.microsoft.com/office/drawing/2014/main" id="{402E90FE-E912-4F62-84DF-80ECB7DBFCD9}"/>
              </a:ext>
            </a:extLst>
          </p:cNvPr>
          <p:cNvSpPr txBox="1"/>
          <p:nvPr/>
        </p:nvSpPr>
        <p:spPr>
          <a:xfrm>
            <a:off x="4393890" y="1689574"/>
            <a:ext cx="2940113" cy="4616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spc="200">
                <a:solidFill>
                  <a:schemeClr val="bg1"/>
                </a:solidFill>
                <a:latin typeface="Aracne Regular" panose="02000506000000020004" pitchFamily="2" charset="0"/>
                <a:cs typeface="Poppins" panose="00000500000000000000" pitchFamily="2" charset="0"/>
              </a:rPr>
              <a:t>lesson 2</a:t>
            </a:r>
            <a:endParaRPr lang="en-GB" sz="1700" spc="200">
              <a:solidFill>
                <a:schemeClr val="bg1"/>
              </a:solidFill>
              <a:latin typeface="Aracne Regular" panose="02000506000000020004" pitchFamily="2" charset="0"/>
              <a:cs typeface="Poppins" panose="00000500000000000000" pitchFamily="2" charset="0"/>
            </a:endParaRPr>
          </a:p>
        </p:txBody>
      </p:sp>
      <p:pic>
        <p:nvPicPr>
          <p:cNvPr id="36" name="Graphic 64">
            <a:extLst>
              <a:ext uri="{FF2B5EF4-FFF2-40B4-BE49-F238E27FC236}">
                <a16:creationId xmlns:a16="http://schemas.microsoft.com/office/drawing/2014/main" id="{51E123DF-B8BE-4A06-BA03-9425A7C3502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825029" y="1977313"/>
            <a:ext cx="1482525" cy="1701064"/>
          </a:xfrm>
          <a:prstGeom prst="rect">
            <a:avLst/>
          </a:prstGeom>
        </p:spPr>
      </p:pic>
      <p:pic>
        <p:nvPicPr>
          <p:cNvPr id="37" name="Graphic 20">
            <a:extLst>
              <a:ext uri="{FF2B5EF4-FFF2-40B4-BE49-F238E27FC236}">
                <a16:creationId xmlns:a16="http://schemas.microsoft.com/office/drawing/2014/main" id="{0407C600-63E4-4A50-9C78-51F1BE5670B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768936" y="1725421"/>
            <a:ext cx="3232910" cy="1980232"/>
          </a:xfrm>
          <a:prstGeom prst="rect">
            <a:avLst/>
          </a:prstGeom>
        </p:spPr>
      </p:pic>
      <p:sp>
        <p:nvSpPr>
          <p:cNvPr id="38" name="TextBox 66">
            <a:extLst>
              <a:ext uri="{FF2B5EF4-FFF2-40B4-BE49-F238E27FC236}">
                <a16:creationId xmlns:a16="http://schemas.microsoft.com/office/drawing/2014/main" id="{C4333758-EDD4-4C67-AD3E-1245362FEA5A}"/>
              </a:ext>
            </a:extLst>
          </p:cNvPr>
          <p:cNvSpPr txBox="1"/>
          <p:nvPr/>
        </p:nvSpPr>
        <p:spPr>
          <a:xfrm>
            <a:off x="7928077" y="2643207"/>
            <a:ext cx="2102957" cy="92333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592C82"/>
                </a:solidFill>
                <a:latin typeface="Poppins" panose="00000500000000000000" pitchFamily="2" charset="0"/>
                <a:cs typeface="Poppins" panose="00000500000000000000" pitchFamily="2" charset="0"/>
              </a:rPr>
              <a:t>Exclusions &amp; relationships</a:t>
            </a:r>
          </a:p>
          <a:p>
            <a:endParaRPr lang="en-GB">
              <a:solidFill>
                <a:schemeClr val="bg1"/>
              </a:solidFill>
              <a:latin typeface="Poppins" panose="00000500000000000000" pitchFamily="2" charset="0"/>
              <a:cs typeface="Poppins" panose="00000500000000000000" pitchFamily="2" charset="0"/>
            </a:endParaRPr>
          </a:p>
        </p:txBody>
      </p:sp>
      <p:pic>
        <p:nvPicPr>
          <p:cNvPr id="39" name="Graphic 67">
            <a:extLst>
              <a:ext uri="{FF2B5EF4-FFF2-40B4-BE49-F238E27FC236}">
                <a16:creationId xmlns:a16="http://schemas.microsoft.com/office/drawing/2014/main" id="{7759C36E-B6A0-4FE5-8EF1-246649EF83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07238" y="1694597"/>
            <a:ext cx="3328628" cy="581025"/>
          </a:xfrm>
          <a:prstGeom prst="rect">
            <a:avLst/>
          </a:prstGeom>
        </p:spPr>
      </p:pic>
      <p:sp>
        <p:nvSpPr>
          <p:cNvPr id="40" name="TextBox 68">
            <a:extLst>
              <a:ext uri="{FF2B5EF4-FFF2-40B4-BE49-F238E27FC236}">
                <a16:creationId xmlns:a16="http://schemas.microsoft.com/office/drawing/2014/main" id="{CB230349-5A4B-4643-9B9E-66D904477F87}"/>
              </a:ext>
            </a:extLst>
          </p:cNvPr>
          <p:cNvSpPr txBox="1"/>
          <p:nvPr/>
        </p:nvSpPr>
        <p:spPr>
          <a:xfrm>
            <a:off x="7965056" y="1716850"/>
            <a:ext cx="2940113" cy="4616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spc="200">
                <a:solidFill>
                  <a:schemeClr val="bg1"/>
                </a:solidFill>
                <a:latin typeface="Aracne Regular" panose="02000506000000020004" pitchFamily="2" charset="0"/>
                <a:cs typeface="Poppins" panose="00000500000000000000" pitchFamily="2" charset="0"/>
              </a:rPr>
              <a:t>lesson 3</a:t>
            </a:r>
            <a:endParaRPr lang="en-GB" sz="1700" spc="200">
              <a:solidFill>
                <a:schemeClr val="bg1"/>
              </a:solidFill>
              <a:latin typeface="Aracne Regular" panose="02000506000000020004" pitchFamily="2" charset="0"/>
              <a:cs typeface="Poppins" panose="00000500000000000000" pitchFamily="2" charset="0"/>
            </a:endParaRPr>
          </a:p>
        </p:txBody>
      </p:sp>
      <p:pic>
        <p:nvPicPr>
          <p:cNvPr id="41" name="Graphic 70">
            <a:extLst>
              <a:ext uri="{FF2B5EF4-FFF2-40B4-BE49-F238E27FC236}">
                <a16:creationId xmlns:a16="http://schemas.microsoft.com/office/drawing/2014/main" id="{2271BCEE-0E81-4DF3-97E1-1F14C5612AA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37742" y="1818161"/>
            <a:ext cx="1348662" cy="1773583"/>
          </a:xfrm>
          <a:prstGeom prst="rect">
            <a:avLst/>
          </a:prstGeom>
        </p:spPr>
      </p:pic>
      <p:pic>
        <p:nvPicPr>
          <p:cNvPr id="42" name="Graphic 78">
            <a:extLst>
              <a:ext uri="{FF2B5EF4-FFF2-40B4-BE49-F238E27FC236}">
                <a16:creationId xmlns:a16="http://schemas.microsoft.com/office/drawing/2014/main" id="{D7E9433E-FF04-4DAA-9784-AC294BF2110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22955" y="3987984"/>
            <a:ext cx="3184362" cy="2120276"/>
          </a:xfrm>
          <a:prstGeom prst="rect">
            <a:avLst/>
          </a:prstGeom>
        </p:spPr>
      </p:pic>
      <p:sp>
        <p:nvSpPr>
          <p:cNvPr id="43" name="TextBox 72">
            <a:extLst>
              <a:ext uri="{FF2B5EF4-FFF2-40B4-BE49-F238E27FC236}">
                <a16:creationId xmlns:a16="http://schemas.microsoft.com/office/drawing/2014/main" id="{33EBCD7A-47E8-4292-8C94-DD2AB5AC9FDE}"/>
              </a:ext>
            </a:extLst>
          </p:cNvPr>
          <p:cNvSpPr txBox="1"/>
          <p:nvPr/>
        </p:nvSpPr>
        <p:spPr>
          <a:xfrm>
            <a:off x="785314" y="5101616"/>
            <a:ext cx="1659574" cy="646331"/>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592C82"/>
                </a:solidFill>
                <a:latin typeface="Poppins" panose="00000500000000000000" pitchFamily="2" charset="0"/>
                <a:cs typeface="Poppins" panose="00000500000000000000" pitchFamily="2" charset="0"/>
              </a:rPr>
              <a:t>Resilience</a:t>
            </a:r>
          </a:p>
          <a:p>
            <a:endParaRPr lang="en-GB">
              <a:solidFill>
                <a:schemeClr val="bg1"/>
              </a:solidFill>
              <a:latin typeface="Poppins" panose="00000500000000000000" pitchFamily="2" charset="0"/>
              <a:cs typeface="Poppins" panose="00000500000000000000" pitchFamily="2" charset="0"/>
            </a:endParaRPr>
          </a:p>
        </p:txBody>
      </p:sp>
      <p:pic>
        <p:nvPicPr>
          <p:cNvPr id="44" name="Graphic 73">
            <a:extLst>
              <a:ext uri="{FF2B5EF4-FFF2-40B4-BE49-F238E27FC236}">
                <a16:creationId xmlns:a16="http://schemas.microsoft.com/office/drawing/2014/main" id="{493F5672-6DB2-4F1D-807F-E5C82A7EF7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4474" y="4002216"/>
            <a:ext cx="3328628" cy="581025"/>
          </a:xfrm>
          <a:prstGeom prst="rect">
            <a:avLst/>
          </a:prstGeom>
        </p:spPr>
      </p:pic>
      <p:sp>
        <p:nvSpPr>
          <p:cNvPr id="45" name="TextBox 74">
            <a:extLst>
              <a:ext uri="{FF2B5EF4-FFF2-40B4-BE49-F238E27FC236}">
                <a16:creationId xmlns:a16="http://schemas.microsoft.com/office/drawing/2014/main" id="{BD854A87-5E97-4E58-BD29-9B0592A27A9C}"/>
              </a:ext>
            </a:extLst>
          </p:cNvPr>
          <p:cNvSpPr txBox="1"/>
          <p:nvPr/>
        </p:nvSpPr>
        <p:spPr>
          <a:xfrm>
            <a:off x="822292" y="4024469"/>
            <a:ext cx="2940113" cy="4616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spc="200">
                <a:solidFill>
                  <a:schemeClr val="bg1"/>
                </a:solidFill>
                <a:latin typeface="Aracne Regular" panose="02000506000000020004" pitchFamily="2" charset="0"/>
                <a:cs typeface="Poppins" panose="00000500000000000000" pitchFamily="2" charset="0"/>
              </a:rPr>
              <a:t>lesson 4</a:t>
            </a:r>
            <a:endParaRPr lang="en-GB" sz="1700" spc="200">
              <a:solidFill>
                <a:schemeClr val="bg1"/>
              </a:solidFill>
              <a:latin typeface="Aracne Regular" panose="02000506000000020004" pitchFamily="2" charset="0"/>
              <a:cs typeface="Poppins" panose="00000500000000000000" pitchFamily="2" charset="0"/>
            </a:endParaRPr>
          </a:p>
        </p:txBody>
      </p:sp>
      <p:pic>
        <p:nvPicPr>
          <p:cNvPr id="46" name="Graphic 76">
            <a:extLst>
              <a:ext uri="{FF2B5EF4-FFF2-40B4-BE49-F238E27FC236}">
                <a16:creationId xmlns:a16="http://schemas.microsoft.com/office/drawing/2014/main" id="{BC539A9C-8760-470D-A183-210EDA3C09C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497356" y="3934581"/>
            <a:ext cx="1426456" cy="2081671"/>
          </a:xfrm>
          <a:prstGeom prst="rect">
            <a:avLst/>
          </a:prstGeom>
        </p:spPr>
      </p:pic>
      <p:grpSp>
        <p:nvGrpSpPr>
          <p:cNvPr id="47" name="Group 46">
            <a:extLst>
              <a:ext uri="{FF2B5EF4-FFF2-40B4-BE49-F238E27FC236}">
                <a16:creationId xmlns:a16="http://schemas.microsoft.com/office/drawing/2014/main" id="{3548AF32-857E-4DFF-A288-F4CCF7E43FBC}"/>
              </a:ext>
            </a:extLst>
          </p:cNvPr>
          <p:cNvGrpSpPr/>
          <p:nvPr/>
        </p:nvGrpSpPr>
        <p:grpSpPr>
          <a:xfrm rot="10800000">
            <a:off x="-2132270" y="5568605"/>
            <a:ext cx="3121807" cy="2121677"/>
            <a:chOff x="10754961" y="-846675"/>
            <a:chExt cx="3573814" cy="2428875"/>
          </a:xfrm>
        </p:grpSpPr>
        <p:pic>
          <p:nvPicPr>
            <p:cNvPr id="59" name="Graphic 27">
              <a:extLst>
                <a:ext uri="{FF2B5EF4-FFF2-40B4-BE49-F238E27FC236}">
                  <a16:creationId xmlns:a16="http://schemas.microsoft.com/office/drawing/2014/main" id="{6E08D137-1093-4D0C-9BEA-E8BFF72B23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95000" y="-846675"/>
              <a:ext cx="3533775" cy="2428875"/>
            </a:xfrm>
            <a:prstGeom prst="rect">
              <a:avLst/>
            </a:prstGeom>
          </p:spPr>
        </p:pic>
        <p:pic>
          <p:nvPicPr>
            <p:cNvPr id="60" name="Graphic 29">
              <a:extLst>
                <a:ext uri="{FF2B5EF4-FFF2-40B4-BE49-F238E27FC236}">
                  <a16:creationId xmlns:a16="http://schemas.microsoft.com/office/drawing/2014/main" id="{F5AB112E-AF79-469F-938A-C78382021C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4961" y="97490"/>
              <a:ext cx="390525" cy="333375"/>
            </a:xfrm>
            <a:prstGeom prst="rect">
              <a:avLst/>
            </a:prstGeom>
          </p:spPr>
        </p:pic>
        <p:pic>
          <p:nvPicPr>
            <p:cNvPr id="61" name="Graphic 30">
              <a:extLst>
                <a:ext uri="{FF2B5EF4-FFF2-40B4-BE49-F238E27FC236}">
                  <a16:creationId xmlns:a16="http://schemas.microsoft.com/office/drawing/2014/main" id="{83071BF4-6C1D-4FBA-BD34-D3453C410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894681" y="450584"/>
              <a:ext cx="269483" cy="230046"/>
            </a:xfrm>
            <a:prstGeom prst="rect">
              <a:avLst/>
            </a:prstGeom>
          </p:spPr>
        </p:pic>
        <p:pic>
          <p:nvPicPr>
            <p:cNvPr id="62" name="Graphic 31">
              <a:extLst>
                <a:ext uri="{FF2B5EF4-FFF2-40B4-BE49-F238E27FC236}">
                  <a16:creationId xmlns:a16="http://schemas.microsoft.com/office/drawing/2014/main" id="{326703C7-B726-46D5-9D3F-70917686DA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85756" y="901024"/>
              <a:ext cx="800100" cy="533400"/>
            </a:xfrm>
            <a:prstGeom prst="rect">
              <a:avLst/>
            </a:prstGeom>
          </p:spPr>
        </p:pic>
      </p:grpSp>
      <p:pic>
        <p:nvPicPr>
          <p:cNvPr id="48" name="Graphic 89">
            <a:extLst>
              <a:ext uri="{FF2B5EF4-FFF2-40B4-BE49-F238E27FC236}">
                <a16:creationId xmlns:a16="http://schemas.microsoft.com/office/drawing/2014/main" id="{5874D55F-CB69-4418-802A-4780B972E4C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48645" y="4023344"/>
            <a:ext cx="3184362" cy="2120276"/>
          </a:xfrm>
          <a:prstGeom prst="rect">
            <a:avLst/>
          </a:prstGeom>
        </p:spPr>
      </p:pic>
      <p:sp>
        <p:nvSpPr>
          <p:cNvPr id="49" name="TextBox 90">
            <a:extLst>
              <a:ext uri="{FF2B5EF4-FFF2-40B4-BE49-F238E27FC236}">
                <a16:creationId xmlns:a16="http://schemas.microsoft.com/office/drawing/2014/main" id="{42714406-D399-483E-8E55-5D843888C2E6}"/>
              </a:ext>
            </a:extLst>
          </p:cNvPr>
          <p:cNvSpPr txBox="1"/>
          <p:nvPr/>
        </p:nvSpPr>
        <p:spPr>
          <a:xfrm>
            <a:off x="7911004" y="4998746"/>
            <a:ext cx="1803738" cy="92333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592C82"/>
                </a:solidFill>
                <a:latin typeface="Poppins" panose="00000500000000000000" pitchFamily="2" charset="0"/>
                <a:cs typeface="Poppins" panose="00000500000000000000" pitchFamily="2" charset="0"/>
              </a:rPr>
              <a:t>Conflict Management</a:t>
            </a:r>
          </a:p>
          <a:p>
            <a:endParaRPr lang="en-GB">
              <a:solidFill>
                <a:schemeClr val="bg1"/>
              </a:solidFill>
              <a:latin typeface="Poppins" panose="00000500000000000000" pitchFamily="2" charset="0"/>
              <a:cs typeface="Poppins" panose="00000500000000000000" pitchFamily="2" charset="0"/>
            </a:endParaRPr>
          </a:p>
        </p:txBody>
      </p:sp>
      <p:pic>
        <p:nvPicPr>
          <p:cNvPr id="50" name="Graphic 91">
            <a:extLst>
              <a:ext uri="{FF2B5EF4-FFF2-40B4-BE49-F238E27FC236}">
                <a16:creationId xmlns:a16="http://schemas.microsoft.com/office/drawing/2014/main" id="{D84F4D48-B9BA-4A33-8B95-A9E7070E13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90164" y="4037576"/>
            <a:ext cx="3328628" cy="581025"/>
          </a:xfrm>
          <a:prstGeom prst="rect">
            <a:avLst/>
          </a:prstGeom>
        </p:spPr>
      </p:pic>
      <p:sp>
        <p:nvSpPr>
          <p:cNvPr id="51" name="TextBox 92">
            <a:extLst>
              <a:ext uri="{FF2B5EF4-FFF2-40B4-BE49-F238E27FC236}">
                <a16:creationId xmlns:a16="http://schemas.microsoft.com/office/drawing/2014/main" id="{03C37D98-361C-4E1C-AE11-70F3D85A816F}"/>
              </a:ext>
            </a:extLst>
          </p:cNvPr>
          <p:cNvSpPr txBox="1"/>
          <p:nvPr/>
        </p:nvSpPr>
        <p:spPr>
          <a:xfrm>
            <a:off x="7947982" y="4059829"/>
            <a:ext cx="2940113" cy="4616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spc="200">
                <a:solidFill>
                  <a:schemeClr val="bg1"/>
                </a:solidFill>
                <a:latin typeface="Aracne Regular" panose="02000506000000020004" pitchFamily="2" charset="0"/>
                <a:cs typeface="Poppins" panose="00000500000000000000" pitchFamily="2" charset="0"/>
              </a:rPr>
              <a:t>lesson 6</a:t>
            </a:r>
            <a:endParaRPr lang="en-GB" sz="1700" spc="200">
              <a:solidFill>
                <a:schemeClr val="bg1"/>
              </a:solidFill>
              <a:latin typeface="Aracne Regular" panose="02000506000000020004" pitchFamily="2" charset="0"/>
              <a:cs typeface="Poppins" panose="00000500000000000000" pitchFamily="2" charset="0"/>
            </a:endParaRPr>
          </a:p>
        </p:txBody>
      </p:sp>
      <p:pic>
        <p:nvPicPr>
          <p:cNvPr id="52" name="Graphic 95">
            <a:extLst>
              <a:ext uri="{FF2B5EF4-FFF2-40B4-BE49-F238E27FC236}">
                <a16:creationId xmlns:a16="http://schemas.microsoft.com/office/drawing/2014/main" id="{37F61ACD-ACA6-41F8-99D9-9B779E1068B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147502" y="4002216"/>
            <a:ext cx="3217431" cy="2141404"/>
          </a:xfrm>
          <a:prstGeom prst="rect">
            <a:avLst/>
          </a:prstGeom>
        </p:spPr>
      </p:pic>
      <p:pic>
        <p:nvPicPr>
          <p:cNvPr id="53" name="Graphic 81">
            <a:extLst>
              <a:ext uri="{FF2B5EF4-FFF2-40B4-BE49-F238E27FC236}">
                <a16:creationId xmlns:a16="http://schemas.microsoft.com/office/drawing/2014/main" id="{EA5306A9-46A7-43B7-A814-611801CF0F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01951" y="3984970"/>
            <a:ext cx="3328628" cy="581025"/>
          </a:xfrm>
          <a:prstGeom prst="rect">
            <a:avLst/>
          </a:prstGeom>
        </p:spPr>
      </p:pic>
      <p:sp>
        <p:nvSpPr>
          <p:cNvPr id="54" name="TextBox 82">
            <a:extLst>
              <a:ext uri="{FF2B5EF4-FFF2-40B4-BE49-F238E27FC236}">
                <a16:creationId xmlns:a16="http://schemas.microsoft.com/office/drawing/2014/main" id="{7D507E86-9191-42AC-8F07-EF1F64CA94B4}"/>
              </a:ext>
            </a:extLst>
          </p:cNvPr>
          <p:cNvSpPr txBox="1"/>
          <p:nvPr/>
        </p:nvSpPr>
        <p:spPr>
          <a:xfrm>
            <a:off x="4359769" y="4007223"/>
            <a:ext cx="2940113" cy="4616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spc="200">
                <a:solidFill>
                  <a:schemeClr val="bg1"/>
                </a:solidFill>
                <a:latin typeface="Aracne Regular" panose="02000506000000020004" pitchFamily="2" charset="0"/>
                <a:cs typeface="Poppins" panose="00000500000000000000" pitchFamily="2" charset="0"/>
              </a:rPr>
              <a:t>lesson 5</a:t>
            </a:r>
            <a:endParaRPr lang="en-GB" sz="1700" spc="200">
              <a:solidFill>
                <a:schemeClr val="bg1"/>
              </a:solidFill>
              <a:latin typeface="Aracne Regular" panose="02000506000000020004" pitchFamily="2" charset="0"/>
              <a:cs typeface="Poppins" panose="00000500000000000000" pitchFamily="2" charset="0"/>
            </a:endParaRPr>
          </a:p>
        </p:txBody>
      </p:sp>
      <p:sp>
        <p:nvSpPr>
          <p:cNvPr id="55" name="TextBox 80">
            <a:extLst>
              <a:ext uri="{FF2B5EF4-FFF2-40B4-BE49-F238E27FC236}">
                <a16:creationId xmlns:a16="http://schemas.microsoft.com/office/drawing/2014/main" id="{BD15F59B-24CA-4A0C-9F88-9C1BDF9BD396}"/>
              </a:ext>
            </a:extLst>
          </p:cNvPr>
          <p:cNvSpPr txBox="1"/>
          <p:nvPr/>
        </p:nvSpPr>
        <p:spPr>
          <a:xfrm>
            <a:off x="4322791" y="5101616"/>
            <a:ext cx="1768704" cy="646331"/>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592C82"/>
                </a:solidFill>
                <a:latin typeface="Poppins" panose="00000500000000000000" pitchFamily="2" charset="0"/>
                <a:cs typeface="Poppins" panose="00000500000000000000" pitchFamily="2" charset="0"/>
              </a:rPr>
              <a:t>Self Concept</a:t>
            </a:r>
          </a:p>
          <a:p>
            <a:endParaRPr lang="en-GB">
              <a:solidFill>
                <a:schemeClr val="bg1"/>
              </a:solidFill>
              <a:latin typeface="Poppins" panose="00000500000000000000" pitchFamily="2" charset="0"/>
              <a:cs typeface="Poppins" panose="00000500000000000000" pitchFamily="2" charset="0"/>
            </a:endParaRPr>
          </a:p>
        </p:txBody>
      </p:sp>
      <p:pic>
        <p:nvPicPr>
          <p:cNvPr id="56" name="Graphic 96">
            <a:extLst>
              <a:ext uri="{FF2B5EF4-FFF2-40B4-BE49-F238E27FC236}">
                <a16:creationId xmlns:a16="http://schemas.microsoft.com/office/drawing/2014/main" id="{851779E0-7D79-4C89-ADE1-61D6434C04C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959703" y="4141189"/>
            <a:ext cx="1286360" cy="1864882"/>
          </a:xfrm>
          <a:prstGeom prst="rect">
            <a:avLst/>
          </a:prstGeom>
        </p:spPr>
      </p:pic>
      <p:pic>
        <p:nvPicPr>
          <p:cNvPr id="57" name="Graphic 97">
            <a:extLst>
              <a:ext uri="{FF2B5EF4-FFF2-40B4-BE49-F238E27FC236}">
                <a16:creationId xmlns:a16="http://schemas.microsoft.com/office/drawing/2014/main" id="{DE5A3DE7-2D05-4C1B-BF72-7F46CE42846F}"/>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513829" y="4252077"/>
            <a:ext cx="1631966" cy="1773583"/>
          </a:xfrm>
          <a:prstGeom prst="rect">
            <a:avLst/>
          </a:prstGeom>
        </p:spPr>
      </p:pic>
      <p:pic>
        <p:nvPicPr>
          <p:cNvPr id="58" name="Picture 57" descr="Icon&#10;&#10;Description automatically generated with medium confidence">
            <a:extLst>
              <a:ext uri="{FF2B5EF4-FFF2-40B4-BE49-F238E27FC236}">
                <a16:creationId xmlns:a16="http://schemas.microsoft.com/office/drawing/2014/main" id="{A69FB508-4B23-8E5B-250D-CD3F902F0CAB}"/>
              </a:ext>
            </a:extLst>
          </p:cNvPr>
          <p:cNvPicPr>
            <a:picLocks noChangeAspect="1"/>
          </p:cNvPicPr>
          <p:nvPr/>
        </p:nvPicPr>
        <p:blipFill>
          <a:blip r:embed="rId34"/>
          <a:stretch>
            <a:fillRect/>
          </a:stretch>
        </p:blipFill>
        <p:spPr>
          <a:xfrm>
            <a:off x="10396787" y="227909"/>
            <a:ext cx="1450596" cy="401047"/>
          </a:xfrm>
          <a:prstGeom prst="rect">
            <a:avLst/>
          </a:prstGeom>
        </p:spPr>
      </p:pic>
    </p:spTree>
    <p:extLst>
      <p:ext uri="{BB962C8B-B14F-4D97-AF65-F5344CB8AC3E}">
        <p14:creationId xmlns:p14="http://schemas.microsoft.com/office/powerpoint/2010/main" val="2767865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09BC19-8E6A-475B-BE40-745476AAF902}"/>
              </a:ext>
            </a:extLst>
          </p:cNvPr>
          <p:cNvPicPr>
            <a:picLocks noChangeAspect="1"/>
          </p:cNvPicPr>
          <p:nvPr/>
        </p:nvPicPr>
        <p:blipFill>
          <a:blip r:embed="rId3"/>
          <a:stretch>
            <a:fillRect/>
          </a:stretch>
        </p:blipFill>
        <p:spPr>
          <a:xfrm>
            <a:off x="0" y="0"/>
            <a:ext cx="12192000" cy="688086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12</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12</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6FCBFFC-787A-B209-0BA8-A324A38CC77C}"/>
              </a:ext>
            </a:extLst>
          </p:cNvPr>
          <p:cNvPicPr>
            <a:picLocks noChangeAspect="1"/>
          </p:cNvPicPr>
          <p:nvPr/>
        </p:nvPicPr>
        <p:blipFill>
          <a:blip r:embed="rId7"/>
          <a:stretch>
            <a:fillRect/>
          </a:stretch>
        </p:blipFill>
        <p:spPr>
          <a:xfrm>
            <a:off x="10401292" y="213517"/>
            <a:ext cx="1450596" cy="401047"/>
          </a:xfrm>
          <a:prstGeom prst="rect">
            <a:avLst/>
          </a:prstGeom>
        </p:spPr>
      </p:pic>
      <p:cxnSp>
        <p:nvCxnSpPr>
          <p:cNvPr id="8" name="Straight Connector 7">
            <a:extLst>
              <a:ext uri="{FF2B5EF4-FFF2-40B4-BE49-F238E27FC236}">
                <a16:creationId xmlns:a16="http://schemas.microsoft.com/office/drawing/2014/main" id="{DD298550-997F-24AA-E1AC-8D7DA1E096B6}"/>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E04FA6-D433-7F9A-CB12-6E65F08FF76D}"/>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Part 6 – Student Post-Survey</a:t>
            </a:r>
          </a:p>
        </p:txBody>
      </p:sp>
      <p:cxnSp>
        <p:nvCxnSpPr>
          <p:cNvPr id="2" name="Straight Connector 1">
            <a:extLst>
              <a:ext uri="{FF2B5EF4-FFF2-40B4-BE49-F238E27FC236}">
                <a16:creationId xmlns:a16="http://schemas.microsoft.com/office/drawing/2014/main" id="{B4C8CFF6-DDA0-A25B-CB35-8081F025C994}"/>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73899B4-9736-A23D-8936-01BF51BAC5A6}"/>
              </a:ext>
            </a:extLst>
          </p:cNvPr>
          <p:cNvSpPr txBox="1"/>
          <p:nvPr/>
        </p:nvSpPr>
        <p:spPr>
          <a:xfrm>
            <a:off x="628815" y="1596298"/>
            <a:ext cx="4971885" cy="4185761"/>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This </a:t>
            </a:r>
            <a:r>
              <a:rPr lang="en-GB" sz="1900" dirty="0" err="1">
                <a:solidFill>
                  <a:schemeClr val="bg1"/>
                </a:solidFill>
                <a:latin typeface="Poppins" panose="00000500000000000000" pitchFamily="2" charset="0"/>
                <a:cs typeface="Poppins" panose="00000500000000000000" pitchFamily="2" charset="0"/>
              </a:rPr>
              <a:t>survery</a:t>
            </a:r>
            <a:r>
              <a:rPr lang="en-GB" sz="1900" dirty="0">
                <a:solidFill>
                  <a:schemeClr val="bg1"/>
                </a:solidFill>
                <a:latin typeface="Poppins" panose="00000500000000000000" pitchFamily="2" charset="0"/>
                <a:cs typeface="Poppins" panose="00000500000000000000" pitchFamily="2" charset="0"/>
              </a:rPr>
              <a:t> will </a:t>
            </a:r>
            <a:r>
              <a:rPr lang="en-GB" sz="1900" b="1" dirty="0">
                <a:solidFill>
                  <a:srgbClr val="FFCC66"/>
                </a:solidFill>
                <a:latin typeface="Poppins" panose="00000500000000000000" pitchFamily="2" charset="0"/>
                <a:cs typeface="Poppins" panose="00000500000000000000" pitchFamily="2" charset="0"/>
              </a:rPr>
              <a:t>ask questions </a:t>
            </a:r>
            <a:r>
              <a:rPr lang="en-GB" sz="1900" dirty="0">
                <a:solidFill>
                  <a:schemeClr val="bg1"/>
                </a:solidFill>
                <a:latin typeface="Poppins" panose="00000500000000000000" pitchFamily="2" charset="0"/>
                <a:cs typeface="Poppins" panose="00000500000000000000" pitchFamily="2" charset="0"/>
              </a:rPr>
              <a:t>about how you think and feel. It is important that you answer the questions as </a:t>
            </a:r>
            <a:r>
              <a:rPr lang="en-GB" sz="1900" b="1" dirty="0">
                <a:solidFill>
                  <a:srgbClr val="FFCC66"/>
                </a:solidFill>
                <a:latin typeface="Poppins" panose="00000500000000000000" pitchFamily="2" charset="0"/>
                <a:cs typeface="Poppins" panose="00000500000000000000" pitchFamily="2" charset="0"/>
              </a:rPr>
              <a:t>honestly</a:t>
            </a:r>
            <a:r>
              <a:rPr lang="en-GB" sz="1900" dirty="0">
                <a:solidFill>
                  <a:schemeClr val="bg1"/>
                </a:solidFill>
                <a:latin typeface="Poppins" panose="00000500000000000000" pitchFamily="2" charset="0"/>
                <a:cs typeface="Poppins" panose="00000500000000000000" pitchFamily="2" charset="0"/>
              </a:rPr>
              <a:t> as possible as the information will be used to help </a:t>
            </a:r>
            <a:r>
              <a:rPr lang="en-GB" sz="1900" b="1" dirty="0">
                <a:solidFill>
                  <a:srgbClr val="FFCC66"/>
                </a:solidFill>
                <a:latin typeface="Poppins" panose="00000500000000000000" pitchFamily="2" charset="0"/>
                <a:cs typeface="Poppins" panose="00000500000000000000" pitchFamily="2" charset="0"/>
              </a:rPr>
              <a:t>understand</a:t>
            </a:r>
            <a:r>
              <a:rPr lang="en-GB" sz="1900" dirty="0">
                <a:solidFill>
                  <a:schemeClr val="bg1"/>
                </a:solidFill>
                <a:latin typeface="Poppins" panose="00000500000000000000" pitchFamily="2" charset="0"/>
                <a:cs typeface="Poppins" panose="00000500000000000000" pitchFamily="2" charset="0"/>
              </a:rPr>
              <a:t> the well-being of young people.</a:t>
            </a:r>
          </a:p>
          <a:p>
            <a:endParaRPr lang="en-GB" sz="1900" dirty="0">
              <a:solidFill>
                <a:schemeClr val="bg1"/>
              </a:solidFill>
              <a:latin typeface="Poppins" panose="00000500000000000000" pitchFamily="2" charset="0"/>
              <a:cs typeface="Poppins" panose="00000500000000000000" pitchFamily="2" charset="0"/>
            </a:endParaRPr>
          </a:p>
          <a:p>
            <a:r>
              <a:rPr lang="en-GB" sz="1900" b="1" dirty="0">
                <a:solidFill>
                  <a:srgbClr val="FFCC66"/>
                </a:solidFill>
                <a:latin typeface="Poppins" panose="00000500000000000000" pitchFamily="2" charset="0"/>
                <a:cs typeface="Poppins" panose="00000500000000000000" pitchFamily="2" charset="0"/>
              </a:rPr>
              <a:t>Everyone</a:t>
            </a:r>
            <a:r>
              <a:rPr lang="en-GB" sz="1900" dirty="0">
                <a:solidFill>
                  <a:schemeClr val="bg1"/>
                </a:solidFill>
                <a:latin typeface="Poppins" panose="00000500000000000000" pitchFamily="2" charset="0"/>
                <a:cs typeface="Poppins" panose="00000500000000000000" pitchFamily="2" charset="0"/>
              </a:rPr>
              <a:t> should have the opportunity to answer the questions in a confidential manner, so please </a:t>
            </a:r>
            <a:r>
              <a:rPr lang="en-GB" sz="1900" b="1" dirty="0">
                <a:solidFill>
                  <a:srgbClr val="FFCC66"/>
                </a:solidFill>
                <a:latin typeface="Poppins" panose="00000500000000000000" pitchFamily="2" charset="0"/>
                <a:cs typeface="Poppins" panose="00000500000000000000" pitchFamily="2" charset="0"/>
              </a:rPr>
              <a:t>do not </a:t>
            </a:r>
            <a:r>
              <a:rPr lang="en-GB" sz="1900" dirty="0">
                <a:solidFill>
                  <a:schemeClr val="bg1"/>
                </a:solidFill>
                <a:latin typeface="Poppins" panose="00000500000000000000" pitchFamily="2" charset="0"/>
                <a:cs typeface="Poppins" panose="00000500000000000000" pitchFamily="2" charset="0"/>
              </a:rPr>
              <a:t>discuss the questions and your answers with anyone else. Please respect the </a:t>
            </a:r>
            <a:r>
              <a:rPr lang="en-GB" sz="1900" b="1" dirty="0">
                <a:solidFill>
                  <a:srgbClr val="FFCC66"/>
                </a:solidFill>
                <a:latin typeface="Poppins" panose="00000500000000000000" pitchFamily="2" charset="0"/>
                <a:cs typeface="Poppins" panose="00000500000000000000" pitchFamily="2" charset="0"/>
              </a:rPr>
              <a:t>privacy</a:t>
            </a:r>
            <a:r>
              <a:rPr lang="en-GB" sz="1900" dirty="0">
                <a:solidFill>
                  <a:schemeClr val="bg1"/>
                </a:solidFill>
                <a:latin typeface="Poppins" panose="00000500000000000000" pitchFamily="2" charset="0"/>
                <a:cs typeface="Poppins" panose="00000500000000000000" pitchFamily="2" charset="0"/>
              </a:rPr>
              <a:t> of other students.</a:t>
            </a:r>
          </a:p>
          <a:p>
            <a:endParaRPr lang="en-GB" sz="1900" dirty="0">
              <a:solidFill>
                <a:schemeClr val="bg1"/>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09C242AB-D285-C251-D7D7-23715258EB8A}"/>
              </a:ext>
            </a:extLst>
          </p:cNvPr>
          <p:cNvSpPr txBox="1"/>
          <p:nvPr/>
        </p:nvSpPr>
        <p:spPr>
          <a:xfrm>
            <a:off x="8216490" y="4344474"/>
            <a:ext cx="3288049" cy="1200329"/>
          </a:xfrm>
          <a:prstGeom prst="rect">
            <a:avLst/>
          </a:prstGeom>
          <a:noFill/>
        </p:spPr>
        <p:txBody>
          <a:bodyPr wrap="square" rtlCol="0">
            <a:spAutoFit/>
          </a:bodyPr>
          <a:lstStyle/>
          <a:p>
            <a:pPr algn="ctr"/>
            <a:r>
              <a:rPr lang="en-FR" sz="2400" b="1" dirty="0">
                <a:solidFill>
                  <a:srgbClr val="592C82"/>
                </a:solidFill>
                <a:latin typeface="Zona Pro" panose="02010503040002020004" pitchFamily="50" charset="0"/>
              </a:rPr>
              <a:t>This survey will take a minimum of 15 minutes</a:t>
            </a:r>
          </a:p>
        </p:txBody>
      </p:sp>
      <p:pic>
        <p:nvPicPr>
          <p:cNvPr id="11" name="Picture 10" descr="A picture containing clock, gauge&#10;&#10;Description automatically generated">
            <a:extLst>
              <a:ext uri="{FF2B5EF4-FFF2-40B4-BE49-F238E27FC236}">
                <a16:creationId xmlns:a16="http://schemas.microsoft.com/office/drawing/2014/main" id="{BA7D56C6-04D7-B91E-FE67-2707C0F7DC83}"/>
              </a:ext>
            </a:extLst>
          </p:cNvPr>
          <p:cNvPicPr>
            <a:picLocks noChangeAspect="1"/>
          </p:cNvPicPr>
          <p:nvPr/>
        </p:nvPicPr>
        <p:blipFill>
          <a:blip r:embed="rId8"/>
          <a:stretch>
            <a:fillRect/>
          </a:stretch>
        </p:blipFill>
        <p:spPr>
          <a:xfrm>
            <a:off x="8494776" y="1485117"/>
            <a:ext cx="2731476" cy="2731476"/>
          </a:xfrm>
          <a:prstGeom prst="rect">
            <a:avLst/>
          </a:prstGeom>
        </p:spPr>
      </p:pic>
    </p:spTree>
    <p:extLst>
      <p:ext uri="{BB962C8B-B14F-4D97-AF65-F5344CB8AC3E}">
        <p14:creationId xmlns:p14="http://schemas.microsoft.com/office/powerpoint/2010/main" val="4216368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09BC19-8E6A-475B-BE40-745476AAF902}"/>
              </a:ext>
            </a:extLst>
          </p:cNvPr>
          <p:cNvPicPr>
            <a:picLocks noChangeAspect="1"/>
          </p:cNvPicPr>
          <p:nvPr/>
        </p:nvPicPr>
        <p:blipFill>
          <a:blip r:embed="rId3"/>
          <a:stretch>
            <a:fillRect/>
          </a:stretch>
        </p:blipFill>
        <p:spPr>
          <a:xfrm>
            <a:off x="0" y="0"/>
            <a:ext cx="12192000" cy="688086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6FCBFFC-787A-B209-0BA8-A324A38CC77C}"/>
              </a:ext>
            </a:extLst>
          </p:cNvPr>
          <p:cNvPicPr>
            <a:picLocks noChangeAspect="1"/>
          </p:cNvPicPr>
          <p:nvPr/>
        </p:nvPicPr>
        <p:blipFill>
          <a:blip r:embed="rId7"/>
          <a:stretch>
            <a:fillRect/>
          </a:stretch>
        </p:blipFill>
        <p:spPr>
          <a:xfrm>
            <a:off x="10401292" y="213517"/>
            <a:ext cx="1450596" cy="401047"/>
          </a:xfrm>
          <a:prstGeom prst="rect">
            <a:avLst/>
          </a:prstGeom>
        </p:spPr>
      </p:pic>
      <p:cxnSp>
        <p:nvCxnSpPr>
          <p:cNvPr id="8" name="Straight Connector 7">
            <a:extLst>
              <a:ext uri="{FF2B5EF4-FFF2-40B4-BE49-F238E27FC236}">
                <a16:creationId xmlns:a16="http://schemas.microsoft.com/office/drawing/2014/main" id="{DD298550-997F-24AA-E1AC-8D7DA1E096B6}"/>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E04FA6-D433-7F9A-CB12-6E65F08FF76D}"/>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Student Post-Survey</a:t>
            </a:r>
          </a:p>
        </p:txBody>
      </p:sp>
      <p:cxnSp>
        <p:nvCxnSpPr>
          <p:cNvPr id="2" name="Straight Connector 1">
            <a:extLst>
              <a:ext uri="{FF2B5EF4-FFF2-40B4-BE49-F238E27FC236}">
                <a16:creationId xmlns:a16="http://schemas.microsoft.com/office/drawing/2014/main" id="{B4C8CFF6-DDA0-A25B-CB35-8081F025C994}"/>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B34151-5E0B-0DA6-58E4-FD962DE920C3}"/>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D0E3CD-9C6D-0B74-1A01-701FD00A4728}"/>
              </a:ext>
            </a:extLst>
          </p:cNvPr>
          <p:cNvSpPr txBox="1"/>
          <p:nvPr/>
        </p:nvSpPr>
        <p:spPr>
          <a:xfrm>
            <a:off x="628815" y="1596298"/>
            <a:ext cx="4971885" cy="3893374"/>
          </a:xfrm>
          <a:prstGeom prst="rect">
            <a:avLst/>
          </a:prstGeom>
          <a:noFill/>
        </p:spPr>
        <p:txBody>
          <a:bodyPr wrap="square" rtlCol="0">
            <a:spAutoFit/>
          </a:bodyPr>
          <a:lstStyle/>
          <a:p>
            <a:r>
              <a:rPr lang="en-GB" sz="1900" b="1" dirty="0">
                <a:solidFill>
                  <a:srgbClr val="FFCC66"/>
                </a:solidFill>
                <a:latin typeface="Poppins" panose="00000500000000000000" pitchFamily="2" charset="0"/>
                <a:cs typeface="Poppins" panose="00000500000000000000" pitchFamily="2" charset="0"/>
              </a:rPr>
              <a:t>Do not talk </a:t>
            </a:r>
            <a:r>
              <a:rPr lang="en-GB" sz="1900" dirty="0">
                <a:solidFill>
                  <a:schemeClr val="bg1"/>
                </a:solidFill>
                <a:latin typeface="Poppins" panose="00000500000000000000" pitchFamily="2" charset="0"/>
                <a:cs typeface="Poppins" panose="00000500000000000000" pitchFamily="2" charset="0"/>
              </a:rPr>
              <a:t>to anyone else as you are filling in the survey.</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Once you have completed your survey a University researcher will look at the answers and </a:t>
            </a:r>
            <a:r>
              <a:rPr lang="en-GB" sz="1900" b="1" dirty="0">
                <a:solidFill>
                  <a:srgbClr val="FFCC66"/>
                </a:solidFill>
                <a:latin typeface="Poppins" panose="00000500000000000000" pitchFamily="2" charset="0"/>
                <a:cs typeface="Poppins" panose="00000500000000000000" pitchFamily="2" charset="0"/>
              </a:rPr>
              <a:t>analyse</a:t>
            </a:r>
            <a:r>
              <a:rPr lang="en-GB" sz="1900" dirty="0">
                <a:solidFill>
                  <a:schemeClr val="bg1"/>
                </a:solidFill>
                <a:latin typeface="Poppins" panose="00000500000000000000" pitchFamily="2" charset="0"/>
                <a:cs typeface="Poppins" panose="00000500000000000000" pitchFamily="2" charset="0"/>
              </a:rPr>
              <a:t> the data.</a:t>
            </a:r>
          </a:p>
          <a:p>
            <a:endParaRPr lang="en-GB" sz="1900" dirty="0">
              <a:solidFill>
                <a:schemeClr val="bg1"/>
              </a:solidFill>
              <a:latin typeface="Poppins" panose="00000500000000000000" pitchFamily="2" charset="0"/>
              <a:cs typeface="Poppins" panose="00000500000000000000" pitchFamily="2" charset="0"/>
            </a:endParaRPr>
          </a:p>
          <a:p>
            <a:r>
              <a:rPr lang="en-GB" sz="1900" b="1" dirty="0">
                <a:solidFill>
                  <a:srgbClr val="FFCC66"/>
                </a:solidFill>
                <a:latin typeface="Poppins" panose="00000500000000000000" pitchFamily="2" charset="0"/>
                <a:cs typeface="Poppins" panose="00000500000000000000" pitchFamily="2" charset="0"/>
              </a:rPr>
              <a:t>No one </a:t>
            </a:r>
            <a:r>
              <a:rPr lang="en-GB" sz="1900" dirty="0">
                <a:solidFill>
                  <a:schemeClr val="bg1"/>
                </a:solidFill>
                <a:latin typeface="Poppins" panose="00000500000000000000" pitchFamily="2" charset="0"/>
                <a:cs typeface="Poppins" panose="00000500000000000000" pitchFamily="2" charset="0"/>
              </a:rPr>
              <a:t>at this school will see your questionnaire answers.</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We </a:t>
            </a:r>
            <a:r>
              <a:rPr lang="en-GB" sz="1900" b="1" dirty="0">
                <a:solidFill>
                  <a:srgbClr val="FFCC66"/>
                </a:solidFill>
                <a:latin typeface="Poppins" panose="00000500000000000000" pitchFamily="2" charset="0"/>
                <a:cs typeface="Poppins" panose="00000500000000000000" pitchFamily="2" charset="0"/>
              </a:rPr>
              <a:t>thank you </a:t>
            </a:r>
            <a:r>
              <a:rPr lang="en-GB" sz="1900" dirty="0">
                <a:solidFill>
                  <a:schemeClr val="bg1"/>
                </a:solidFill>
                <a:latin typeface="Poppins" panose="00000500000000000000" pitchFamily="2" charset="0"/>
                <a:cs typeface="Poppins" panose="00000500000000000000" pitchFamily="2" charset="0"/>
              </a:rPr>
              <a:t>for your participation in this important research. </a:t>
            </a:r>
          </a:p>
          <a:p>
            <a:endParaRPr lang="en-GB" sz="1900" dirty="0">
              <a:solidFill>
                <a:schemeClr val="bg1"/>
              </a:solidFill>
              <a:latin typeface="Poppins" panose="00000500000000000000" pitchFamily="2" charset="0"/>
              <a:cs typeface="Poppins" panose="00000500000000000000" pitchFamily="2" charset="0"/>
            </a:endParaRPr>
          </a:p>
        </p:txBody>
      </p:sp>
      <p:pic>
        <p:nvPicPr>
          <p:cNvPr id="14" name="Graphic 13">
            <a:extLst>
              <a:ext uri="{FF2B5EF4-FFF2-40B4-BE49-F238E27FC236}">
                <a16:creationId xmlns:a16="http://schemas.microsoft.com/office/drawing/2014/main" id="{1B5543EE-B576-2C48-E718-93BDC920ED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924" y="5291171"/>
            <a:ext cx="2845329" cy="478812"/>
          </a:xfrm>
          <a:prstGeom prst="rect">
            <a:avLst/>
          </a:prstGeom>
        </p:spPr>
      </p:pic>
      <p:pic>
        <p:nvPicPr>
          <p:cNvPr id="15" name="Graphic 14">
            <a:extLst>
              <a:ext uri="{FF2B5EF4-FFF2-40B4-BE49-F238E27FC236}">
                <a16:creationId xmlns:a16="http://schemas.microsoft.com/office/drawing/2014/main" id="{4472954F-E89F-562F-EF48-5E5B2264FD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20712" y="1354188"/>
            <a:ext cx="2844518" cy="4210529"/>
          </a:xfrm>
          <a:prstGeom prst="rect">
            <a:avLst/>
          </a:prstGeom>
        </p:spPr>
      </p:pic>
    </p:spTree>
    <p:extLst>
      <p:ext uri="{BB962C8B-B14F-4D97-AF65-F5344CB8AC3E}">
        <p14:creationId xmlns:p14="http://schemas.microsoft.com/office/powerpoint/2010/main" val="1355191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09BC19-8E6A-475B-BE40-745476AAF902}"/>
              </a:ext>
            </a:extLst>
          </p:cNvPr>
          <p:cNvPicPr>
            <a:picLocks noChangeAspect="1"/>
          </p:cNvPicPr>
          <p:nvPr/>
        </p:nvPicPr>
        <p:blipFill>
          <a:blip r:embed="rId3"/>
          <a:stretch>
            <a:fillRect/>
          </a:stretch>
        </p:blipFill>
        <p:spPr>
          <a:xfrm>
            <a:off x="0" y="0"/>
            <a:ext cx="12192000" cy="688086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14</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14</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6FCBFFC-787A-B209-0BA8-A324A38CC77C}"/>
              </a:ext>
            </a:extLst>
          </p:cNvPr>
          <p:cNvPicPr>
            <a:picLocks noChangeAspect="1"/>
          </p:cNvPicPr>
          <p:nvPr/>
        </p:nvPicPr>
        <p:blipFill>
          <a:blip r:embed="rId7"/>
          <a:stretch>
            <a:fillRect/>
          </a:stretch>
        </p:blipFill>
        <p:spPr>
          <a:xfrm>
            <a:off x="10401292" y="213517"/>
            <a:ext cx="1450596" cy="401047"/>
          </a:xfrm>
          <a:prstGeom prst="rect">
            <a:avLst/>
          </a:prstGeom>
        </p:spPr>
      </p:pic>
      <p:cxnSp>
        <p:nvCxnSpPr>
          <p:cNvPr id="8" name="Straight Connector 7">
            <a:extLst>
              <a:ext uri="{FF2B5EF4-FFF2-40B4-BE49-F238E27FC236}">
                <a16:creationId xmlns:a16="http://schemas.microsoft.com/office/drawing/2014/main" id="{DD298550-997F-24AA-E1AC-8D7DA1E096B6}"/>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E04FA6-D433-7F9A-CB12-6E65F08FF76D}"/>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Student Post-Survey</a:t>
            </a:r>
          </a:p>
        </p:txBody>
      </p:sp>
      <p:cxnSp>
        <p:nvCxnSpPr>
          <p:cNvPr id="2" name="Straight Connector 1">
            <a:extLst>
              <a:ext uri="{FF2B5EF4-FFF2-40B4-BE49-F238E27FC236}">
                <a16:creationId xmlns:a16="http://schemas.microsoft.com/office/drawing/2014/main" id="{B4C8CFF6-DDA0-A25B-CB35-8081F025C994}"/>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4B34151-5E0B-0DA6-58E4-FD962DE920C3}"/>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39105C-67FF-94BA-F584-5F3C9FAF0D95}"/>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A1DEC43-C0E2-714B-83EA-8811001ABE7F}"/>
              </a:ext>
            </a:extLst>
          </p:cNvPr>
          <p:cNvSpPr txBox="1"/>
          <p:nvPr/>
        </p:nvSpPr>
        <p:spPr>
          <a:xfrm>
            <a:off x="649089" y="1596298"/>
            <a:ext cx="5081703" cy="1846659"/>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Please visit the below link.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Students must click on the button which says “</a:t>
            </a:r>
            <a:r>
              <a:rPr lang="en-GB" sz="1900" b="1">
                <a:solidFill>
                  <a:srgbClr val="FFCC66"/>
                </a:solidFill>
                <a:latin typeface="Poppins" panose="00000500000000000000" pitchFamily="2" charset="0"/>
                <a:cs typeface="Poppins" panose="00000500000000000000" pitchFamily="2" charset="0"/>
              </a:rPr>
              <a:t>Child Health Module</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a:p>
            <a:r>
              <a:rPr lang="en-GB" sz="1900" b="1">
                <a:solidFill>
                  <a:srgbClr val="FFCC66"/>
                </a:solidFill>
                <a:latin typeface="Poppins" panose="00000500000000000000" pitchFamily="2" charset="0"/>
                <a:cs typeface="Poppins" panose="00000500000000000000" pitchFamily="2" charset="0"/>
              </a:rPr>
              <a:t>www.caper.com.au</a:t>
            </a:r>
            <a:endParaRPr lang="en-GB" sz="1900">
              <a:solidFill>
                <a:schemeClr val="bg1"/>
              </a:solidFill>
              <a:latin typeface="Poppins" panose="00000500000000000000" pitchFamily="2" charset="0"/>
              <a:cs typeface="Poppins" panose="00000500000000000000" pitchFamily="2" charset="0"/>
            </a:endParaRPr>
          </a:p>
        </p:txBody>
      </p:sp>
      <p:pic>
        <p:nvPicPr>
          <p:cNvPr id="11" name="Graphic 10">
            <a:extLst>
              <a:ext uri="{FF2B5EF4-FFF2-40B4-BE49-F238E27FC236}">
                <a16:creationId xmlns:a16="http://schemas.microsoft.com/office/drawing/2014/main" id="{27E829A9-75D3-3E05-87E0-BDB78B9833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5924" y="5291171"/>
            <a:ext cx="2845329" cy="478812"/>
          </a:xfrm>
          <a:prstGeom prst="rect">
            <a:avLst/>
          </a:prstGeom>
        </p:spPr>
      </p:pic>
      <p:grpSp>
        <p:nvGrpSpPr>
          <p:cNvPr id="16" name="Group 15">
            <a:extLst>
              <a:ext uri="{FF2B5EF4-FFF2-40B4-BE49-F238E27FC236}">
                <a16:creationId xmlns:a16="http://schemas.microsoft.com/office/drawing/2014/main" id="{03DA6B5F-1A78-ACFA-FC1F-A170FC8771A5}"/>
              </a:ext>
            </a:extLst>
          </p:cNvPr>
          <p:cNvGrpSpPr/>
          <p:nvPr/>
        </p:nvGrpSpPr>
        <p:grpSpPr>
          <a:xfrm>
            <a:off x="8735454" y="1118007"/>
            <a:ext cx="2563275" cy="4450252"/>
            <a:chOff x="8907780" y="2668460"/>
            <a:chExt cx="1648534" cy="2862117"/>
          </a:xfrm>
        </p:grpSpPr>
        <p:pic>
          <p:nvPicPr>
            <p:cNvPr id="17" name="Graphic 16">
              <a:extLst>
                <a:ext uri="{FF2B5EF4-FFF2-40B4-BE49-F238E27FC236}">
                  <a16:creationId xmlns:a16="http://schemas.microsoft.com/office/drawing/2014/main" id="{C1F199C7-1F06-D585-A1AB-A636A5BCDD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07780" y="3339827"/>
              <a:ext cx="1257300" cy="2190750"/>
            </a:xfrm>
            <a:prstGeom prst="rect">
              <a:avLst/>
            </a:prstGeom>
          </p:spPr>
        </p:pic>
        <p:pic>
          <p:nvPicPr>
            <p:cNvPr id="18" name="Graphic 17">
              <a:extLst>
                <a:ext uri="{FF2B5EF4-FFF2-40B4-BE49-F238E27FC236}">
                  <a16:creationId xmlns:a16="http://schemas.microsoft.com/office/drawing/2014/main" id="{CECF06B9-DD19-EAB0-0CEF-EB7B910C2D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84839" y="2668460"/>
              <a:ext cx="371475" cy="666750"/>
            </a:xfrm>
            <a:prstGeom prst="rect">
              <a:avLst/>
            </a:prstGeom>
          </p:spPr>
        </p:pic>
      </p:grpSp>
    </p:spTree>
    <p:extLst>
      <p:ext uri="{BB962C8B-B14F-4D97-AF65-F5344CB8AC3E}">
        <p14:creationId xmlns:p14="http://schemas.microsoft.com/office/powerpoint/2010/main" val="112198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09BC19-8E6A-475B-BE40-745476AAF902}"/>
              </a:ext>
            </a:extLst>
          </p:cNvPr>
          <p:cNvPicPr>
            <a:picLocks noChangeAspect="1"/>
          </p:cNvPicPr>
          <p:nvPr/>
        </p:nvPicPr>
        <p:blipFill>
          <a:blip r:embed="rId3"/>
          <a:stretch>
            <a:fillRect/>
          </a:stretch>
        </p:blipFill>
        <p:spPr>
          <a:xfrm>
            <a:off x="0" y="0"/>
            <a:ext cx="12192000" cy="688086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15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15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620376"/>
            <a:ext cx="5746024" cy="1846659"/>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The teacher should complete the online survey at the below website link. </a:t>
            </a:r>
          </a:p>
          <a:p>
            <a:endParaRPr lang="en-GB" sz="1900" dirty="0">
              <a:solidFill>
                <a:schemeClr val="bg1"/>
              </a:solidFill>
              <a:latin typeface="Poppins" panose="00000500000000000000" pitchFamily="2" charset="0"/>
              <a:cs typeface="Poppins" panose="00000500000000000000" pitchFamily="2" charset="0"/>
            </a:endParaRPr>
          </a:p>
          <a:p>
            <a:r>
              <a:rPr lang="en-GB" sz="1900" dirty="0">
                <a:solidFill>
                  <a:schemeClr val="bg1"/>
                </a:solidFill>
                <a:latin typeface="Poppins" panose="00000500000000000000" pitchFamily="2" charset="0"/>
                <a:cs typeface="Poppins" panose="00000500000000000000" pitchFamily="2" charset="0"/>
              </a:rPr>
              <a:t>Look for the “Implementation Index” button. </a:t>
            </a:r>
          </a:p>
          <a:p>
            <a:endParaRPr lang="en-GB" sz="1900" dirty="0">
              <a:solidFill>
                <a:schemeClr val="bg1"/>
              </a:solidFill>
              <a:latin typeface="Poppins" panose="00000500000000000000" pitchFamily="2" charset="0"/>
              <a:cs typeface="Poppins" panose="00000500000000000000" pitchFamily="2" charset="0"/>
            </a:endParaRPr>
          </a:p>
          <a:p>
            <a:r>
              <a:rPr lang="en-GB" sz="1900" b="1" dirty="0">
                <a:solidFill>
                  <a:srgbClr val="FFCC66"/>
                </a:solidFill>
                <a:latin typeface="Poppins" panose="00000500000000000000" pitchFamily="2" charset="0"/>
                <a:cs typeface="Poppins" panose="00000500000000000000" pitchFamily="2" charset="0"/>
              </a:rPr>
              <a:t>www.caper.com.au</a:t>
            </a: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3" name="Graphic 2">
            <a:extLst>
              <a:ext uri="{FF2B5EF4-FFF2-40B4-BE49-F238E27FC236}">
                <a16:creationId xmlns:a16="http://schemas.microsoft.com/office/drawing/2014/main" id="{E1D11DD6-5A45-47FD-9606-5967B368E5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3400" y="1620376"/>
            <a:ext cx="3365998" cy="3910201"/>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6FCBFFC-787A-B209-0BA8-A324A38CC77C}"/>
              </a:ext>
            </a:extLst>
          </p:cNvPr>
          <p:cNvPicPr>
            <a:picLocks noChangeAspect="1"/>
          </p:cNvPicPr>
          <p:nvPr/>
        </p:nvPicPr>
        <p:blipFill>
          <a:blip r:embed="rId11"/>
          <a:stretch>
            <a:fillRect/>
          </a:stretch>
        </p:blipFill>
        <p:spPr>
          <a:xfrm>
            <a:off x="10401292" y="213517"/>
            <a:ext cx="1450596" cy="401047"/>
          </a:xfrm>
          <a:prstGeom prst="rect">
            <a:avLst/>
          </a:prstGeom>
        </p:spPr>
      </p:pic>
      <p:cxnSp>
        <p:nvCxnSpPr>
          <p:cNvPr id="8" name="Straight Connector 7">
            <a:extLst>
              <a:ext uri="{FF2B5EF4-FFF2-40B4-BE49-F238E27FC236}">
                <a16:creationId xmlns:a16="http://schemas.microsoft.com/office/drawing/2014/main" id="{DD298550-997F-24AA-E1AC-8D7DA1E096B6}"/>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E04FA6-D433-7F9A-CB12-6E65F08FF76D}"/>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Part 7 – Teacher Survey</a:t>
            </a:r>
          </a:p>
        </p:txBody>
      </p:sp>
    </p:spTree>
    <p:extLst>
      <p:ext uri="{BB962C8B-B14F-4D97-AF65-F5344CB8AC3E}">
        <p14:creationId xmlns:p14="http://schemas.microsoft.com/office/powerpoint/2010/main" val="360649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6A1A1CA-F778-431B-BBCD-68BFF9DFD1A3}"/>
              </a:ext>
            </a:extLst>
          </p:cNvPr>
          <p:cNvPicPr>
            <a:picLocks noChangeAspect="1"/>
          </p:cNvPicPr>
          <p:nvPr/>
        </p:nvPicPr>
        <p:blipFill>
          <a:blip r:embed="rId3"/>
          <a:stretch>
            <a:fillRect/>
          </a:stretch>
        </p:blipFill>
        <p:spPr>
          <a:xfrm>
            <a:off x="0" y="0"/>
            <a:ext cx="12192000" cy="688086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16</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pic>
        <p:nvPicPr>
          <p:cNvPr id="21" name="Graphic 20">
            <a:extLst>
              <a:ext uri="{FF2B5EF4-FFF2-40B4-BE49-F238E27FC236}">
                <a16:creationId xmlns:a16="http://schemas.microsoft.com/office/drawing/2014/main" id="{2EC5ABA9-FD22-4D4D-97CC-CCD34D1DC21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5099" y="5496858"/>
            <a:ext cx="4172501" cy="478812"/>
          </a:xfrm>
          <a:prstGeom prst="rect">
            <a:avLst/>
          </a:prstGeom>
        </p:spPr>
      </p:pic>
      <p:sp>
        <p:nvSpPr>
          <p:cNvPr id="24" name="TextBox 23">
            <a:extLst>
              <a:ext uri="{FF2B5EF4-FFF2-40B4-BE49-F238E27FC236}">
                <a16:creationId xmlns:a16="http://schemas.microsoft.com/office/drawing/2014/main" id="{87D6411C-5A73-4813-99DE-DE18B06805C6}"/>
              </a:ext>
            </a:extLst>
          </p:cNvPr>
          <p:cNvSpPr txBox="1"/>
          <p:nvPr/>
        </p:nvSpPr>
        <p:spPr>
          <a:xfrm>
            <a:off x="591866" y="1958178"/>
            <a:ext cx="5473700" cy="2631490"/>
          </a:xfrm>
          <a:prstGeom prst="rect">
            <a:avLst/>
          </a:prstGeom>
          <a:noFill/>
        </p:spPr>
        <p:txBody>
          <a:bodyPr wrap="square" rtlCol="0">
            <a:spAutoFit/>
          </a:bodyPr>
          <a:lstStyle/>
          <a:p>
            <a:r>
              <a:rPr lang="en-GB" sz="5500" b="1" dirty="0">
                <a:solidFill>
                  <a:srgbClr val="FFCC66"/>
                </a:solidFill>
                <a:latin typeface="Zona Pro" panose="02010503040002020004" pitchFamily="50" charset="0"/>
              </a:rPr>
              <a:t>This is the end of Lesson 6.</a:t>
            </a:r>
          </a:p>
          <a:p>
            <a:r>
              <a:rPr lang="en-GB" sz="5500" b="1">
                <a:solidFill>
                  <a:srgbClr val="FFCC66"/>
                </a:solidFill>
                <a:latin typeface="Zona Pro" panose="02010503040002020004" pitchFamily="50" charset="0"/>
              </a:rPr>
              <a:t>Great work!</a:t>
            </a:r>
          </a:p>
        </p:txBody>
      </p:sp>
      <p:pic>
        <p:nvPicPr>
          <p:cNvPr id="15" name="Graphic 14">
            <a:extLst>
              <a:ext uri="{FF2B5EF4-FFF2-40B4-BE49-F238E27FC236}">
                <a16:creationId xmlns:a16="http://schemas.microsoft.com/office/drawing/2014/main" id="{6A65BA3A-18D3-4ED4-A414-AEEA3D0E32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58922" y="1120140"/>
            <a:ext cx="4404591" cy="4786808"/>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3EEBDDB7-3C1F-3730-A916-016E5A3E68AC}"/>
              </a:ext>
            </a:extLst>
          </p:cNvPr>
          <p:cNvPicPr>
            <a:picLocks noChangeAspect="1"/>
          </p:cNvPicPr>
          <p:nvPr/>
        </p:nvPicPr>
        <p:blipFill>
          <a:blip r:embed="rId13"/>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84905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D794E57-9BF7-4362-8E62-AFD10E31D8C5}"/>
              </a:ext>
            </a:extLst>
          </p:cNvPr>
          <p:cNvPicPr>
            <a:picLocks noChangeAspect="1"/>
          </p:cNvPicPr>
          <p:nvPr/>
        </p:nvPicPr>
        <p:blipFill>
          <a:blip r:embed="rId3"/>
          <a:stretch>
            <a:fillRect/>
          </a:stretch>
        </p:blipFill>
        <p:spPr>
          <a:xfrm>
            <a:off x="0" y="0"/>
            <a:ext cx="12192000" cy="6880860"/>
          </a:xfrm>
          <a:prstGeom prst="rect">
            <a:avLst/>
          </a:prstGeom>
        </p:spPr>
      </p:pic>
      <p:pic>
        <p:nvPicPr>
          <p:cNvPr id="36" name="Picture 35" descr="A picture containing background pattern&#10;&#10;Description automatically generated">
            <a:extLst>
              <a:ext uri="{FF2B5EF4-FFF2-40B4-BE49-F238E27FC236}">
                <a16:creationId xmlns:a16="http://schemas.microsoft.com/office/drawing/2014/main" id="{0E8B1D8C-5211-4480-8AD5-025B4366F949}"/>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26" name="Rectangle 25">
            <a:extLst>
              <a:ext uri="{FF2B5EF4-FFF2-40B4-BE49-F238E27FC236}">
                <a16:creationId xmlns:a16="http://schemas.microsoft.com/office/drawing/2014/main" id="{21542EF8-5420-4AC7-9795-FA1B049E1DC4}"/>
              </a:ext>
            </a:extLst>
          </p:cNvPr>
          <p:cNvSpPr/>
          <p:nvPr/>
        </p:nvSpPr>
        <p:spPr>
          <a:xfrm>
            <a:off x="-101600" y="-114298"/>
            <a:ext cx="9359575" cy="7110184"/>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376544"/>
              <a:gd name="connsiteY0" fmla="*/ 0 h 6858000"/>
              <a:gd name="connsiteX1" fmla="*/ 12376544 w 12376544"/>
              <a:gd name="connsiteY1" fmla="*/ 0 h 6858000"/>
              <a:gd name="connsiteX2" fmla="*/ 7751768 w 12376544"/>
              <a:gd name="connsiteY2" fmla="*/ 6847551 h 6858000"/>
              <a:gd name="connsiteX3" fmla="*/ 0 w 12376544"/>
              <a:gd name="connsiteY3" fmla="*/ 6858000 h 6858000"/>
              <a:gd name="connsiteX4" fmla="*/ 0 w 12376544"/>
              <a:gd name="connsiteY4" fmla="*/ 0 h 6858000"/>
              <a:gd name="connsiteX0" fmla="*/ 0 w 12376544"/>
              <a:gd name="connsiteY0" fmla="*/ 0 h 6858000"/>
              <a:gd name="connsiteX1" fmla="*/ 12376544 w 12376544"/>
              <a:gd name="connsiteY1" fmla="*/ 0 h 6858000"/>
              <a:gd name="connsiteX2" fmla="*/ 5240332 w 12376544"/>
              <a:gd name="connsiteY2" fmla="*/ 6822151 h 6858000"/>
              <a:gd name="connsiteX3" fmla="*/ 0 w 12376544"/>
              <a:gd name="connsiteY3" fmla="*/ 6858000 h 6858000"/>
              <a:gd name="connsiteX4" fmla="*/ 0 w 12376544"/>
              <a:gd name="connsiteY4" fmla="*/ 0 h 6858000"/>
              <a:gd name="connsiteX0" fmla="*/ 0 w 9388579"/>
              <a:gd name="connsiteY0" fmla="*/ 12700 h 6870700"/>
              <a:gd name="connsiteX1" fmla="*/ 9388579 w 9388579"/>
              <a:gd name="connsiteY1" fmla="*/ 0 h 6870700"/>
              <a:gd name="connsiteX2" fmla="*/ 5240332 w 9388579"/>
              <a:gd name="connsiteY2" fmla="*/ 6834851 h 6870700"/>
              <a:gd name="connsiteX3" fmla="*/ 0 w 9388579"/>
              <a:gd name="connsiteY3" fmla="*/ 6870700 h 6870700"/>
              <a:gd name="connsiteX4" fmla="*/ 0 w 9388579"/>
              <a:gd name="connsiteY4" fmla="*/ 12700 h 6870700"/>
              <a:gd name="connsiteX0" fmla="*/ 0 w 9388579"/>
              <a:gd name="connsiteY0" fmla="*/ 12700 h 6898351"/>
              <a:gd name="connsiteX1" fmla="*/ 9388579 w 9388579"/>
              <a:gd name="connsiteY1" fmla="*/ 0 h 6898351"/>
              <a:gd name="connsiteX2" fmla="*/ 5227453 w 9388579"/>
              <a:gd name="connsiteY2" fmla="*/ 6898351 h 6898351"/>
              <a:gd name="connsiteX3" fmla="*/ 0 w 9388579"/>
              <a:gd name="connsiteY3" fmla="*/ 6870700 h 6898351"/>
              <a:gd name="connsiteX4" fmla="*/ 0 w 9388579"/>
              <a:gd name="connsiteY4" fmla="*/ 12700 h 6898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579" h="6898351">
                <a:moveTo>
                  <a:pt x="0" y="12700"/>
                </a:moveTo>
                <a:lnTo>
                  <a:pt x="9388579" y="0"/>
                </a:lnTo>
                <a:lnTo>
                  <a:pt x="5227453" y="6898351"/>
                </a:lnTo>
                <a:lnTo>
                  <a:pt x="0" y="6870700"/>
                </a:lnTo>
                <a:lnTo>
                  <a:pt x="0" y="1270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FE1AC3A4-2F4F-D446-95C4-18B88C26A042}"/>
              </a:ext>
            </a:extLst>
          </p:cNvPr>
          <p:cNvSpPr txBox="1"/>
          <p:nvPr/>
        </p:nvSpPr>
        <p:spPr>
          <a:xfrm>
            <a:off x="1551310" y="3748893"/>
            <a:ext cx="4230008" cy="369332"/>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Understand conflict management.</a:t>
            </a:r>
          </a:p>
        </p:txBody>
      </p:sp>
      <p:sp>
        <p:nvSpPr>
          <p:cNvPr id="13" name="Slide Number Placeholder 12">
            <a:extLst>
              <a:ext uri="{FF2B5EF4-FFF2-40B4-BE49-F238E27FC236}">
                <a16:creationId xmlns:a16="http://schemas.microsoft.com/office/drawing/2014/main" id="{5DF6FA90-A285-4FA4-8826-E0182DE7BABC}"/>
              </a:ext>
            </a:extLst>
          </p:cNvPr>
          <p:cNvSpPr>
            <a:spLocks noGrp="1"/>
          </p:cNvSpPr>
          <p:nvPr>
            <p:ph type="sldNum" sz="quarter" idx="12"/>
          </p:nvPr>
        </p:nvSpPr>
        <p:spPr>
          <a:xfrm>
            <a:off x="10988324" y="6134077"/>
            <a:ext cx="560210" cy="365125"/>
          </a:xfrm>
        </p:spPr>
        <p:txBody>
          <a:bodyPr/>
          <a:lstStyle/>
          <a:p>
            <a:pPr algn="ctr"/>
            <a:fld id="{BFB245C7-A9B6-FE41-A38C-AC0BF5D04523}" type="slidenum">
              <a:rPr lang="en-FR" sz="2400" smtClean="0">
                <a:solidFill>
                  <a:schemeClr val="bg1"/>
                </a:solidFill>
              </a:rPr>
              <a:pPr algn="ctr"/>
              <a:t>2</a:t>
            </a:fld>
            <a:endParaRPr lang="en-FR" sz="2400">
              <a:solidFill>
                <a:schemeClr val="bg1"/>
              </a:solidFill>
            </a:endParaRPr>
          </a:p>
        </p:txBody>
      </p:sp>
      <p:pic>
        <p:nvPicPr>
          <p:cNvPr id="42" name="Graphic 41">
            <a:extLst>
              <a:ext uri="{FF2B5EF4-FFF2-40B4-BE49-F238E27FC236}">
                <a16:creationId xmlns:a16="http://schemas.microsoft.com/office/drawing/2014/main" id="{F2C8D9AD-525A-4575-8D26-97904B3C2B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3628">
            <a:off x="7033160" y="-1319526"/>
            <a:ext cx="212620" cy="9497049"/>
          </a:xfrm>
          <a:prstGeom prst="rect">
            <a:avLst/>
          </a:prstGeom>
        </p:spPr>
      </p:pic>
      <p:sp>
        <p:nvSpPr>
          <p:cNvPr id="25" name="TextBox 24">
            <a:extLst>
              <a:ext uri="{FF2B5EF4-FFF2-40B4-BE49-F238E27FC236}">
                <a16:creationId xmlns:a16="http://schemas.microsoft.com/office/drawing/2014/main" id="{9B02A857-9C70-4DEE-9DE2-6CF53DF7367C}"/>
              </a:ext>
            </a:extLst>
          </p:cNvPr>
          <p:cNvSpPr txBox="1"/>
          <p:nvPr/>
        </p:nvSpPr>
        <p:spPr>
          <a:xfrm>
            <a:off x="1551310" y="4685802"/>
            <a:ext cx="3896729" cy="1477328"/>
          </a:xfrm>
          <a:prstGeom prst="rect">
            <a:avLst/>
          </a:prstGeom>
        </p:spPr>
        <p:txBody>
          <a:bodyPr wrap="square" rtlCol="0">
            <a:spAutoFit/>
          </a:bodyPr>
          <a:lstStyle/>
          <a:p>
            <a:r>
              <a:rPr lang="en-GB">
                <a:solidFill>
                  <a:schemeClr val="bg1"/>
                </a:solidFill>
                <a:latin typeface="Poppins" panose="00000500000000000000" pitchFamily="2" charset="0"/>
                <a:cs typeface="Poppins" panose="00000500000000000000" pitchFamily="2" charset="0"/>
              </a:rPr>
              <a:t>Learn coping strategies related to conflict management.</a:t>
            </a: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a:p>
            <a:endParaRPr lang="en-GB">
              <a:solidFill>
                <a:schemeClr val="bg1"/>
              </a:solidFill>
              <a:latin typeface="Poppins" panose="00000500000000000000" pitchFamily="2" charset="0"/>
              <a:cs typeface="Poppins" panose="00000500000000000000" pitchFamily="2" charset="0"/>
            </a:endParaRPr>
          </a:p>
        </p:txBody>
      </p:sp>
      <p:pic>
        <p:nvPicPr>
          <p:cNvPr id="29" name="Graphic 28">
            <a:extLst>
              <a:ext uri="{FF2B5EF4-FFF2-40B4-BE49-F238E27FC236}">
                <a16:creationId xmlns:a16="http://schemas.microsoft.com/office/drawing/2014/main" id="{96EAD478-22D3-4E50-9BF7-EB5D090F13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260" y="3634837"/>
            <a:ext cx="686861" cy="578409"/>
          </a:xfrm>
          <a:prstGeom prst="rect">
            <a:avLst/>
          </a:prstGeom>
        </p:spPr>
      </p:pic>
      <p:sp>
        <p:nvSpPr>
          <p:cNvPr id="31" name="TextBox 30">
            <a:extLst>
              <a:ext uri="{FF2B5EF4-FFF2-40B4-BE49-F238E27FC236}">
                <a16:creationId xmlns:a16="http://schemas.microsoft.com/office/drawing/2014/main" id="{A4E90B9D-D77B-4013-9B9A-591A8518D948}"/>
              </a:ext>
            </a:extLst>
          </p:cNvPr>
          <p:cNvSpPr txBox="1"/>
          <p:nvPr/>
        </p:nvSpPr>
        <p:spPr>
          <a:xfrm>
            <a:off x="830357" y="3619357"/>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grpSp>
        <p:nvGrpSpPr>
          <p:cNvPr id="19" name="Group 18">
            <a:extLst>
              <a:ext uri="{FF2B5EF4-FFF2-40B4-BE49-F238E27FC236}">
                <a16:creationId xmlns:a16="http://schemas.microsoft.com/office/drawing/2014/main" id="{64D7517F-ED04-47C8-BD63-A9BCB4230E81}"/>
              </a:ext>
            </a:extLst>
          </p:cNvPr>
          <p:cNvGrpSpPr/>
          <p:nvPr/>
        </p:nvGrpSpPr>
        <p:grpSpPr>
          <a:xfrm>
            <a:off x="698333" y="4656662"/>
            <a:ext cx="686861" cy="614516"/>
            <a:chOff x="698333" y="4555062"/>
            <a:chExt cx="686861" cy="614516"/>
          </a:xfrm>
        </p:grpSpPr>
        <p:pic>
          <p:nvPicPr>
            <p:cNvPr id="30" name="Graphic 29">
              <a:extLst>
                <a:ext uri="{FF2B5EF4-FFF2-40B4-BE49-F238E27FC236}">
                  <a16:creationId xmlns:a16="http://schemas.microsoft.com/office/drawing/2014/main" id="{231F65D0-F491-4FAE-B8CA-8B3A2D7640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333" y="4591169"/>
              <a:ext cx="686861" cy="578409"/>
            </a:xfrm>
            <a:prstGeom prst="rect">
              <a:avLst/>
            </a:prstGeom>
          </p:spPr>
        </p:pic>
        <p:sp>
          <p:nvSpPr>
            <p:cNvPr id="32" name="TextBox 31">
              <a:extLst>
                <a:ext uri="{FF2B5EF4-FFF2-40B4-BE49-F238E27FC236}">
                  <a16:creationId xmlns:a16="http://schemas.microsoft.com/office/drawing/2014/main" id="{B5FB7237-58FD-454A-86B5-F86C1442BC64}"/>
                </a:ext>
              </a:extLst>
            </p:cNvPr>
            <p:cNvSpPr txBox="1"/>
            <p:nvPr/>
          </p:nvSpPr>
          <p:spPr>
            <a:xfrm>
              <a:off x="798729" y="4555062"/>
              <a:ext cx="564177" cy="584775"/>
            </a:xfrm>
            <a:prstGeom prst="rect">
              <a:avLst/>
            </a:prstGeom>
            <a:noFill/>
          </p:spPr>
          <p:txBody>
            <a:bodyPr wrap="square" rtlCol="0">
              <a:spAutoFit/>
            </a:bodyPr>
            <a:lstStyle/>
            <a:p>
              <a:pPr algn="ctr"/>
              <a:r>
                <a:rPr lang="en-AU" sz="3200" b="1" dirty="0">
                  <a:solidFill>
                    <a:srgbClr val="592C82"/>
                  </a:solidFill>
                  <a:latin typeface="Zona Pro" panose="02010503040002020004" pitchFamily="50" charset="0"/>
                </a:rPr>
                <a:t>2.</a:t>
              </a:r>
            </a:p>
          </p:txBody>
        </p:sp>
      </p:grpSp>
      <p:sp>
        <p:nvSpPr>
          <p:cNvPr id="39" name="TextBox 38">
            <a:extLst>
              <a:ext uri="{FF2B5EF4-FFF2-40B4-BE49-F238E27FC236}">
                <a16:creationId xmlns:a16="http://schemas.microsoft.com/office/drawing/2014/main" id="{F0553F1E-596C-466E-A720-8BDB403868D6}"/>
              </a:ext>
            </a:extLst>
          </p:cNvPr>
          <p:cNvSpPr txBox="1"/>
          <p:nvPr/>
        </p:nvSpPr>
        <p:spPr>
          <a:xfrm>
            <a:off x="723660" y="507865"/>
            <a:ext cx="5715480" cy="954107"/>
          </a:xfrm>
          <a:prstGeom prst="rect">
            <a:avLst/>
          </a:prstGeom>
          <a:noFill/>
        </p:spPr>
        <p:txBody>
          <a:bodyPr wrap="square" rtlCol="0">
            <a:spAutoFit/>
          </a:bodyPr>
          <a:lstStyle/>
          <a:p>
            <a:r>
              <a:rPr lang="en-AU" sz="5600" b="1">
                <a:solidFill>
                  <a:srgbClr val="FFCC66"/>
                </a:solidFill>
                <a:latin typeface="Zona Pro" panose="02010503040002020004" pitchFamily="50" charset="0"/>
              </a:rPr>
              <a:t>Lesson 6</a:t>
            </a:r>
          </a:p>
        </p:txBody>
      </p:sp>
      <p:sp>
        <p:nvSpPr>
          <p:cNvPr id="40" name="TextBox 39">
            <a:extLst>
              <a:ext uri="{FF2B5EF4-FFF2-40B4-BE49-F238E27FC236}">
                <a16:creationId xmlns:a16="http://schemas.microsoft.com/office/drawing/2014/main" id="{30773011-EA38-45F9-A49B-7A741608B1F8}"/>
              </a:ext>
            </a:extLst>
          </p:cNvPr>
          <p:cNvSpPr txBox="1"/>
          <p:nvPr/>
        </p:nvSpPr>
        <p:spPr>
          <a:xfrm>
            <a:off x="723662" y="1487870"/>
            <a:ext cx="6472906"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Conflict Management</a:t>
            </a:r>
          </a:p>
        </p:txBody>
      </p:sp>
      <p:sp>
        <p:nvSpPr>
          <p:cNvPr id="41" name="TextBox 40">
            <a:extLst>
              <a:ext uri="{FF2B5EF4-FFF2-40B4-BE49-F238E27FC236}">
                <a16:creationId xmlns:a16="http://schemas.microsoft.com/office/drawing/2014/main" id="{FCB79073-2F35-4382-A622-CF90126994F6}"/>
              </a:ext>
            </a:extLst>
          </p:cNvPr>
          <p:cNvSpPr txBox="1"/>
          <p:nvPr/>
        </p:nvSpPr>
        <p:spPr>
          <a:xfrm>
            <a:off x="707260" y="2796058"/>
            <a:ext cx="6472906" cy="523220"/>
          </a:xfrm>
          <a:prstGeom prst="rect">
            <a:avLst/>
          </a:prstGeom>
          <a:noFill/>
        </p:spPr>
        <p:txBody>
          <a:bodyPr wrap="square" rtlCol="0">
            <a:spAutoFit/>
          </a:bodyPr>
          <a:lstStyle/>
          <a:p>
            <a:r>
              <a:rPr lang="en-AU" sz="2800">
                <a:solidFill>
                  <a:srgbClr val="FFCC66"/>
                </a:solidFill>
                <a:latin typeface="Zona Pro" panose="02010503040002020004" pitchFamily="50" charset="0"/>
              </a:rPr>
              <a:t>Lesson aims:</a:t>
            </a:r>
          </a:p>
        </p:txBody>
      </p:sp>
      <p:cxnSp>
        <p:nvCxnSpPr>
          <p:cNvPr id="43" name="Straight Connector 42">
            <a:extLst>
              <a:ext uri="{FF2B5EF4-FFF2-40B4-BE49-F238E27FC236}">
                <a16:creationId xmlns:a16="http://schemas.microsoft.com/office/drawing/2014/main" id="{A494C94F-F8B5-49C5-90C5-73CB27E83CBA}"/>
              </a:ext>
            </a:extLst>
          </p:cNvPr>
          <p:cNvCxnSpPr>
            <a:cxnSpLocks/>
          </p:cNvCxnSpPr>
          <p:nvPr/>
        </p:nvCxnSpPr>
        <p:spPr>
          <a:xfrm>
            <a:off x="812427" y="2377094"/>
            <a:ext cx="5552443" cy="0"/>
          </a:xfrm>
          <a:prstGeom prst="line">
            <a:avLst/>
          </a:prstGeom>
          <a:ln w="38100">
            <a:solidFill>
              <a:srgbClr val="A779D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2EC5ABA9-FD22-4D4D-97CC-CCD34D1DC214}"/>
              </a:ext>
            </a:extLst>
          </p:cNvPr>
          <p:cNvPicPr>
            <a:picLocks noGrp="1" noRot="1" noChangeAspect="1" noMove="1" noResize="1" noEditPoints="1" noAdjustHandles="1" noChangeArrowheads="1" noChangeShapeType="1" noCrop="1"/>
          </p:cNvPicPr>
          <p:nvPr/>
        </p:nvPicPr>
        <p:blipFill rotWithShape="1">
          <a:blip r:embed="rId9">
            <a:extLst>
              <a:ext uri="{96DAC541-7B7A-43D3-8B79-37D633B846F1}">
                <asvg:svgBlip xmlns:asvg="http://schemas.microsoft.com/office/drawing/2016/SVG/main" r:embed="rId10"/>
              </a:ext>
            </a:extLst>
          </a:blip>
          <a:srcRect t="32286" r="77090"/>
          <a:stretch/>
        </p:blipFill>
        <p:spPr>
          <a:xfrm rot="10800000">
            <a:off x="-264638" y="4116831"/>
            <a:ext cx="1412403" cy="2875101"/>
          </a:xfrm>
          <a:prstGeom prst="rect">
            <a:avLst/>
          </a:prstGeom>
        </p:spPr>
      </p:pic>
      <p:pic>
        <p:nvPicPr>
          <p:cNvPr id="12" name="Graphic 11">
            <a:extLst>
              <a:ext uri="{FF2B5EF4-FFF2-40B4-BE49-F238E27FC236}">
                <a16:creationId xmlns:a16="http://schemas.microsoft.com/office/drawing/2014/main" id="{20AB28C5-752B-45DA-AE0F-DEF971F039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05099" y="5496858"/>
            <a:ext cx="4172501" cy="478812"/>
          </a:xfrm>
          <a:prstGeom prst="rect">
            <a:avLst/>
          </a:prstGeom>
        </p:spPr>
      </p:pic>
      <p:pic>
        <p:nvPicPr>
          <p:cNvPr id="4" name="Graphic 3">
            <a:extLst>
              <a:ext uri="{FF2B5EF4-FFF2-40B4-BE49-F238E27FC236}">
                <a16:creationId xmlns:a16="http://schemas.microsoft.com/office/drawing/2014/main" id="{4D5B6248-7502-4836-A9FA-7D263F6A3C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58922" y="1120140"/>
            <a:ext cx="4404591" cy="4786808"/>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5C0BA4FC-CC77-D5F7-54F5-0D9E6BA314E4}"/>
              </a:ext>
            </a:extLst>
          </p:cNvPr>
          <p:cNvPicPr>
            <a:picLocks noChangeAspect="1"/>
          </p:cNvPicPr>
          <p:nvPr/>
        </p:nvPicPr>
        <p:blipFill>
          <a:blip r:embed="rId15"/>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08B5D624-6670-DB09-2B0D-9C6F35F5D1BB}"/>
              </a:ext>
            </a:extLst>
          </p:cNvPr>
          <p:cNvSpPr txBox="1"/>
          <p:nvPr/>
        </p:nvSpPr>
        <p:spPr>
          <a:xfrm>
            <a:off x="1560237" y="5726121"/>
            <a:ext cx="3896729" cy="646331"/>
          </a:xfrm>
          <a:prstGeom prst="rect">
            <a:avLst/>
          </a:prstGeom>
        </p:spPr>
        <p:txBody>
          <a:bodyPr wrap="square" rtlCol="0">
            <a:spAutoFit/>
          </a:bodyPr>
          <a:lstStyle/>
          <a:p>
            <a:r>
              <a:rPr lang="en-GB" dirty="0">
                <a:solidFill>
                  <a:schemeClr val="bg1"/>
                </a:solidFill>
                <a:latin typeface="Poppins" panose="00000500000000000000" pitchFamily="2" charset="0"/>
                <a:cs typeface="Poppins" panose="00000500000000000000" pitchFamily="2" charset="0"/>
              </a:rPr>
              <a:t>Complete a post-survey.</a:t>
            </a:r>
          </a:p>
          <a:p>
            <a:endParaRPr lang="en-GB" dirty="0">
              <a:solidFill>
                <a:schemeClr val="bg1"/>
              </a:solidFill>
              <a:latin typeface="Poppins" panose="00000500000000000000" pitchFamily="2" charset="0"/>
              <a:cs typeface="Poppins" panose="00000500000000000000" pitchFamily="2" charset="0"/>
            </a:endParaRPr>
          </a:p>
        </p:txBody>
      </p:sp>
      <p:grpSp>
        <p:nvGrpSpPr>
          <p:cNvPr id="3" name="Group 2">
            <a:extLst>
              <a:ext uri="{FF2B5EF4-FFF2-40B4-BE49-F238E27FC236}">
                <a16:creationId xmlns:a16="http://schemas.microsoft.com/office/drawing/2014/main" id="{C864CD9B-923B-C710-60EB-06D60197002C}"/>
              </a:ext>
            </a:extLst>
          </p:cNvPr>
          <p:cNvGrpSpPr/>
          <p:nvPr/>
        </p:nvGrpSpPr>
        <p:grpSpPr>
          <a:xfrm>
            <a:off x="707260" y="5575061"/>
            <a:ext cx="686861" cy="614516"/>
            <a:chOff x="698333" y="4555062"/>
            <a:chExt cx="686861" cy="614516"/>
          </a:xfrm>
        </p:grpSpPr>
        <p:pic>
          <p:nvPicPr>
            <p:cNvPr id="5" name="Graphic 4">
              <a:extLst>
                <a:ext uri="{FF2B5EF4-FFF2-40B4-BE49-F238E27FC236}">
                  <a16:creationId xmlns:a16="http://schemas.microsoft.com/office/drawing/2014/main" id="{822EF551-AF83-D345-DFB5-D2215B6015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333" y="4591169"/>
              <a:ext cx="686861" cy="578409"/>
            </a:xfrm>
            <a:prstGeom prst="rect">
              <a:avLst/>
            </a:prstGeom>
          </p:spPr>
        </p:pic>
        <p:sp>
          <p:nvSpPr>
            <p:cNvPr id="7" name="TextBox 6">
              <a:extLst>
                <a:ext uri="{FF2B5EF4-FFF2-40B4-BE49-F238E27FC236}">
                  <a16:creationId xmlns:a16="http://schemas.microsoft.com/office/drawing/2014/main" id="{EB1F8A81-7B23-6A78-96CD-C0894208721D}"/>
                </a:ext>
              </a:extLst>
            </p:cNvPr>
            <p:cNvSpPr txBox="1"/>
            <p:nvPr/>
          </p:nvSpPr>
          <p:spPr>
            <a:xfrm>
              <a:off x="798729" y="4555062"/>
              <a:ext cx="564177" cy="584775"/>
            </a:xfrm>
            <a:prstGeom prst="rect">
              <a:avLst/>
            </a:prstGeom>
            <a:noFill/>
          </p:spPr>
          <p:txBody>
            <a:bodyPr wrap="square" rtlCol="0">
              <a:spAutoFit/>
            </a:bodyPr>
            <a:lstStyle/>
            <a:p>
              <a:pPr algn="ctr"/>
              <a:r>
                <a:rPr lang="en-AU" sz="3200" b="1" dirty="0">
                  <a:solidFill>
                    <a:srgbClr val="592C82"/>
                  </a:solidFill>
                  <a:latin typeface="Zona Pro" panose="02010503040002020004" pitchFamily="50" charset="0"/>
                </a:rPr>
                <a:t>3.</a:t>
              </a:r>
            </a:p>
          </p:txBody>
        </p:sp>
      </p:grpSp>
    </p:spTree>
    <p:extLst>
      <p:ext uri="{BB962C8B-B14F-4D97-AF65-F5344CB8AC3E}">
        <p14:creationId xmlns:p14="http://schemas.microsoft.com/office/powerpoint/2010/main" val="151788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09BC19-8E6A-475B-BE40-745476AAF902}"/>
              </a:ext>
            </a:extLst>
          </p:cNvPr>
          <p:cNvPicPr>
            <a:picLocks noChangeAspect="1"/>
          </p:cNvPicPr>
          <p:nvPr/>
        </p:nvPicPr>
        <p:blipFill>
          <a:blip r:embed="rId3"/>
          <a:stretch>
            <a:fillRect/>
          </a:stretch>
        </p:blipFill>
        <p:spPr>
          <a:xfrm>
            <a:off x="0" y="0"/>
            <a:ext cx="12192000" cy="688086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3</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3</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5081703" cy="2431435"/>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Who can remember what we </a:t>
            </a:r>
            <a:r>
              <a:rPr lang="en-GB" sz="1900" b="1">
                <a:solidFill>
                  <a:srgbClr val="FFCC66"/>
                </a:solidFill>
                <a:latin typeface="Poppins" panose="00000500000000000000" pitchFamily="2" charset="0"/>
                <a:cs typeface="Poppins" panose="00000500000000000000" pitchFamily="2" charset="0"/>
              </a:rPr>
              <a:t>discussed</a:t>
            </a:r>
            <a:r>
              <a:rPr lang="en-GB" sz="1900">
                <a:solidFill>
                  <a:schemeClr val="bg1"/>
                </a:solidFill>
                <a:latin typeface="Poppins" panose="00000500000000000000" pitchFamily="2" charset="0"/>
                <a:cs typeface="Poppins" panose="00000500000000000000" pitchFamily="2" charset="0"/>
              </a:rPr>
              <a:t> last lesson?</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In our session today, we will talk more about </a:t>
            </a:r>
            <a:r>
              <a:rPr lang="en-GB" sz="1900" b="1">
                <a:solidFill>
                  <a:srgbClr val="FFCC66"/>
                </a:solidFill>
                <a:latin typeface="Poppins" panose="00000500000000000000" pitchFamily="2" charset="0"/>
                <a:cs typeface="Poppins" panose="00000500000000000000" pitchFamily="2" charset="0"/>
              </a:rPr>
              <a:t>conflict management</a:t>
            </a:r>
            <a:r>
              <a:rPr lang="en-GB" sz="1900">
                <a:solidFill>
                  <a:schemeClr val="bg1"/>
                </a:solidFill>
                <a:latin typeface="Poppins" panose="00000500000000000000" pitchFamily="2" charset="0"/>
                <a:cs typeface="Poppins" panose="00000500000000000000" pitchFamily="2" charset="0"/>
              </a:rPr>
              <a:t>. </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Lets get ready to look at the </a:t>
            </a:r>
            <a:r>
              <a:rPr lang="en-GB" sz="1900" b="1">
                <a:solidFill>
                  <a:srgbClr val="FFCC66"/>
                </a:solidFill>
                <a:latin typeface="Poppins" panose="00000500000000000000" pitchFamily="2" charset="0"/>
                <a:cs typeface="Poppins" panose="00000500000000000000" pitchFamily="2" charset="0"/>
              </a:rPr>
              <a:t>animation</a:t>
            </a:r>
            <a:r>
              <a:rPr lang="en-GB" sz="1900">
                <a:solidFill>
                  <a:schemeClr val="bg1"/>
                </a:solidFill>
                <a:latin typeface="Poppins" panose="00000500000000000000" pitchFamily="2" charset="0"/>
                <a:cs typeface="Poppins" panose="00000500000000000000" pitchFamily="2" charset="0"/>
              </a:rPr>
              <a:t>!</a:t>
            </a:r>
          </a:p>
          <a:p>
            <a:endParaRPr lang="en-GB" sz="190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7" name="Graphic 6">
            <a:extLst>
              <a:ext uri="{FF2B5EF4-FFF2-40B4-BE49-F238E27FC236}">
                <a16:creationId xmlns:a16="http://schemas.microsoft.com/office/drawing/2014/main" id="{85AA5C91-B33F-431F-9969-925FEE1F23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08471" y="1318848"/>
            <a:ext cx="2845329" cy="4211729"/>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1A9B6082-DAF4-A6DC-6FFA-513CBFDEA0DF}"/>
              </a:ext>
            </a:extLst>
          </p:cNvPr>
          <p:cNvPicPr>
            <a:picLocks noChangeAspect="1"/>
          </p:cNvPicPr>
          <p:nvPr/>
        </p:nvPicPr>
        <p:blipFill>
          <a:blip r:embed="rId11"/>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96E8CF58-40E6-A401-33C2-C65873FEDED6}"/>
              </a:ext>
            </a:extLst>
          </p:cNvPr>
          <p:cNvSpPr txBox="1"/>
          <p:nvPr/>
        </p:nvSpPr>
        <p:spPr>
          <a:xfrm>
            <a:off x="609599" y="503212"/>
            <a:ext cx="8184445" cy="461665"/>
          </a:xfrm>
          <a:prstGeom prst="rect">
            <a:avLst/>
          </a:prstGeom>
          <a:noFill/>
        </p:spPr>
        <p:txBody>
          <a:bodyPr wrap="square" rtlCol="0">
            <a:spAutoFit/>
          </a:bodyPr>
          <a:lstStyle/>
          <a:p>
            <a:r>
              <a:rPr lang="en-AU" sz="2400" b="1" dirty="0">
                <a:solidFill>
                  <a:srgbClr val="FFCC66"/>
                </a:solidFill>
                <a:latin typeface="Zona Pro" panose="02010503040002020004" pitchFamily="50" charset="0"/>
              </a:rPr>
              <a:t>Part 1 – Review content from last week</a:t>
            </a:r>
          </a:p>
        </p:txBody>
      </p:sp>
    </p:spTree>
    <p:extLst>
      <p:ext uri="{BB962C8B-B14F-4D97-AF65-F5344CB8AC3E}">
        <p14:creationId xmlns:p14="http://schemas.microsoft.com/office/powerpoint/2010/main" val="68811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30620F22-1A07-4B11-91E8-11A0FF7C410A}"/>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Slide Number Placeholder 5">
            <a:extLst>
              <a:ext uri="{FF2B5EF4-FFF2-40B4-BE49-F238E27FC236}">
                <a16:creationId xmlns:a16="http://schemas.microsoft.com/office/drawing/2014/main" id="{C1432987-0FF7-4249-93D5-33488B7CA5C6}"/>
              </a:ext>
            </a:extLst>
          </p:cNvPr>
          <p:cNvSpPr>
            <a:spLocks noGrp="1"/>
          </p:cNvSpPr>
          <p:nvPr>
            <p:ph type="sldNum" sz="quarter" idx="12"/>
          </p:nvPr>
        </p:nvSpPr>
        <p:spPr>
          <a:xfrm>
            <a:off x="8610600" y="6173787"/>
            <a:ext cx="2743200" cy="365125"/>
          </a:xfrm>
        </p:spPr>
        <p:txBody>
          <a:bodyPr/>
          <a:lstStyle/>
          <a:p>
            <a:fld id="{BFB245C7-A9B6-FE41-A38C-AC0BF5D04523}" type="slidenum">
              <a:rPr lang="en-FR" smtClean="0"/>
              <a:pPr/>
              <a:t>4</a:t>
            </a:fld>
            <a:endParaRPr lang="en-FR"/>
          </a:p>
        </p:txBody>
      </p:sp>
      <p:pic>
        <p:nvPicPr>
          <p:cNvPr id="10" name="Picture 9" descr="A picture containing background pattern&#10;&#10;Description automatically generated">
            <a:extLst>
              <a:ext uri="{FF2B5EF4-FFF2-40B4-BE49-F238E27FC236}">
                <a16:creationId xmlns:a16="http://schemas.microsoft.com/office/drawing/2014/main" id="{1052E12E-BABD-4C70-827F-4E680E42E829}"/>
              </a:ext>
            </a:extLst>
          </p:cNvPr>
          <p:cNvPicPr>
            <a:picLocks noChangeAspect="1"/>
          </p:cNvPicPr>
          <p:nvPr/>
        </p:nvPicPr>
        <p:blipFill>
          <a:blip r:embed="rId5"/>
          <a:stretch>
            <a:fillRect/>
          </a:stretch>
        </p:blipFill>
        <p:spPr>
          <a:xfrm>
            <a:off x="10950224" y="6040589"/>
            <a:ext cx="640258" cy="554890"/>
          </a:xfrm>
          <a:prstGeom prst="rect">
            <a:avLst/>
          </a:prstGeom>
        </p:spPr>
      </p:pic>
      <p:sp>
        <p:nvSpPr>
          <p:cNvPr id="11" name="Slide Number Placeholder 12">
            <a:extLst>
              <a:ext uri="{FF2B5EF4-FFF2-40B4-BE49-F238E27FC236}">
                <a16:creationId xmlns:a16="http://schemas.microsoft.com/office/drawing/2014/main" id="{4D4536D1-AB88-4637-9CF8-5F116780DFB2}"/>
              </a:ext>
            </a:extLst>
          </p:cNvPr>
          <p:cNvSpPr txBox="1">
            <a:spLocks/>
          </p:cNvSpPr>
          <p:nvPr/>
        </p:nvSpPr>
        <p:spPr>
          <a:xfrm>
            <a:off x="10948190" y="6125112"/>
            <a:ext cx="640258"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4</a:t>
            </a:fld>
            <a:endParaRPr lang="en-FR" sz="2400">
              <a:solidFill>
                <a:schemeClr val="bg1"/>
              </a:solidFill>
            </a:endParaRPr>
          </a:p>
        </p:txBody>
      </p:sp>
      <p:grpSp>
        <p:nvGrpSpPr>
          <p:cNvPr id="15" name="Group 14">
            <a:extLst>
              <a:ext uri="{FF2B5EF4-FFF2-40B4-BE49-F238E27FC236}">
                <a16:creationId xmlns:a16="http://schemas.microsoft.com/office/drawing/2014/main" id="{89FD4BFE-4F08-4F02-ABA9-DE861A7E0BCF}"/>
              </a:ext>
            </a:extLst>
          </p:cNvPr>
          <p:cNvGrpSpPr/>
          <p:nvPr/>
        </p:nvGrpSpPr>
        <p:grpSpPr>
          <a:xfrm>
            <a:off x="10754961" y="-846675"/>
            <a:ext cx="3573814" cy="2428875"/>
            <a:chOff x="10754961" y="-846675"/>
            <a:chExt cx="3573814" cy="2428875"/>
          </a:xfrm>
        </p:grpSpPr>
        <p:pic>
          <p:nvPicPr>
            <p:cNvPr id="8" name="Graphic 7">
              <a:extLst>
                <a:ext uri="{FF2B5EF4-FFF2-40B4-BE49-F238E27FC236}">
                  <a16:creationId xmlns:a16="http://schemas.microsoft.com/office/drawing/2014/main" id="{EE32EDCE-5D0B-40A9-A856-056618B698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4" name="Graphic 3">
              <a:extLst>
                <a:ext uri="{FF2B5EF4-FFF2-40B4-BE49-F238E27FC236}">
                  <a16:creationId xmlns:a16="http://schemas.microsoft.com/office/drawing/2014/main" id="{0157471D-ED9D-498F-B511-BDEBDFFA7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6" name="Graphic 5">
              <a:extLst>
                <a:ext uri="{FF2B5EF4-FFF2-40B4-BE49-F238E27FC236}">
                  <a16:creationId xmlns:a16="http://schemas.microsoft.com/office/drawing/2014/main" id="{D3F8C276-72B0-4183-8B70-2852D459E4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14" name="Graphic 13">
              <a:extLst>
                <a:ext uri="{FF2B5EF4-FFF2-40B4-BE49-F238E27FC236}">
                  <a16:creationId xmlns:a16="http://schemas.microsoft.com/office/drawing/2014/main" id="{37F74EAF-6017-4C4E-9835-AE453E3A83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grpSp>
        <p:nvGrpSpPr>
          <p:cNvPr id="22" name="Group 21">
            <a:extLst>
              <a:ext uri="{FF2B5EF4-FFF2-40B4-BE49-F238E27FC236}">
                <a16:creationId xmlns:a16="http://schemas.microsoft.com/office/drawing/2014/main" id="{6C4713F2-E084-41C8-AACF-A022086AA0D0}"/>
              </a:ext>
            </a:extLst>
          </p:cNvPr>
          <p:cNvGrpSpPr/>
          <p:nvPr/>
        </p:nvGrpSpPr>
        <p:grpSpPr>
          <a:xfrm rot="10800000">
            <a:off x="-2127765" y="5554213"/>
            <a:ext cx="3121807" cy="2121677"/>
            <a:chOff x="10754961" y="-846675"/>
            <a:chExt cx="3573814" cy="2428875"/>
          </a:xfrm>
        </p:grpSpPr>
        <p:pic>
          <p:nvPicPr>
            <p:cNvPr id="23" name="Graphic 22">
              <a:extLst>
                <a:ext uri="{FF2B5EF4-FFF2-40B4-BE49-F238E27FC236}">
                  <a16:creationId xmlns:a16="http://schemas.microsoft.com/office/drawing/2014/main" id="{F5FE183F-F0A8-4AA1-B77D-03D135618E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95000" y="-846675"/>
              <a:ext cx="3533775" cy="2428875"/>
            </a:xfrm>
            <a:prstGeom prst="rect">
              <a:avLst/>
            </a:prstGeom>
          </p:spPr>
        </p:pic>
        <p:pic>
          <p:nvPicPr>
            <p:cNvPr id="24" name="Graphic 23">
              <a:extLst>
                <a:ext uri="{FF2B5EF4-FFF2-40B4-BE49-F238E27FC236}">
                  <a16:creationId xmlns:a16="http://schemas.microsoft.com/office/drawing/2014/main" id="{6F2B85B5-9F17-4400-A915-630E2D8C74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54961" y="97490"/>
              <a:ext cx="390525" cy="333375"/>
            </a:xfrm>
            <a:prstGeom prst="rect">
              <a:avLst/>
            </a:prstGeom>
          </p:spPr>
        </p:pic>
        <p:pic>
          <p:nvPicPr>
            <p:cNvPr id="25" name="Graphic 24">
              <a:extLst>
                <a:ext uri="{FF2B5EF4-FFF2-40B4-BE49-F238E27FC236}">
                  <a16:creationId xmlns:a16="http://schemas.microsoft.com/office/drawing/2014/main" id="{16F6F8E7-F057-43C5-94A3-D8AD71B240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3DA8C205-5E30-435B-B0C4-2C24D70A9A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5756" y="901024"/>
              <a:ext cx="800100" cy="533400"/>
            </a:xfrm>
            <a:prstGeom prst="rect">
              <a:avLst/>
            </a:prstGeom>
          </p:spPr>
        </p:pic>
      </p:grpSp>
      <p:sp>
        <p:nvSpPr>
          <p:cNvPr id="20" name="TextBox 19">
            <a:extLst>
              <a:ext uri="{FF2B5EF4-FFF2-40B4-BE49-F238E27FC236}">
                <a16:creationId xmlns:a16="http://schemas.microsoft.com/office/drawing/2014/main" id="{32FCECB2-2AF4-61A7-F599-A19993AB859A}"/>
              </a:ext>
            </a:extLst>
          </p:cNvPr>
          <p:cNvSpPr txBox="1"/>
          <p:nvPr/>
        </p:nvSpPr>
        <p:spPr>
          <a:xfrm>
            <a:off x="1280822" y="6173787"/>
            <a:ext cx="9630355" cy="323165"/>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b="1">
                <a:solidFill>
                  <a:srgbClr val="FFCC66"/>
                </a:solidFill>
                <a:latin typeface="Zona Pro" panose="02010503040002020004" pitchFamily="50" charset="0"/>
              </a:rPr>
              <a:t>Hover your mouse over the video to view play settings. Otherwise, download from the website.</a:t>
            </a:r>
          </a:p>
        </p:txBody>
      </p:sp>
      <p:sp>
        <p:nvSpPr>
          <p:cNvPr id="2" name="TextBox 2">
            <a:extLst>
              <a:ext uri="{FF2B5EF4-FFF2-40B4-BE49-F238E27FC236}">
                <a16:creationId xmlns:a16="http://schemas.microsoft.com/office/drawing/2014/main" id="{0E88AFF5-D201-AA4E-C934-0A4D848F3C57}"/>
              </a:ext>
            </a:extLst>
          </p:cNvPr>
          <p:cNvSpPr txBox="1"/>
          <p:nvPr/>
        </p:nvSpPr>
        <p:spPr>
          <a:xfrm>
            <a:off x="1047176" y="55671"/>
            <a:ext cx="8184445" cy="523220"/>
          </a:xfrm>
          <a:prstGeom prst="rect">
            <a:avLst/>
          </a:prstGeom>
          <a:noFill/>
        </p:spPr>
        <p:txBody>
          <a:bodyPr wrap="square" rtlCol="0">
            <a:spAutoFit/>
          </a:bodyPr>
          <a:ls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dirty="0">
                <a:solidFill>
                  <a:srgbClr val="FFCC66"/>
                </a:solidFill>
                <a:latin typeface="Zona Pro" panose="02010503040002020004" pitchFamily="50" charset="0"/>
              </a:rPr>
              <a:t>Part 2 – Watch the animation</a:t>
            </a:r>
          </a:p>
        </p:txBody>
      </p:sp>
      <p:pic>
        <p:nvPicPr>
          <p:cNvPr id="7" name="BigTalks_Schools_Lesson06_BeanBagToss">
            <a:hlinkClick r:id="" action="ppaction://media"/>
            <a:extLst>
              <a:ext uri="{FF2B5EF4-FFF2-40B4-BE49-F238E27FC236}">
                <a16:creationId xmlns:a16="http://schemas.microsoft.com/office/drawing/2014/main" id="{CD29F91A-1E7B-F74F-3D24-4C0533C2D57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09665" y="619374"/>
            <a:ext cx="9685335" cy="5448001"/>
          </a:xfrm>
          <a:prstGeom prst="rect">
            <a:avLst/>
          </a:prstGeom>
        </p:spPr>
      </p:pic>
    </p:spTree>
    <p:extLst>
      <p:ext uri="{BB962C8B-B14F-4D97-AF65-F5344CB8AC3E}">
        <p14:creationId xmlns:p14="http://schemas.microsoft.com/office/powerpoint/2010/main" val="3474423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09BC19-8E6A-475B-BE40-745476AAF902}"/>
              </a:ext>
            </a:extLst>
          </p:cNvPr>
          <p:cNvPicPr>
            <a:picLocks noChangeAspect="1"/>
          </p:cNvPicPr>
          <p:nvPr/>
        </p:nvPicPr>
        <p:blipFill>
          <a:blip r:embed="rId3"/>
          <a:stretch>
            <a:fillRect/>
          </a:stretch>
        </p:blipFill>
        <p:spPr>
          <a:xfrm>
            <a:off x="0" y="0"/>
            <a:ext cx="12192000" cy="688086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5</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dirty="0">
                <a:solidFill>
                  <a:srgbClr val="FFCC66"/>
                </a:solidFill>
                <a:latin typeface="Zona Pro" panose="02010503040002020004" pitchFamily="50" charset="0"/>
              </a:rPr>
              <a:t>Now let’s discuss</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5</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057777"/>
            <a:ext cx="2845329" cy="478812"/>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1A9B6082-DAF4-A6DC-6FFA-513CBFDEA0DF}"/>
              </a:ext>
            </a:extLst>
          </p:cNvPr>
          <p:cNvPicPr>
            <a:picLocks noChangeAspect="1"/>
          </p:cNvPicPr>
          <p:nvPr/>
        </p:nvPicPr>
        <p:blipFill>
          <a:blip r:embed="rId9"/>
          <a:stretch>
            <a:fillRect/>
          </a:stretch>
        </p:blipFill>
        <p:spPr>
          <a:xfrm>
            <a:off x="10401292" y="213517"/>
            <a:ext cx="1450596" cy="401047"/>
          </a:xfrm>
          <a:prstGeom prst="rect">
            <a:avLst/>
          </a:prstGeom>
        </p:spPr>
      </p:pic>
      <p:pic>
        <p:nvPicPr>
          <p:cNvPr id="17" name="Graphic 16">
            <a:extLst>
              <a:ext uri="{FF2B5EF4-FFF2-40B4-BE49-F238E27FC236}">
                <a16:creationId xmlns:a16="http://schemas.microsoft.com/office/drawing/2014/main" id="{180901FC-E3F1-EEDE-B5D5-152EE824F2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24849" y="1615875"/>
            <a:ext cx="2082551" cy="3628687"/>
          </a:xfrm>
          <a:prstGeom prst="rect">
            <a:avLst/>
          </a:prstGeom>
        </p:spPr>
      </p:pic>
      <p:sp>
        <p:nvSpPr>
          <p:cNvPr id="2" name="TextBox 1">
            <a:extLst>
              <a:ext uri="{FF2B5EF4-FFF2-40B4-BE49-F238E27FC236}">
                <a16:creationId xmlns:a16="http://schemas.microsoft.com/office/drawing/2014/main" id="{9E878E85-8024-D54D-C9FC-328AC0636C1A}"/>
              </a:ext>
            </a:extLst>
          </p:cNvPr>
          <p:cNvSpPr txBox="1"/>
          <p:nvPr/>
        </p:nvSpPr>
        <p:spPr>
          <a:xfrm>
            <a:off x="628815" y="1596298"/>
            <a:ext cx="5081703" cy="2723823"/>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a:t>
            </a:r>
            <a:r>
              <a:rPr lang="en-GB" sz="1900">
                <a:solidFill>
                  <a:srgbClr val="FFCC66"/>
                </a:solidFill>
                <a:latin typeface="Poppins" panose="00000500000000000000" pitchFamily="2" charset="0"/>
                <a:cs typeface="Poppins" panose="00000500000000000000" pitchFamily="2" charset="0"/>
              </a:rPr>
              <a:t> </a:t>
            </a:r>
            <a:r>
              <a:rPr lang="en-GB" sz="1900">
                <a:solidFill>
                  <a:schemeClr val="bg1"/>
                </a:solidFill>
                <a:latin typeface="Poppins" panose="00000500000000000000" pitchFamily="2" charset="0"/>
                <a:cs typeface="Poppins" panose="00000500000000000000" pitchFamily="2" charset="0"/>
              </a:rPr>
              <a:t>What do you think is </a:t>
            </a:r>
            <a:r>
              <a:rPr lang="en-GB" sz="1900" b="1">
                <a:solidFill>
                  <a:srgbClr val="FFCC66"/>
                </a:solidFill>
                <a:latin typeface="Poppins" panose="00000500000000000000" pitchFamily="2" charset="0"/>
                <a:cs typeface="Poppins" panose="00000500000000000000" pitchFamily="2" charset="0"/>
              </a:rPr>
              <a:t>happening</a:t>
            </a:r>
            <a:r>
              <a:rPr lang="en-GB" sz="1900">
                <a:solidFill>
                  <a:schemeClr val="bg1"/>
                </a:solidFill>
                <a:latin typeface="Poppins" panose="00000500000000000000" pitchFamily="2" charset="0"/>
                <a:cs typeface="Poppins" panose="00000500000000000000" pitchFamily="2" charset="0"/>
              </a:rPr>
              <a:t> here?</a:t>
            </a:r>
          </a:p>
          <a:p>
            <a:endParaRPr lang="en-GB" sz="1900">
              <a:solidFill>
                <a:schemeClr val="bg1"/>
              </a:solidFill>
              <a:latin typeface="Poppins" panose="00000500000000000000" pitchFamily="2" charset="0"/>
              <a:cs typeface="Poppins" panose="00000500000000000000" pitchFamily="2" charset="0"/>
            </a:endParaRPr>
          </a:p>
          <a:p>
            <a:r>
              <a:rPr lang="en-GB" sz="1900" b="1">
                <a:solidFill>
                  <a:srgbClr val="FFCC66"/>
                </a:solidFill>
                <a:latin typeface="Poppins" panose="00000500000000000000" pitchFamily="2" charset="0"/>
                <a:cs typeface="Poppins" panose="00000500000000000000" pitchFamily="2" charset="0"/>
              </a:rPr>
              <a:t>•</a:t>
            </a:r>
            <a:r>
              <a:rPr lang="en-GB" sz="1900">
                <a:solidFill>
                  <a:srgbClr val="FFCC66"/>
                </a:solidFill>
                <a:latin typeface="Poppins" panose="00000500000000000000" pitchFamily="2" charset="0"/>
                <a:cs typeface="Poppins" panose="00000500000000000000" pitchFamily="2" charset="0"/>
              </a:rPr>
              <a:t> </a:t>
            </a:r>
            <a:r>
              <a:rPr lang="en-GB" sz="1900">
                <a:solidFill>
                  <a:schemeClr val="bg1"/>
                </a:solidFill>
                <a:latin typeface="Poppins" panose="00000500000000000000" pitchFamily="2" charset="0"/>
                <a:cs typeface="Poppins" panose="00000500000000000000" pitchFamily="2" charset="0"/>
              </a:rPr>
              <a:t>How might the </a:t>
            </a:r>
            <a:r>
              <a:rPr lang="en-GB" sz="1900" b="1">
                <a:solidFill>
                  <a:srgbClr val="FFCC66"/>
                </a:solidFill>
                <a:latin typeface="Poppins" panose="00000500000000000000" pitchFamily="2" charset="0"/>
                <a:cs typeface="Poppins" panose="00000500000000000000" pitchFamily="2" charset="0"/>
              </a:rPr>
              <a:t>peeps</a:t>
            </a:r>
            <a:r>
              <a:rPr lang="en-GB" sz="1900">
                <a:solidFill>
                  <a:schemeClr val="bg1"/>
                </a:solidFill>
                <a:latin typeface="Poppins" panose="00000500000000000000" pitchFamily="2" charset="0"/>
                <a:cs typeface="Poppins" panose="00000500000000000000" pitchFamily="2" charset="0"/>
              </a:rPr>
              <a:t> be feeling?</a:t>
            </a:r>
          </a:p>
          <a:p>
            <a:endParaRPr lang="en-GB" sz="1900">
              <a:solidFill>
                <a:schemeClr val="bg1"/>
              </a:solidFill>
              <a:latin typeface="Poppins" panose="00000500000000000000" pitchFamily="2" charset="0"/>
              <a:cs typeface="Poppins" panose="00000500000000000000" pitchFamily="2" charset="0"/>
            </a:endParaRPr>
          </a:p>
          <a:p>
            <a:r>
              <a:rPr lang="en-GB" sz="1900" b="1">
                <a:solidFill>
                  <a:srgbClr val="FFCC66"/>
                </a:solidFill>
                <a:latin typeface="Poppins" panose="00000500000000000000" pitchFamily="2" charset="0"/>
                <a:cs typeface="Poppins" panose="00000500000000000000" pitchFamily="2" charset="0"/>
              </a:rPr>
              <a:t>•</a:t>
            </a:r>
            <a:r>
              <a:rPr lang="en-GB" sz="1900">
                <a:solidFill>
                  <a:srgbClr val="FFCC66"/>
                </a:solidFill>
                <a:latin typeface="Poppins" panose="00000500000000000000" pitchFamily="2" charset="0"/>
                <a:cs typeface="Poppins" panose="00000500000000000000" pitchFamily="2" charset="0"/>
              </a:rPr>
              <a:t> </a:t>
            </a:r>
            <a:r>
              <a:rPr lang="en-GB" sz="1900">
                <a:solidFill>
                  <a:schemeClr val="bg1"/>
                </a:solidFill>
                <a:latin typeface="Poppins" panose="00000500000000000000" pitchFamily="2" charset="0"/>
                <a:cs typeface="Poppins" panose="00000500000000000000" pitchFamily="2" charset="0"/>
              </a:rPr>
              <a:t>Is there a </a:t>
            </a:r>
            <a:r>
              <a:rPr lang="en-GB" sz="1900" b="1">
                <a:solidFill>
                  <a:srgbClr val="FFCC66"/>
                </a:solidFill>
                <a:latin typeface="Poppins" panose="00000500000000000000" pitchFamily="2" charset="0"/>
                <a:cs typeface="Poppins" panose="00000500000000000000" pitchFamily="2" charset="0"/>
              </a:rPr>
              <a:t>solution</a:t>
            </a:r>
            <a:r>
              <a:rPr lang="en-GB" sz="1900">
                <a:solidFill>
                  <a:schemeClr val="bg1"/>
                </a:solidFill>
                <a:latin typeface="Poppins" panose="00000500000000000000" pitchFamily="2" charset="0"/>
                <a:cs typeface="Poppins" panose="00000500000000000000" pitchFamily="2" charset="0"/>
              </a:rPr>
              <a:t> that makes </a:t>
            </a:r>
            <a:br>
              <a:rPr lang="en-GB" sz="1900">
                <a:solidFill>
                  <a:schemeClr val="bg1"/>
                </a:solidFill>
                <a:latin typeface="Poppins" panose="00000500000000000000" pitchFamily="2" charset="0"/>
                <a:cs typeface="Poppins" panose="00000500000000000000" pitchFamily="2" charset="0"/>
              </a:rPr>
            </a:br>
            <a:r>
              <a:rPr lang="en-GB" sz="1900">
                <a:solidFill>
                  <a:schemeClr val="bg1"/>
                </a:solidFill>
                <a:latin typeface="Poppins" panose="00000500000000000000" pitchFamily="2" charset="0"/>
                <a:cs typeface="Poppins" panose="00000500000000000000" pitchFamily="2" charset="0"/>
              </a:rPr>
              <a:t>   </a:t>
            </a:r>
            <a:r>
              <a:rPr lang="en-GB" sz="1900" b="1">
                <a:solidFill>
                  <a:srgbClr val="FFCC66"/>
                </a:solidFill>
                <a:latin typeface="Poppins" panose="00000500000000000000" pitchFamily="2" charset="0"/>
                <a:cs typeface="Poppins" panose="00000500000000000000" pitchFamily="2" charset="0"/>
              </a:rPr>
              <a:t>everyone</a:t>
            </a:r>
            <a:r>
              <a:rPr lang="en-GB" sz="1900">
                <a:solidFill>
                  <a:schemeClr val="bg1"/>
                </a:solidFill>
                <a:latin typeface="Poppins" panose="00000500000000000000" pitchFamily="2" charset="0"/>
                <a:cs typeface="Poppins" panose="00000500000000000000" pitchFamily="2" charset="0"/>
              </a:rPr>
              <a:t> happy?</a:t>
            </a:r>
          </a:p>
          <a:p>
            <a:endParaRPr lang="en-GB" sz="1900">
              <a:solidFill>
                <a:schemeClr val="bg1"/>
              </a:solidFill>
              <a:latin typeface="Poppins" panose="00000500000000000000" pitchFamily="2" charset="0"/>
              <a:cs typeface="Poppins" panose="00000500000000000000" pitchFamily="2" charset="0"/>
            </a:endParaRPr>
          </a:p>
          <a:p>
            <a:r>
              <a:rPr lang="en-GB" sz="1900" b="1">
                <a:solidFill>
                  <a:srgbClr val="FFCC66"/>
                </a:solidFill>
                <a:latin typeface="Poppins" panose="00000500000000000000" pitchFamily="2" charset="0"/>
                <a:cs typeface="Poppins" panose="00000500000000000000" pitchFamily="2" charset="0"/>
              </a:rPr>
              <a:t>•</a:t>
            </a:r>
            <a:r>
              <a:rPr lang="en-GB" sz="1900">
                <a:solidFill>
                  <a:srgbClr val="FFCC66"/>
                </a:solidFill>
                <a:latin typeface="Poppins" panose="00000500000000000000" pitchFamily="2" charset="0"/>
                <a:cs typeface="Poppins" panose="00000500000000000000" pitchFamily="2" charset="0"/>
              </a:rPr>
              <a:t> </a:t>
            </a:r>
            <a:r>
              <a:rPr lang="en-GB" sz="1900">
                <a:solidFill>
                  <a:schemeClr val="bg1"/>
                </a:solidFill>
                <a:latin typeface="Poppins" panose="00000500000000000000" pitchFamily="2" charset="0"/>
                <a:cs typeface="Poppins" panose="00000500000000000000" pitchFamily="2" charset="0"/>
              </a:rPr>
              <a:t>What is </a:t>
            </a:r>
            <a:r>
              <a:rPr lang="en-GB" sz="1900" b="1">
                <a:solidFill>
                  <a:srgbClr val="FFCC66"/>
                </a:solidFill>
                <a:latin typeface="Poppins" panose="00000500000000000000" pitchFamily="2" charset="0"/>
                <a:cs typeface="Poppins" panose="00000500000000000000" pitchFamily="2" charset="0"/>
              </a:rPr>
              <a:t>Crown</a:t>
            </a:r>
            <a:r>
              <a:rPr lang="en-GB" sz="1900">
                <a:solidFill>
                  <a:schemeClr val="bg1"/>
                </a:solidFill>
                <a:latin typeface="Poppins" panose="00000500000000000000" pitchFamily="2" charset="0"/>
                <a:cs typeface="Poppins" panose="00000500000000000000" pitchFamily="2" charset="0"/>
              </a:rPr>
              <a:t> feeling?</a:t>
            </a:r>
          </a:p>
          <a:p>
            <a:endParaRPr lang="en-GB" sz="190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3791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09BC19-8E6A-475B-BE40-745476AAF902}"/>
              </a:ext>
            </a:extLst>
          </p:cNvPr>
          <p:cNvPicPr>
            <a:picLocks noChangeAspect="1"/>
          </p:cNvPicPr>
          <p:nvPr/>
        </p:nvPicPr>
        <p:blipFill>
          <a:blip r:embed="rId3"/>
          <a:stretch>
            <a:fillRect/>
          </a:stretch>
        </p:blipFill>
        <p:spPr>
          <a:xfrm>
            <a:off x="0" y="0"/>
            <a:ext cx="12192000" cy="688086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6</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492443"/>
          </a:xfrm>
          <a:prstGeom prst="rect">
            <a:avLst/>
          </a:prstGeom>
          <a:noFill/>
        </p:spPr>
        <p:txBody>
          <a:bodyPr wrap="square" rtlCol="0">
            <a:spAutoFit/>
          </a:bodyPr>
          <a:lstStyle/>
          <a:p>
            <a:r>
              <a:rPr lang="en-AU" sz="2600" b="1" dirty="0">
                <a:solidFill>
                  <a:srgbClr val="FFCC66"/>
                </a:solidFill>
                <a:latin typeface="Zona Pro" panose="02010503040002020004" pitchFamily="50" charset="0"/>
              </a:rPr>
              <a:t>We can deal with conflict in 3 ways</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6</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1517218" y="1596298"/>
            <a:ext cx="5081703" cy="969496"/>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Avoid</a:t>
            </a:r>
            <a:r>
              <a:rPr lang="en-GB" sz="1900">
                <a:solidFill>
                  <a:schemeClr val="bg1"/>
                </a:solidFill>
                <a:latin typeface="Poppins" panose="00000500000000000000" pitchFamily="2" charset="0"/>
                <a:cs typeface="Poppins" panose="00000500000000000000" pitchFamily="2" charset="0"/>
              </a:rPr>
              <a:t>. We can pretend the problem does not exist.</a:t>
            </a:r>
          </a:p>
          <a:p>
            <a:endParaRPr lang="en-GB" sz="190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61022" y="4946255"/>
            <a:ext cx="3648527" cy="478812"/>
          </a:xfrm>
          <a:prstGeom prst="rect">
            <a:avLst/>
          </a:prstGeom>
        </p:spPr>
      </p:pic>
      <p:pic>
        <p:nvPicPr>
          <p:cNvPr id="17" name="Graphic 16">
            <a:extLst>
              <a:ext uri="{FF2B5EF4-FFF2-40B4-BE49-F238E27FC236}">
                <a16:creationId xmlns:a16="http://schemas.microsoft.com/office/drawing/2014/main" id="{38988FF4-45DB-40D4-A92A-13CC4FC179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260" y="1611778"/>
            <a:ext cx="686861" cy="578409"/>
          </a:xfrm>
          <a:prstGeom prst="rect">
            <a:avLst/>
          </a:prstGeom>
        </p:spPr>
      </p:pic>
      <p:sp>
        <p:nvSpPr>
          <p:cNvPr id="19" name="TextBox 18">
            <a:extLst>
              <a:ext uri="{FF2B5EF4-FFF2-40B4-BE49-F238E27FC236}">
                <a16:creationId xmlns:a16="http://schemas.microsoft.com/office/drawing/2014/main" id="{ED7A39B8-AA34-40AD-A43D-BFA0F7DD5E34}"/>
              </a:ext>
            </a:extLst>
          </p:cNvPr>
          <p:cNvSpPr txBox="1"/>
          <p:nvPr/>
        </p:nvSpPr>
        <p:spPr>
          <a:xfrm>
            <a:off x="830357" y="1596298"/>
            <a:ext cx="522515"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1.</a:t>
            </a:r>
          </a:p>
        </p:txBody>
      </p:sp>
      <p:sp>
        <p:nvSpPr>
          <p:cNvPr id="22" name="TextBox 21">
            <a:extLst>
              <a:ext uri="{FF2B5EF4-FFF2-40B4-BE49-F238E27FC236}">
                <a16:creationId xmlns:a16="http://schemas.microsoft.com/office/drawing/2014/main" id="{831D54F0-CB5C-474B-8325-CFAEF964463B}"/>
              </a:ext>
            </a:extLst>
          </p:cNvPr>
          <p:cNvSpPr txBox="1"/>
          <p:nvPr/>
        </p:nvSpPr>
        <p:spPr>
          <a:xfrm>
            <a:off x="1529871" y="2662623"/>
            <a:ext cx="5081703" cy="969496"/>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Attack</a:t>
            </a:r>
            <a:r>
              <a:rPr lang="en-GB" sz="1900">
                <a:solidFill>
                  <a:schemeClr val="bg1"/>
                </a:solidFill>
                <a:latin typeface="Poppins" panose="00000500000000000000" pitchFamily="2" charset="0"/>
                <a:cs typeface="Poppins" panose="00000500000000000000" pitchFamily="2" charset="0"/>
              </a:rPr>
              <a:t>. We can be confrontational by being aggressive and violent. </a:t>
            </a:r>
          </a:p>
          <a:p>
            <a:endParaRPr lang="en-GB" sz="1900">
              <a:solidFill>
                <a:schemeClr val="bg1"/>
              </a:solidFill>
              <a:latin typeface="Poppins" panose="00000500000000000000" pitchFamily="2" charset="0"/>
              <a:cs typeface="Poppins" panose="00000500000000000000" pitchFamily="2" charset="0"/>
            </a:endParaRPr>
          </a:p>
        </p:txBody>
      </p:sp>
      <p:pic>
        <p:nvPicPr>
          <p:cNvPr id="23" name="Graphic 22">
            <a:extLst>
              <a:ext uri="{FF2B5EF4-FFF2-40B4-BE49-F238E27FC236}">
                <a16:creationId xmlns:a16="http://schemas.microsoft.com/office/drawing/2014/main" id="{82385041-A483-4710-B0F6-9E9CEEBDC7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913" y="2678103"/>
            <a:ext cx="686861" cy="578409"/>
          </a:xfrm>
          <a:prstGeom prst="rect">
            <a:avLst/>
          </a:prstGeom>
        </p:spPr>
      </p:pic>
      <p:sp>
        <p:nvSpPr>
          <p:cNvPr id="24" name="TextBox 23">
            <a:extLst>
              <a:ext uri="{FF2B5EF4-FFF2-40B4-BE49-F238E27FC236}">
                <a16:creationId xmlns:a16="http://schemas.microsoft.com/office/drawing/2014/main" id="{DDE1B824-A789-41CA-B0CF-4CAD0995D556}"/>
              </a:ext>
            </a:extLst>
          </p:cNvPr>
          <p:cNvSpPr txBox="1"/>
          <p:nvPr/>
        </p:nvSpPr>
        <p:spPr>
          <a:xfrm>
            <a:off x="763000" y="2662623"/>
            <a:ext cx="686861"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2.</a:t>
            </a:r>
          </a:p>
        </p:txBody>
      </p:sp>
      <p:sp>
        <p:nvSpPr>
          <p:cNvPr id="26" name="TextBox 25">
            <a:extLst>
              <a:ext uri="{FF2B5EF4-FFF2-40B4-BE49-F238E27FC236}">
                <a16:creationId xmlns:a16="http://schemas.microsoft.com/office/drawing/2014/main" id="{7EE69194-57B8-4A18-90A0-7B56ACD0CEDB}"/>
              </a:ext>
            </a:extLst>
          </p:cNvPr>
          <p:cNvSpPr txBox="1"/>
          <p:nvPr/>
        </p:nvSpPr>
        <p:spPr>
          <a:xfrm>
            <a:off x="1546521" y="3843067"/>
            <a:ext cx="5081703" cy="1261884"/>
          </a:xfrm>
          <a:prstGeom prst="rect">
            <a:avLst/>
          </a:prstGeom>
          <a:noFill/>
        </p:spPr>
        <p:txBody>
          <a:bodyPr wrap="square" rtlCol="0">
            <a:spAutoFit/>
          </a:bodyPr>
          <a:lstStyle/>
          <a:p>
            <a:r>
              <a:rPr lang="en-GB" sz="1900" b="1">
                <a:solidFill>
                  <a:srgbClr val="FFCC66"/>
                </a:solidFill>
                <a:latin typeface="Poppins" panose="00000500000000000000" pitchFamily="2" charset="0"/>
                <a:cs typeface="Poppins" panose="00000500000000000000" pitchFamily="2" charset="0"/>
              </a:rPr>
              <a:t>Problem solve</a:t>
            </a:r>
            <a:r>
              <a:rPr lang="en-GB" sz="1900">
                <a:solidFill>
                  <a:schemeClr val="bg1"/>
                </a:solidFill>
                <a:latin typeface="Poppins" panose="00000500000000000000" pitchFamily="2" charset="0"/>
                <a:cs typeface="Poppins" panose="00000500000000000000" pitchFamily="2" charset="0"/>
              </a:rPr>
              <a:t>. We can talk and negotiate and find a solution that everyone is happy with. </a:t>
            </a:r>
          </a:p>
          <a:p>
            <a:endParaRPr lang="en-GB" sz="1900">
              <a:solidFill>
                <a:schemeClr val="bg1"/>
              </a:solidFill>
              <a:latin typeface="Poppins" panose="00000500000000000000" pitchFamily="2" charset="0"/>
              <a:cs typeface="Poppins" panose="00000500000000000000" pitchFamily="2" charset="0"/>
            </a:endParaRPr>
          </a:p>
        </p:txBody>
      </p:sp>
      <p:pic>
        <p:nvPicPr>
          <p:cNvPr id="27" name="Graphic 26">
            <a:extLst>
              <a:ext uri="{FF2B5EF4-FFF2-40B4-BE49-F238E27FC236}">
                <a16:creationId xmlns:a16="http://schemas.microsoft.com/office/drawing/2014/main" id="{D9383057-C4FB-4EB1-81F8-B028F070A9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563" y="3858547"/>
            <a:ext cx="686861" cy="578409"/>
          </a:xfrm>
          <a:prstGeom prst="rect">
            <a:avLst/>
          </a:prstGeom>
        </p:spPr>
      </p:pic>
      <p:sp>
        <p:nvSpPr>
          <p:cNvPr id="28" name="TextBox 27">
            <a:extLst>
              <a:ext uri="{FF2B5EF4-FFF2-40B4-BE49-F238E27FC236}">
                <a16:creationId xmlns:a16="http://schemas.microsoft.com/office/drawing/2014/main" id="{70857650-8068-4722-B3F3-8FE434B1A0F8}"/>
              </a:ext>
            </a:extLst>
          </p:cNvPr>
          <p:cNvSpPr txBox="1"/>
          <p:nvPr/>
        </p:nvSpPr>
        <p:spPr>
          <a:xfrm>
            <a:off x="765634" y="3843067"/>
            <a:ext cx="662262" cy="584775"/>
          </a:xfrm>
          <a:prstGeom prst="rect">
            <a:avLst/>
          </a:prstGeom>
          <a:noFill/>
        </p:spPr>
        <p:txBody>
          <a:bodyPr wrap="square" rtlCol="0">
            <a:spAutoFit/>
          </a:bodyPr>
          <a:lstStyle/>
          <a:p>
            <a:pPr algn="ctr"/>
            <a:r>
              <a:rPr lang="en-AU" sz="3200" b="1">
                <a:solidFill>
                  <a:srgbClr val="592C82"/>
                </a:solidFill>
                <a:latin typeface="Zona Pro" panose="02010503040002020004" pitchFamily="50" charset="0"/>
              </a:rPr>
              <a:t>3.</a:t>
            </a:r>
          </a:p>
        </p:txBody>
      </p:sp>
      <p:pic>
        <p:nvPicPr>
          <p:cNvPr id="11" name="Graphic 10">
            <a:extLst>
              <a:ext uri="{FF2B5EF4-FFF2-40B4-BE49-F238E27FC236}">
                <a16:creationId xmlns:a16="http://schemas.microsoft.com/office/drawing/2014/main" id="{1C6FDBE7-DA99-4D4B-A41E-F75D508427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56213" y="2331720"/>
            <a:ext cx="1693904" cy="2860460"/>
          </a:xfrm>
          <a:prstGeom prst="rect">
            <a:avLst/>
          </a:prstGeom>
        </p:spPr>
      </p:pic>
      <p:pic>
        <p:nvPicPr>
          <p:cNvPr id="14" name="Graphic 13">
            <a:extLst>
              <a:ext uri="{FF2B5EF4-FFF2-40B4-BE49-F238E27FC236}">
                <a16:creationId xmlns:a16="http://schemas.microsoft.com/office/drawing/2014/main" id="{0DCCE07E-0BC1-412D-9B09-DBDAB7909E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24133" y="2185888"/>
            <a:ext cx="2109391" cy="3068205"/>
          </a:xfrm>
          <a:prstGeom prst="rect">
            <a:avLst/>
          </a:prstGeom>
        </p:spPr>
      </p:pic>
      <p:pic>
        <p:nvPicPr>
          <p:cNvPr id="31" name="Picture 30" descr="Icon&#10;&#10;Description automatically generated with medium confidence">
            <a:extLst>
              <a:ext uri="{FF2B5EF4-FFF2-40B4-BE49-F238E27FC236}">
                <a16:creationId xmlns:a16="http://schemas.microsoft.com/office/drawing/2014/main" id="{0F64475A-9354-C2B5-3FA8-35BB8129A9AB}"/>
              </a:ext>
            </a:extLst>
          </p:cNvPr>
          <p:cNvPicPr>
            <a:picLocks noChangeAspect="1"/>
          </p:cNvPicPr>
          <p:nvPr/>
        </p:nvPicPr>
        <p:blipFill>
          <a:blip r:embed="rId15"/>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3997ED8C-1FA8-A24B-4867-37B8CF301889}"/>
              </a:ext>
            </a:extLst>
          </p:cNvPr>
          <p:cNvSpPr txBox="1"/>
          <p:nvPr/>
        </p:nvSpPr>
        <p:spPr>
          <a:xfrm>
            <a:off x="672601" y="5254093"/>
            <a:ext cx="5926319" cy="969496"/>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When not handled well (i.e. aggressive) conflict can cause unhappiness and distress. </a:t>
            </a:r>
          </a:p>
          <a:p>
            <a:endParaRPr lang="en-GB" sz="190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87720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5">
            <a:extLst>
              <a:ext uri="{FF2B5EF4-FFF2-40B4-BE49-F238E27FC236}">
                <a16:creationId xmlns:a16="http://schemas.microsoft.com/office/drawing/2014/main" id="{C84586A0-5FA8-4500-884A-110FAFDE9237}"/>
              </a:ext>
            </a:extLst>
          </p:cNvPr>
          <p:cNvSpPr/>
          <p:nvPr/>
        </p:nvSpPr>
        <p:spPr>
          <a:xfrm>
            <a:off x="-116113" y="-125132"/>
            <a:ext cx="12401971" cy="7091538"/>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 name="connsiteX0" fmla="*/ 0 w 12293590"/>
              <a:gd name="connsiteY0" fmla="*/ 0 h 6858000"/>
              <a:gd name="connsiteX1" fmla="*/ 12293590 w 12293590"/>
              <a:gd name="connsiteY1" fmla="*/ 69813 h 6858000"/>
              <a:gd name="connsiteX2" fmla="*/ 7751768 w 12293590"/>
              <a:gd name="connsiteY2" fmla="*/ 6847551 h 6858000"/>
              <a:gd name="connsiteX3" fmla="*/ 0 w 12293590"/>
              <a:gd name="connsiteY3" fmla="*/ 6858000 h 6858000"/>
              <a:gd name="connsiteX4" fmla="*/ 0 w 12293590"/>
              <a:gd name="connsiteY4" fmla="*/ 0 h 6858000"/>
              <a:gd name="connsiteX0" fmla="*/ 0 w 12345755"/>
              <a:gd name="connsiteY0" fmla="*/ 0 h 6858000"/>
              <a:gd name="connsiteX1" fmla="*/ 12293590 w 12345755"/>
              <a:gd name="connsiteY1" fmla="*/ 69813 h 6858000"/>
              <a:gd name="connsiteX2" fmla="*/ 12345755 w 12345755"/>
              <a:gd name="connsiteY2" fmla="*/ 6769012 h 6858000"/>
              <a:gd name="connsiteX3" fmla="*/ 0 w 12345755"/>
              <a:gd name="connsiteY3" fmla="*/ 6858000 h 6858000"/>
              <a:gd name="connsiteX4" fmla="*/ 0 w 12345755"/>
              <a:gd name="connsiteY4" fmla="*/ 0 h 6858000"/>
              <a:gd name="connsiteX0" fmla="*/ 0 w 12383814"/>
              <a:gd name="connsiteY0" fmla="*/ 0 h 6880276"/>
              <a:gd name="connsiteX1" fmla="*/ 12293590 w 12383814"/>
              <a:gd name="connsiteY1" fmla="*/ 69813 h 6880276"/>
              <a:gd name="connsiteX2" fmla="*/ 12383814 w 12383814"/>
              <a:gd name="connsiteY2" fmla="*/ 6880276 h 6880276"/>
              <a:gd name="connsiteX3" fmla="*/ 0 w 12383814"/>
              <a:gd name="connsiteY3" fmla="*/ 6858000 h 6880276"/>
              <a:gd name="connsiteX4" fmla="*/ 0 w 12383814"/>
              <a:gd name="connsiteY4" fmla="*/ 0 h 6880276"/>
              <a:gd name="connsiteX0" fmla="*/ 0 w 12388739"/>
              <a:gd name="connsiteY0" fmla="*/ 22907 h 6903183"/>
              <a:gd name="connsiteX1" fmla="*/ 12388739 w 12388739"/>
              <a:gd name="connsiteY1" fmla="*/ 0 h 6903183"/>
              <a:gd name="connsiteX2" fmla="*/ 12383814 w 12388739"/>
              <a:gd name="connsiteY2" fmla="*/ 6903183 h 6903183"/>
              <a:gd name="connsiteX3" fmla="*/ 0 w 12388739"/>
              <a:gd name="connsiteY3" fmla="*/ 6880907 h 6903183"/>
              <a:gd name="connsiteX4" fmla="*/ 0 w 12388739"/>
              <a:gd name="connsiteY4" fmla="*/ 22907 h 690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8739" h="6903183">
                <a:moveTo>
                  <a:pt x="0" y="22907"/>
                </a:moveTo>
                <a:lnTo>
                  <a:pt x="12388739" y="0"/>
                </a:lnTo>
                <a:cubicBezTo>
                  <a:pt x="12387097" y="2301061"/>
                  <a:pt x="12385456" y="4602122"/>
                  <a:pt x="12383814" y="6903183"/>
                </a:cubicBezTo>
                <a:lnTo>
                  <a:pt x="0" y="6880907"/>
                </a:lnTo>
                <a:lnTo>
                  <a:pt x="0" y="22907"/>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9" name="Group 18">
            <a:extLst>
              <a:ext uri="{FF2B5EF4-FFF2-40B4-BE49-F238E27FC236}">
                <a16:creationId xmlns:a16="http://schemas.microsoft.com/office/drawing/2014/main" id="{4D4EF608-8D7D-4AED-8285-4559B719F687}"/>
              </a:ext>
            </a:extLst>
          </p:cNvPr>
          <p:cNvGrpSpPr/>
          <p:nvPr/>
        </p:nvGrpSpPr>
        <p:grpSpPr>
          <a:xfrm>
            <a:off x="10754961" y="-846675"/>
            <a:ext cx="3573814" cy="2428875"/>
            <a:chOff x="10754961" y="-846675"/>
            <a:chExt cx="3573814" cy="2428875"/>
          </a:xfrm>
        </p:grpSpPr>
        <p:pic>
          <p:nvPicPr>
            <p:cNvPr id="22" name="Graphic 21">
              <a:extLst>
                <a:ext uri="{FF2B5EF4-FFF2-40B4-BE49-F238E27FC236}">
                  <a16:creationId xmlns:a16="http://schemas.microsoft.com/office/drawing/2014/main" id="{EF308C17-5AAE-4D23-9C24-4BB2EF657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95000" y="-846675"/>
              <a:ext cx="3533775" cy="2428875"/>
            </a:xfrm>
            <a:prstGeom prst="rect">
              <a:avLst/>
            </a:prstGeom>
          </p:spPr>
        </p:pic>
        <p:pic>
          <p:nvPicPr>
            <p:cNvPr id="23" name="Graphic 22">
              <a:extLst>
                <a:ext uri="{FF2B5EF4-FFF2-40B4-BE49-F238E27FC236}">
                  <a16:creationId xmlns:a16="http://schemas.microsoft.com/office/drawing/2014/main" id="{3228CACF-C1C4-4D82-8C9F-4986A1E1FA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4961" y="97490"/>
              <a:ext cx="390525" cy="333375"/>
            </a:xfrm>
            <a:prstGeom prst="rect">
              <a:avLst/>
            </a:prstGeom>
          </p:spPr>
        </p:pic>
        <p:pic>
          <p:nvPicPr>
            <p:cNvPr id="24" name="Graphic 23">
              <a:extLst>
                <a:ext uri="{FF2B5EF4-FFF2-40B4-BE49-F238E27FC236}">
                  <a16:creationId xmlns:a16="http://schemas.microsoft.com/office/drawing/2014/main" id="{CDCB00C5-93D3-4732-B6BE-CF26F1782F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894681" y="450584"/>
              <a:ext cx="269483" cy="230046"/>
            </a:xfrm>
            <a:prstGeom prst="rect">
              <a:avLst/>
            </a:prstGeom>
          </p:spPr>
        </p:pic>
        <p:pic>
          <p:nvPicPr>
            <p:cNvPr id="26" name="Graphic 25">
              <a:extLst>
                <a:ext uri="{FF2B5EF4-FFF2-40B4-BE49-F238E27FC236}">
                  <a16:creationId xmlns:a16="http://schemas.microsoft.com/office/drawing/2014/main" id="{A75D198E-618A-46DC-ADC7-CBD9C12AC5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85756" y="901024"/>
              <a:ext cx="800100" cy="533400"/>
            </a:xfrm>
            <a:prstGeom prst="rect">
              <a:avLst/>
            </a:prstGeom>
          </p:spPr>
        </p:pic>
      </p:grpSp>
      <p:grpSp>
        <p:nvGrpSpPr>
          <p:cNvPr id="27" name="Group 26">
            <a:extLst>
              <a:ext uri="{FF2B5EF4-FFF2-40B4-BE49-F238E27FC236}">
                <a16:creationId xmlns:a16="http://schemas.microsoft.com/office/drawing/2014/main" id="{3548AF32-857E-4DFF-A288-F4CCF7E43FBC}"/>
              </a:ext>
            </a:extLst>
          </p:cNvPr>
          <p:cNvGrpSpPr/>
          <p:nvPr/>
        </p:nvGrpSpPr>
        <p:grpSpPr>
          <a:xfrm rot="10800000">
            <a:off x="-2127765" y="5554213"/>
            <a:ext cx="3121807" cy="2121677"/>
            <a:chOff x="10754961" y="-846675"/>
            <a:chExt cx="3573814" cy="2428875"/>
          </a:xfrm>
        </p:grpSpPr>
        <p:pic>
          <p:nvPicPr>
            <p:cNvPr id="28" name="Graphic 27">
              <a:extLst>
                <a:ext uri="{FF2B5EF4-FFF2-40B4-BE49-F238E27FC236}">
                  <a16:creationId xmlns:a16="http://schemas.microsoft.com/office/drawing/2014/main" id="{6E08D137-1093-4D0C-9BEA-E8BFF72B23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95000" y="-846675"/>
              <a:ext cx="3533775" cy="2428875"/>
            </a:xfrm>
            <a:prstGeom prst="rect">
              <a:avLst/>
            </a:prstGeom>
          </p:spPr>
        </p:pic>
        <p:pic>
          <p:nvPicPr>
            <p:cNvPr id="30" name="Graphic 29">
              <a:extLst>
                <a:ext uri="{FF2B5EF4-FFF2-40B4-BE49-F238E27FC236}">
                  <a16:creationId xmlns:a16="http://schemas.microsoft.com/office/drawing/2014/main" id="{F5AB112E-AF79-469F-938A-C78382021C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4961" y="97490"/>
              <a:ext cx="390525" cy="333375"/>
            </a:xfrm>
            <a:prstGeom prst="rect">
              <a:avLst/>
            </a:prstGeom>
          </p:spPr>
        </p:pic>
        <p:pic>
          <p:nvPicPr>
            <p:cNvPr id="31" name="Graphic 30">
              <a:extLst>
                <a:ext uri="{FF2B5EF4-FFF2-40B4-BE49-F238E27FC236}">
                  <a16:creationId xmlns:a16="http://schemas.microsoft.com/office/drawing/2014/main" id="{83071BF4-6C1D-4FBA-BD34-D3453C410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894681" y="450584"/>
              <a:ext cx="269483" cy="230046"/>
            </a:xfrm>
            <a:prstGeom prst="rect">
              <a:avLst/>
            </a:prstGeom>
          </p:spPr>
        </p:pic>
        <p:pic>
          <p:nvPicPr>
            <p:cNvPr id="32" name="Graphic 31">
              <a:extLst>
                <a:ext uri="{FF2B5EF4-FFF2-40B4-BE49-F238E27FC236}">
                  <a16:creationId xmlns:a16="http://schemas.microsoft.com/office/drawing/2014/main" id="{326703C7-B726-46D5-9D3F-70917686DA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85756" y="901024"/>
              <a:ext cx="800100" cy="533400"/>
            </a:xfrm>
            <a:prstGeom prst="rect">
              <a:avLst/>
            </a:prstGeom>
          </p:spPr>
        </p:pic>
      </p:grpSp>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9"/>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7</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10043989"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Part 3 – Pair Activity – Conflict Management</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1026975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7</a:t>
            </a:fld>
            <a:endParaRPr lang="en-FR" sz="2400">
              <a:solidFill>
                <a:schemeClr val="bg1"/>
              </a:solidFill>
            </a:endParaRPr>
          </a:p>
        </p:txBody>
      </p:sp>
      <p:sp>
        <p:nvSpPr>
          <p:cNvPr id="16" name="TextBox 15">
            <a:extLst>
              <a:ext uri="{FF2B5EF4-FFF2-40B4-BE49-F238E27FC236}">
                <a16:creationId xmlns:a16="http://schemas.microsoft.com/office/drawing/2014/main" id="{CE2F17EC-E802-4396-9AFC-9AC0958151C6}"/>
              </a:ext>
            </a:extLst>
          </p:cNvPr>
          <p:cNvSpPr txBox="1"/>
          <p:nvPr/>
        </p:nvSpPr>
        <p:spPr>
          <a:xfrm>
            <a:off x="628815" y="1596298"/>
            <a:ext cx="3409785" cy="2046714"/>
          </a:xfrm>
          <a:prstGeom prst="rect">
            <a:avLst/>
          </a:prstGeom>
          <a:noFill/>
        </p:spPr>
        <p:txBody>
          <a:bodyPr wrap="square" rtlCol="0">
            <a:spAutoFit/>
          </a:bodyPr>
          <a:lstStyle/>
          <a:p>
            <a:r>
              <a:rPr lang="en-GB">
                <a:solidFill>
                  <a:schemeClr val="bg1"/>
                </a:solidFill>
                <a:latin typeface="Poppins" panose="00000500000000000000" pitchFamily="2" charset="0"/>
                <a:cs typeface="Poppins" panose="00000500000000000000" pitchFamily="2" charset="0"/>
              </a:rPr>
              <a:t>Work in </a:t>
            </a:r>
            <a:r>
              <a:rPr lang="en-GB" b="1">
                <a:solidFill>
                  <a:srgbClr val="FFCC66"/>
                </a:solidFill>
                <a:latin typeface="Poppins" panose="00000500000000000000" pitchFamily="2" charset="0"/>
                <a:cs typeface="Poppins" panose="00000500000000000000" pitchFamily="2" charset="0"/>
              </a:rPr>
              <a:t>pairs</a:t>
            </a:r>
            <a:r>
              <a:rPr lang="en-GB">
                <a:solidFill>
                  <a:schemeClr val="bg1"/>
                </a:solidFill>
                <a:latin typeface="Poppins" panose="00000500000000000000" pitchFamily="2" charset="0"/>
                <a:cs typeface="Poppins" panose="00000500000000000000" pitchFamily="2" charset="0"/>
              </a:rPr>
              <a:t> and think about a recent conflict situation you </a:t>
            </a:r>
            <a:r>
              <a:rPr lang="en-GB" b="1">
                <a:solidFill>
                  <a:srgbClr val="FFCC66"/>
                </a:solidFill>
                <a:latin typeface="Poppins" panose="00000500000000000000" pitchFamily="2" charset="0"/>
                <a:cs typeface="Poppins" panose="00000500000000000000" pitchFamily="2" charset="0"/>
              </a:rPr>
              <a:t>experienced</a:t>
            </a:r>
            <a:r>
              <a:rPr lang="en-GB">
                <a:solidFill>
                  <a:schemeClr val="bg1"/>
                </a:solidFill>
                <a:latin typeface="Poppins" panose="00000500000000000000" pitchFamily="2" charset="0"/>
                <a:cs typeface="Poppins" panose="00000500000000000000" pitchFamily="2" charset="0"/>
              </a:rPr>
              <a:t>. Use the handout to identify which conflict management style you used. </a:t>
            </a:r>
          </a:p>
          <a:p>
            <a:endParaRPr lang="en-GB" sz="1900">
              <a:solidFill>
                <a:schemeClr val="bg1"/>
              </a:solidFill>
              <a:latin typeface="Poppins" panose="00000500000000000000" pitchFamily="2" charset="0"/>
              <a:cs typeface="Poppins" panose="00000500000000000000" pitchFamily="2" charset="0"/>
            </a:endParaRPr>
          </a:p>
        </p:txBody>
      </p:sp>
      <p:pic>
        <p:nvPicPr>
          <p:cNvPr id="13" name="Graphic 12">
            <a:extLst>
              <a:ext uri="{FF2B5EF4-FFF2-40B4-BE49-F238E27FC236}">
                <a16:creationId xmlns:a16="http://schemas.microsoft.com/office/drawing/2014/main" id="{47E06652-495A-49A4-99AA-842BEEBCE0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7732" y="3931528"/>
            <a:ext cx="3352813" cy="2119908"/>
          </a:xfrm>
          <a:prstGeom prst="rect">
            <a:avLst/>
          </a:prstGeom>
        </p:spPr>
      </p:pic>
      <p:sp>
        <p:nvSpPr>
          <p:cNvPr id="33" name="TextBox 32">
            <a:extLst>
              <a:ext uri="{FF2B5EF4-FFF2-40B4-BE49-F238E27FC236}">
                <a16:creationId xmlns:a16="http://schemas.microsoft.com/office/drawing/2014/main" id="{603609CD-4325-4084-AF5F-BB75C649BD0C}"/>
              </a:ext>
            </a:extLst>
          </p:cNvPr>
          <p:cNvSpPr txBox="1"/>
          <p:nvPr/>
        </p:nvSpPr>
        <p:spPr>
          <a:xfrm>
            <a:off x="709369" y="3916525"/>
            <a:ext cx="1980844" cy="430887"/>
          </a:xfrm>
          <a:prstGeom prst="rect">
            <a:avLst/>
          </a:prstGeom>
          <a:noFill/>
        </p:spPr>
        <p:txBody>
          <a:bodyPr wrap="square" rtlCol="0">
            <a:spAutoFit/>
          </a:bodyPr>
          <a:lstStyle/>
          <a:p>
            <a:pPr algn="ctr"/>
            <a:r>
              <a:rPr lang="en-GB" sz="2200" b="1" spc="200">
                <a:solidFill>
                  <a:schemeClr val="bg1"/>
                </a:solidFill>
                <a:latin typeface="Aracne Regular" panose="02000506000000020004" pitchFamily="2" charset="0"/>
                <a:cs typeface="Poppins" panose="00000500000000000000" pitchFamily="2" charset="0"/>
              </a:rPr>
              <a:t>Teddy Bear</a:t>
            </a:r>
          </a:p>
        </p:txBody>
      </p:sp>
      <p:pic>
        <p:nvPicPr>
          <p:cNvPr id="35" name="Graphic 34">
            <a:extLst>
              <a:ext uri="{FF2B5EF4-FFF2-40B4-BE49-F238E27FC236}">
                <a16:creationId xmlns:a16="http://schemas.microsoft.com/office/drawing/2014/main" id="{7AB4A54D-E83E-40E0-AE5F-F3D55C22AA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11694" y="1631245"/>
            <a:ext cx="3352813" cy="2119908"/>
          </a:xfrm>
          <a:prstGeom prst="rect">
            <a:avLst/>
          </a:prstGeom>
        </p:spPr>
      </p:pic>
      <p:sp>
        <p:nvSpPr>
          <p:cNvPr id="36" name="TextBox 35">
            <a:extLst>
              <a:ext uri="{FF2B5EF4-FFF2-40B4-BE49-F238E27FC236}">
                <a16:creationId xmlns:a16="http://schemas.microsoft.com/office/drawing/2014/main" id="{323F9C63-87E8-424E-8607-08C8D6BF4BD8}"/>
              </a:ext>
            </a:extLst>
          </p:cNvPr>
          <p:cNvSpPr txBox="1"/>
          <p:nvPr/>
        </p:nvSpPr>
        <p:spPr>
          <a:xfrm>
            <a:off x="4039482" y="1621833"/>
            <a:ext cx="1714635" cy="430887"/>
          </a:xfrm>
          <a:prstGeom prst="rect">
            <a:avLst/>
          </a:prstGeom>
          <a:noFill/>
        </p:spPr>
        <p:txBody>
          <a:bodyPr wrap="square" rtlCol="0">
            <a:spAutoFit/>
          </a:bodyPr>
          <a:lstStyle/>
          <a:p>
            <a:pPr algn="ctr"/>
            <a:r>
              <a:rPr lang="en-GB" sz="2200" b="1" spc="200">
                <a:solidFill>
                  <a:schemeClr val="bg1"/>
                </a:solidFill>
                <a:latin typeface="Aracne Regular" panose="02000506000000020004" pitchFamily="2" charset="0"/>
                <a:cs typeface="Poppins" panose="00000500000000000000" pitchFamily="2" charset="0"/>
              </a:rPr>
              <a:t>TURTLE</a:t>
            </a:r>
          </a:p>
        </p:txBody>
      </p:sp>
      <p:pic>
        <p:nvPicPr>
          <p:cNvPr id="37" name="Graphic 36">
            <a:extLst>
              <a:ext uri="{FF2B5EF4-FFF2-40B4-BE49-F238E27FC236}">
                <a16:creationId xmlns:a16="http://schemas.microsoft.com/office/drawing/2014/main" id="{DD92C6B2-21A2-4A38-BC27-56B77C7568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08700" y="1596299"/>
            <a:ext cx="3352813" cy="2119908"/>
          </a:xfrm>
          <a:prstGeom prst="rect">
            <a:avLst/>
          </a:prstGeom>
        </p:spPr>
      </p:pic>
      <p:sp>
        <p:nvSpPr>
          <p:cNvPr id="38" name="TextBox 37">
            <a:extLst>
              <a:ext uri="{FF2B5EF4-FFF2-40B4-BE49-F238E27FC236}">
                <a16:creationId xmlns:a16="http://schemas.microsoft.com/office/drawing/2014/main" id="{83415D04-D7D5-44C0-BF7A-38D293AAD015}"/>
              </a:ext>
            </a:extLst>
          </p:cNvPr>
          <p:cNvSpPr txBox="1"/>
          <p:nvPr/>
        </p:nvSpPr>
        <p:spPr>
          <a:xfrm>
            <a:off x="7465126" y="1586887"/>
            <a:ext cx="1714635" cy="430887"/>
          </a:xfrm>
          <a:prstGeom prst="rect">
            <a:avLst/>
          </a:prstGeom>
          <a:noFill/>
        </p:spPr>
        <p:txBody>
          <a:bodyPr wrap="square" rtlCol="0">
            <a:spAutoFit/>
          </a:bodyPr>
          <a:lstStyle/>
          <a:p>
            <a:pPr algn="ctr"/>
            <a:r>
              <a:rPr lang="en-GB" sz="2200" b="1" spc="200">
                <a:solidFill>
                  <a:schemeClr val="bg1"/>
                </a:solidFill>
                <a:latin typeface="Aracne Regular" panose="02000506000000020004" pitchFamily="2" charset="0"/>
                <a:cs typeface="Poppins" panose="00000500000000000000" pitchFamily="2" charset="0"/>
              </a:rPr>
              <a:t>FOX</a:t>
            </a:r>
          </a:p>
        </p:txBody>
      </p:sp>
      <p:pic>
        <p:nvPicPr>
          <p:cNvPr id="39" name="Graphic 38">
            <a:extLst>
              <a:ext uri="{FF2B5EF4-FFF2-40B4-BE49-F238E27FC236}">
                <a16:creationId xmlns:a16="http://schemas.microsoft.com/office/drawing/2014/main" id="{CF9E593E-3A75-4E84-8D9C-7546A64F3D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53157" y="3931528"/>
            <a:ext cx="3352813" cy="2119908"/>
          </a:xfrm>
          <a:prstGeom prst="rect">
            <a:avLst/>
          </a:prstGeom>
        </p:spPr>
      </p:pic>
      <p:sp>
        <p:nvSpPr>
          <p:cNvPr id="40" name="TextBox 39">
            <a:extLst>
              <a:ext uri="{FF2B5EF4-FFF2-40B4-BE49-F238E27FC236}">
                <a16:creationId xmlns:a16="http://schemas.microsoft.com/office/drawing/2014/main" id="{1C473BB3-229E-4F64-ACA4-73F66673ACDA}"/>
              </a:ext>
            </a:extLst>
          </p:cNvPr>
          <p:cNvSpPr txBox="1"/>
          <p:nvPr/>
        </p:nvSpPr>
        <p:spPr>
          <a:xfrm>
            <a:off x="3911174" y="3922116"/>
            <a:ext cx="1714635" cy="430887"/>
          </a:xfrm>
          <a:prstGeom prst="rect">
            <a:avLst/>
          </a:prstGeom>
          <a:noFill/>
        </p:spPr>
        <p:txBody>
          <a:bodyPr wrap="square" rtlCol="0">
            <a:spAutoFit/>
          </a:bodyPr>
          <a:lstStyle/>
          <a:p>
            <a:pPr algn="ctr"/>
            <a:r>
              <a:rPr lang="en-GB" sz="2200" b="1" spc="200">
                <a:solidFill>
                  <a:schemeClr val="bg1"/>
                </a:solidFill>
                <a:latin typeface="Aracne Regular" panose="02000506000000020004" pitchFamily="2" charset="0"/>
                <a:cs typeface="Poppins" panose="00000500000000000000" pitchFamily="2" charset="0"/>
              </a:rPr>
              <a:t>owl</a:t>
            </a:r>
          </a:p>
        </p:txBody>
      </p:sp>
      <p:pic>
        <p:nvPicPr>
          <p:cNvPr id="41" name="Graphic 40">
            <a:extLst>
              <a:ext uri="{FF2B5EF4-FFF2-40B4-BE49-F238E27FC236}">
                <a16:creationId xmlns:a16="http://schemas.microsoft.com/office/drawing/2014/main" id="{1EBF9C8E-CEA6-4DC7-B0FF-481F51423EB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84754" y="3931528"/>
            <a:ext cx="3352813" cy="2119908"/>
          </a:xfrm>
          <a:prstGeom prst="rect">
            <a:avLst/>
          </a:prstGeom>
        </p:spPr>
      </p:pic>
      <p:sp>
        <p:nvSpPr>
          <p:cNvPr id="42" name="TextBox 41">
            <a:extLst>
              <a:ext uri="{FF2B5EF4-FFF2-40B4-BE49-F238E27FC236}">
                <a16:creationId xmlns:a16="http://schemas.microsoft.com/office/drawing/2014/main" id="{A073D1B3-B55A-4BD9-826F-D0D6EC9FFAD5}"/>
              </a:ext>
            </a:extLst>
          </p:cNvPr>
          <p:cNvSpPr txBox="1"/>
          <p:nvPr/>
        </p:nvSpPr>
        <p:spPr>
          <a:xfrm>
            <a:off x="7557336" y="3920190"/>
            <a:ext cx="1714635" cy="430887"/>
          </a:xfrm>
          <a:prstGeom prst="rect">
            <a:avLst/>
          </a:prstGeom>
          <a:noFill/>
        </p:spPr>
        <p:txBody>
          <a:bodyPr wrap="square" rtlCol="0">
            <a:spAutoFit/>
          </a:bodyPr>
          <a:lstStyle/>
          <a:p>
            <a:pPr algn="ctr"/>
            <a:r>
              <a:rPr lang="en-GB" sz="2200" b="1" spc="200">
                <a:solidFill>
                  <a:schemeClr val="bg1"/>
                </a:solidFill>
                <a:latin typeface="Aracne Regular" panose="02000506000000020004" pitchFamily="2" charset="0"/>
                <a:cs typeface="Poppins" panose="00000500000000000000" pitchFamily="2" charset="0"/>
              </a:rPr>
              <a:t>SHARk</a:t>
            </a:r>
          </a:p>
        </p:txBody>
      </p:sp>
      <p:pic>
        <p:nvPicPr>
          <p:cNvPr id="43" name="Graphic 42">
            <a:extLst>
              <a:ext uri="{FF2B5EF4-FFF2-40B4-BE49-F238E27FC236}">
                <a16:creationId xmlns:a16="http://schemas.microsoft.com/office/drawing/2014/main" id="{83CF0F0F-BD39-47BD-A68C-680D78BC32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26854" y="4631096"/>
            <a:ext cx="825887" cy="1173630"/>
          </a:xfrm>
          <a:prstGeom prst="rect">
            <a:avLst/>
          </a:prstGeom>
        </p:spPr>
      </p:pic>
      <p:pic>
        <p:nvPicPr>
          <p:cNvPr id="45" name="Graphic 44">
            <a:extLst>
              <a:ext uri="{FF2B5EF4-FFF2-40B4-BE49-F238E27FC236}">
                <a16:creationId xmlns:a16="http://schemas.microsoft.com/office/drawing/2014/main" id="{1B8FA719-3C33-46B4-9272-F4C0A189734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79102" y="2477120"/>
            <a:ext cx="1210717" cy="765600"/>
          </a:xfrm>
          <a:prstGeom prst="rect">
            <a:avLst/>
          </a:prstGeom>
        </p:spPr>
      </p:pic>
      <p:pic>
        <p:nvPicPr>
          <p:cNvPr id="47" name="Graphic 46">
            <a:extLst>
              <a:ext uri="{FF2B5EF4-FFF2-40B4-BE49-F238E27FC236}">
                <a16:creationId xmlns:a16="http://schemas.microsoft.com/office/drawing/2014/main" id="{1967A41C-BE46-4026-8B4A-9A16FB619F1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54524" y="4665386"/>
            <a:ext cx="981554" cy="1128401"/>
          </a:xfrm>
          <a:prstGeom prst="rect">
            <a:avLst/>
          </a:prstGeom>
        </p:spPr>
      </p:pic>
      <p:pic>
        <p:nvPicPr>
          <p:cNvPr id="49" name="Graphic 48">
            <a:extLst>
              <a:ext uri="{FF2B5EF4-FFF2-40B4-BE49-F238E27FC236}">
                <a16:creationId xmlns:a16="http://schemas.microsoft.com/office/drawing/2014/main" id="{0278AD9C-03F5-461E-849D-749B8DD3334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581929" y="2288411"/>
            <a:ext cx="1208572" cy="1178732"/>
          </a:xfrm>
          <a:prstGeom prst="rect">
            <a:avLst/>
          </a:prstGeom>
        </p:spPr>
      </p:pic>
      <p:pic>
        <p:nvPicPr>
          <p:cNvPr id="51" name="Graphic 50">
            <a:extLst>
              <a:ext uri="{FF2B5EF4-FFF2-40B4-BE49-F238E27FC236}">
                <a16:creationId xmlns:a16="http://schemas.microsoft.com/office/drawing/2014/main" id="{6A5A0B1C-A14E-4F3D-829B-DB77AF8B86E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655585" y="4851313"/>
            <a:ext cx="1109847" cy="538698"/>
          </a:xfrm>
          <a:prstGeom prst="rect">
            <a:avLst/>
          </a:prstGeom>
        </p:spPr>
      </p:pic>
      <p:sp>
        <p:nvSpPr>
          <p:cNvPr id="52" name="TextBox 51">
            <a:extLst>
              <a:ext uri="{FF2B5EF4-FFF2-40B4-BE49-F238E27FC236}">
                <a16:creationId xmlns:a16="http://schemas.microsoft.com/office/drawing/2014/main" id="{A9962D50-C036-4F79-8393-0EAE7EF8751B}"/>
              </a:ext>
            </a:extLst>
          </p:cNvPr>
          <p:cNvSpPr txBox="1"/>
          <p:nvPr/>
        </p:nvSpPr>
        <p:spPr>
          <a:xfrm>
            <a:off x="789752" y="4562516"/>
            <a:ext cx="2062699" cy="1569660"/>
          </a:xfrm>
          <a:prstGeom prst="rect">
            <a:avLst/>
          </a:prstGeom>
          <a:noFill/>
        </p:spPr>
        <p:txBody>
          <a:bodyPr wrap="square" rtlCol="0">
            <a:spAutoFit/>
          </a:bodyPr>
          <a:lstStyle/>
          <a:p>
            <a:r>
              <a:rPr lang="en-GB" sz="1600">
                <a:solidFill>
                  <a:srgbClr val="592C82"/>
                </a:solidFill>
                <a:latin typeface="Poppins" panose="00000500000000000000" pitchFamily="2" charset="0"/>
                <a:cs typeface="Poppins" panose="00000500000000000000" pitchFamily="2" charset="0"/>
              </a:rPr>
              <a:t>High relationship goals. </a:t>
            </a:r>
          </a:p>
          <a:p>
            <a:endParaRPr lang="en-GB" sz="1600">
              <a:solidFill>
                <a:srgbClr val="592C82"/>
              </a:solidFill>
              <a:latin typeface="Poppins" panose="00000500000000000000" pitchFamily="2" charset="0"/>
              <a:cs typeface="Poppins" panose="00000500000000000000" pitchFamily="2" charset="0"/>
            </a:endParaRPr>
          </a:p>
          <a:p>
            <a:r>
              <a:rPr lang="en-GB" sz="1600">
                <a:solidFill>
                  <a:srgbClr val="592C82"/>
                </a:solidFill>
                <a:latin typeface="Poppins" panose="00000500000000000000" pitchFamily="2" charset="0"/>
                <a:cs typeface="Poppins" panose="00000500000000000000" pitchFamily="2" charset="0"/>
              </a:rPr>
              <a:t>Low personal goals.</a:t>
            </a:r>
          </a:p>
          <a:p>
            <a:endParaRPr lang="en-GB" sz="1600">
              <a:solidFill>
                <a:schemeClr val="bg1"/>
              </a:solidFill>
              <a:latin typeface="Poppins" panose="00000500000000000000" pitchFamily="2" charset="0"/>
              <a:cs typeface="Poppins" panose="00000500000000000000" pitchFamily="2" charset="0"/>
            </a:endParaRPr>
          </a:p>
        </p:txBody>
      </p:sp>
      <p:sp>
        <p:nvSpPr>
          <p:cNvPr id="53" name="TextBox 52">
            <a:extLst>
              <a:ext uri="{FF2B5EF4-FFF2-40B4-BE49-F238E27FC236}">
                <a16:creationId xmlns:a16="http://schemas.microsoft.com/office/drawing/2014/main" id="{8A11D6E3-A3DB-40A7-9FB4-D448FC6C6DB2}"/>
              </a:ext>
            </a:extLst>
          </p:cNvPr>
          <p:cNvSpPr txBox="1"/>
          <p:nvPr/>
        </p:nvSpPr>
        <p:spPr>
          <a:xfrm>
            <a:off x="4330279" y="4562516"/>
            <a:ext cx="1897571" cy="1615827"/>
          </a:xfrm>
          <a:prstGeom prst="rect">
            <a:avLst/>
          </a:prstGeom>
          <a:noFill/>
        </p:spPr>
        <p:txBody>
          <a:bodyPr wrap="square" rtlCol="0">
            <a:spAutoFit/>
          </a:bodyPr>
          <a:lstStyle/>
          <a:p>
            <a:r>
              <a:rPr lang="en-GB" sz="1600">
                <a:solidFill>
                  <a:srgbClr val="592C82"/>
                </a:solidFill>
                <a:latin typeface="Poppins" panose="00000500000000000000" pitchFamily="2" charset="0"/>
                <a:cs typeface="Poppins" panose="00000500000000000000" pitchFamily="2" charset="0"/>
              </a:rPr>
              <a:t>High relationship goals. </a:t>
            </a:r>
          </a:p>
          <a:p>
            <a:endParaRPr lang="en-GB" sz="1600">
              <a:solidFill>
                <a:srgbClr val="592C82"/>
              </a:solidFill>
              <a:latin typeface="Poppins" panose="00000500000000000000" pitchFamily="2" charset="0"/>
              <a:cs typeface="Poppins" panose="00000500000000000000" pitchFamily="2" charset="0"/>
            </a:endParaRPr>
          </a:p>
          <a:p>
            <a:r>
              <a:rPr lang="en-GB" sz="1600">
                <a:solidFill>
                  <a:srgbClr val="592C82"/>
                </a:solidFill>
                <a:latin typeface="Poppins" panose="00000500000000000000" pitchFamily="2" charset="0"/>
                <a:cs typeface="Poppins" panose="00000500000000000000" pitchFamily="2" charset="0"/>
              </a:rPr>
              <a:t>High personal goals.</a:t>
            </a:r>
          </a:p>
          <a:p>
            <a:endParaRPr lang="en-GB" sz="1900">
              <a:solidFill>
                <a:schemeClr val="bg1"/>
              </a:solidFill>
              <a:latin typeface="Poppins" panose="00000500000000000000" pitchFamily="2" charset="0"/>
              <a:cs typeface="Poppins" panose="00000500000000000000" pitchFamily="2" charset="0"/>
            </a:endParaRPr>
          </a:p>
        </p:txBody>
      </p:sp>
      <p:sp>
        <p:nvSpPr>
          <p:cNvPr id="54" name="TextBox 53">
            <a:extLst>
              <a:ext uri="{FF2B5EF4-FFF2-40B4-BE49-F238E27FC236}">
                <a16:creationId xmlns:a16="http://schemas.microsoft.com/office/drawing/2014/main" id="{7D895628-EC22-4DEE-8CE9-441DFF201411}"/>
              </a:ext>
            </a:extLst>
          </p:cNvPr>
          <p:cNvSpPr txBox="1"/>
          <p:nvPr/>
        </p:nvSpPr>
        <p:spPr>
          <a:xfrm>
            <a:off x="4329990" y="2207162"/>
            <a:ext cx="1935400" cy="1615827"/>
          </a:xfrm>
          <a:prstGeom prst="rect">
            <a:avLst/>
          </a:prstGeom>
          <a:noFill/>
        </p:spPr>
        <p:txBody>
          <a:bodyPr wrap="square" rtlCol="0">
            <a:spAutoFit/>
          </a:bodyPr>
          <a:lstStyle/>
          <a:p>
            <a:r>
              <a:rPr lang="en-GB" sz="1600">
                <a:solidFill>
                  <a:srgbClr val="592C82"/>
                </a:solidFill>
                <a:latin typeface="Poppins" panose="00000500000000000000" pitchFamily="2" charset="0"/>
                <a:cs typeface="Poppins" panose="00000500000000000000" pitchFamily="2" charset="0"/>
              </a:rPr>
              <a:t>Low relationship goals. </a:t>
            </a:r>
          </a:p>
          <a:p>
            <a:endParaRPr lang="en-GB" sz="1600">
              <a:solidFill>
                <a:srgbClr val="592C82"/>
              </a:solidFill>
              <a:latin typeface="Poppins" panose="00000500000000000000" pitchFamily="2" charset="0"/>
              <a:cs typeface="Poppins" panose="00000500000000000000" pitchFamily="2" charset="0"/>
            </a:endParaRPr>
          </a:p>
          <a:p>
            <a:r>
              <a:rPr lang="en-GB" sz="1600">
                <a:solidFill>
                  <a:srgbClr val="592C82"/>
                </a:solidFill>
                <a:latin typeface="Poppins" panose="00000500000000000000" pitchFamily="2" charset="0"/>
                <a:cs typeface="Poppins" panose="00000500000000000000" pitchFamily="2" charset="0"/>
              </a:rPr>
              <a:t>Low personal goals.</a:t>
            </a:r>
          </a:p>
          <a:p>
            <a:endParaRPr lang="en-GB" sz="1900">
              <a:solidFill>
                <a:schemeClr val="bg1"/>
              </a:solidFill>
              <a:latin typeface="Poppins" panose="00000500000000000000" pitchFamily="2" charset="0"/>
              <a:cs typeface="Poppins" panose="00000500000000000000" pitchFamily="2" charset="0"/>
            </a:endParaRPr>
          </a:p>
        </p:txBody>
      </p:sp>
      <p:sp>
        <p:nvSpPr>
          <p:cNvPr id="55" name="TextBox 54">
            <a:extLst>
              <a:ext uri="{FF2B5EF4-FFF2-40B4-BE49-F238E27FC236}">
                <a16:creationId xmlns:a16="http://schemas.microsoft.com/office/drawing/2014/main" id="{38E281E3-DD31-4FD3-BC8E-6EA13CA76D0A}"/>
              </a:ext>
            </a:extLst>
          </p:cNvPr>
          <p:cNvSpPr txBox="1"/>
          <p:nvPr/>
        </p:nvSpPr>
        <p:spPr>
          <a:xfrm>
            <a:off x="7917379" y="2207162"/>
            <a:ext cx="1935400" cy="1615827"/>
          </a:xfrm>
          <a:prstGeom prst="rect">
            <a:avLst/>
          </a:prstGeom>
          <a:noFill/>
        </p:spPr>
        <p:txBody>
          <a:bodyPr wrap="square" rtlCol="0">
            <a:spAutoFit/>
          </a:bodyPr>
          <a:lstStyle/>
          <a:p>
            <a:r>
              <a:rPr lang="en-GB" sz="1600">
                <a:solidFill>
                  <a:srgbClr val="592C82"/>
                </a:solidFill>
                <a:latin typeface="Poppins" panose="00000500000000000000" pitchFamily="2" charset="0"/>
                <a:cs typeface="Poppins" panose="00000500000000000000" pitchFamily="2" charset="0"/>
              </a:rPr>
              <a:t>Mid relationship goals. </a:t>
            </a:r>
          </a:p>
          <a:p>
            <a:endParaRPr lang="en-GB" sz="1600">
              <a:solidFill>
                <a:srgbClr val="592C82"/>
              </a:solidFill>
              <a:latin typeface="Poppins" panose="00000500000000000000" pitchFamily="2" charset="0"/>
              <a:cs typeface="Poppins" panose="00000500000000000000" pitchFamily="2" charset="0"/>
            </a:endParaRPr>
          </a:p>
          <a:p>
            <a:r>
              <a:rPr lang="en-GB" sz="1600">
                <a:solidFill>
                  <a:srgbClr val="592C82"/>
                </a:solidFill>
                <a:latin typeface="Poppins" panose="00000500000000000000" pitchFamily="2" charset="0"/>
                <a:cs typeface="Poppins" panose="00000500000000000000" pitchFamily="2" charset="0"/>
              </a:rPr>
              <a:t>Mid personal goals.</a:t>
            </a:r>
          </a:p>
          <a:p>
            <a:endParaRPr lang="en-GB" sz="1900">
              <a:solidFill>
                <a:schemeClr val="bg1"/>
              </a:solidFill>
              <a:latin typeface="Poppins" panose="00000500000000000000" pitchFamily="2" charset="0"/>
              <a:cs typeface="Poppins" panose="00000500000000000000" pitchFamily="2" charset="0"/>
            </a:endParaRPr>
          </a:p>
        </p:txBody>
      </p:sp>
      <p:sp>
        <p:nvSpPr>
          <p:cNvPr id="56" name="TextBox 55">
            <a:extLst>
              <a:ext uri="{FF2B5EF4-FFF2-40B4-BE49-F238E27FC236}">
                <a16:creationId xmlns:a16="http://schemas.microsoft.com/office/drawing/2014/main" id="{DF7DEAEA-DAA5-4EB0-857A-B4D9650292ED}"/>
              </a:ext>
            </a:extLst>
          </p:cNvPr>
          <p:cNvSpPr txBox="1"/>
          <p:nvPr/>
        </p:nvSpPr>
        <p:spPr>
          <a:xfrm>
            <a:off x="7898440" y="4562516"/>
            <a:ext cx="1935400" cy="1615827"/>
          </a:xfrm>
          <a:prstGeom prst="rect">
            <a:avLst/>
          </a:prstGeom>
          <a:noFill/>
        </p:spPr>
        <p:txBody>
          <a:bodyPr wrap="square" rtlCol="0">
            <a:spAutoFit/>
          </a:bodyPr>
          <a:lstStyle/>
          <a:p>
            <a:r>
              <a:rPr lang="en-GB" sz="1600">
                <a:solidFill>
                  <a:srgbClr val="592C82"/>
                </a:solidFill>
                <a:latin typeface="Poppins" panose="00000500000000000000" pitchFamily="2" charset="0"/>
                <a:cs typeface="Poppins" panose="00000500000000000000" pitchFamily="2" charset="0"/>
              </a:rPr>
              <a:t>Low relationship goals. </a:t>
            </a:r>
          </a:p>
          <a:p>
            <a:endParaRPr lang="en-GB" sz="1600">
              <a:solidFill>
                <a:srgbClr val="592C82"/>
              </a:solidFill>
              <a:latin typeface="Poppins" panose="00000500000000000000" pitchFamily="2" charset="0"/>
              <a:cs typeface="Poppins" panose="00000500000000000000" pitchFamily="2" charset="0"/>
            </a:endParaRPr>
          </a:p>
          <a:p>
            <a:r>
              <a:rPr lang="en-GB" sz="1600">
                <a:solidFill>
                  <a:srgbClr val="592C82"/>
                </a:solidFill>
                <a:latin typeface="Poppins" panose="00000500000000000000" pitchFamily="2" charset="0"/>
                <a:cs typeface="Poppins" panose="00000500000000000000" pitchFamily="2" charset="0"/>
              </a:rPr>
              <a:t>High personal goals.</a:t>
            </a:r>
          </a:p>
          <a:p>
            <a:endParaRPr lang="en-GB" sz="1900">
              <a:solidFill>
                <a:schemeClr val="bg1"/>
              </a:solidFill>
              <a:latin typeface="Poppins" panose="00000500000000000000" pitchFamily="2" charset="0"/>
              <a:cs typeface="Poppins" panose="00000500000000000000" pitchFamily="2" charset="0"/>
            </a:endParaRPr>
          </a:p>
        </p:txBody>
      </p:sp>
      <p:pic>
        <p:nvPicPr>
          <p:cNvPr id="46" name="Picture 45" descr="Icon&#10;&#10;Description automatically generated with medium confidence">
            <a:extLst>
              <a:ext uri="{FF2B5EF4-FFF2-40B4-BE49-F238E27FC236}">
                <a16:creationId xmlns:a16="http://schemas.microsoft.com/office/drawing/2014/main" id="{5A4C2BFB-4A51-4414-914D-8EB2D785FD7C}"/>
              </a:ext>
            </a:extLst>
          </p:cNvPr>
          <p:cNvPicPr>
            <a:picLocks noChangeAspect="1"/>
          </p:cNvPicPr>
          <p:nvPr/>
        </p:nvPicPr>
        <p:blipFill>
          <a:blip r:embed="rId22"/>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1607454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09BC19-8E6A-475B-BE40-745476AAF902}"/>
              </a:ext>
            </a:extLst>
          </p:cNvPr>
          <p:cNvPicPr>
            <a:picLocks noChangeAspect="1"/>
          </p:cNvPicPr>
          <p:nvPr/>
        </p:nvPicPr>
        <p:blipFill>
          <a:blip r:embed="rId3"/>
          <a:stretch>
            <a:fillRect/>
          </a:stretch>
        </p:blipFill>
        <p:spPr>
          <a:xfrm>
            <a:off x="0" y="0"/>
            <a:ext cx="12192000" cy="688086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8</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1A422362-A72B-44B4-8515-425366513975}"/>
              </a:ext>
            </a:extLst>
          </p:cNvPr>
          <p:cNvSpPr txBox="1"/>
          <p:nvPr/>
        </p:nvSpPr>
        <p:spPr>
          <a:xfrm>
            <a:off x="609599" y="503212"/>
            <a:ext cx="8184445" cy="523220"/>
          </a:xfrm>
          <a:prstGeom prst="rect">
            <a:avLst/>
          </a:prstGeom>
          <a:noFill/>
        </p:spPr>
        <p:txBody>
          <a:bodyPr wrap="square" rtlCol="0">
            <a:spAutoFit/>
          </a:bodyPr>
          <a:lstStyle/>
          <a:p>
            <a:r>
              <a:rPr lang="en-AU" sz="2800" b="1">
                <a:solidFill>
                  <a:srgbClr val="FFCC66"/>
                </a:solidFill>
                <a:latin typeface="Zona Pro" panose="02010503040002020004" pitchFamily="50" charset="0"/>
              </a:rPr>
              <a:t>Group Discussion</a:t>
            </a:r>
          </a:p>
        </p:txBody>
      </p:sp>
      <p:cxnSp>
        <p:nvCxnSpPr>
          <p:cNvPr id="18" name="Straight Connector 17">
            <a:extLst>
              <a:ext uri="{FF2B5EF4-FFF2-40B4-BE49-F238E27FC236}">
                <a16:creationId xmlns:a16="http://schemas.microsoft.com/office/drawing/2014/main" id="{0CFDB094-57EE-486D-A0E6-F91D3F686AA9}"/>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8</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6" y="1596298"/>
            <a:ext cx="4326990" cy="1846659"/>
          </a:xfrm>
          <a:prstGeom prst="rect">
            <a:avLst/>
          </a:prstGeom>
          <a:noFill/>
        </p:spPr>
        <p:txBody>
          <a:bodyPr wrap="square" rtlCol="0">
            <a:spAutoFit/>
          </a:bodyPr>
          <a:lstStyle/>
          <a:p>
            <a:r>
              <a:rPr lang="en-GB" sz="1900">
                <a:solidFill>
                  <a:schemeClr val="bg1"/>
                </a:solidFill>
                <a:latin typeface="Poppins" panose="00000500000000000000" pitchFamily="2" charset="0"/>
                <a:cs typeface="Poppins" panose="00000500000000000000" pitchFamily="2" charset="0"/>
              </a:rPr>
              <a:t>What </a:t>
            </a:r>
            <a:r>
              <a:rPr lang="en-GB" sz="1900" b="1">
                <a:solidFill>
                  <a:srgbClr val="FFCC66"/>
                </a:solidFill>
                <a:latin typeface="Poppins" panose="00000500000000000000" pitchFamily="2" charset="0"/>
                <a:cs typeface="Poppins" panose="00000500000000000000" pitchFamily="2" charset="0"/>
              </a:rPr>
              <a:t>conflict management style</a:t>
            </a:r>
            <a:r>
              <a:rPr lang="en-GB" sz="1900">
                <a:solidFill>
                  <a:schemeClr val="bg1"/>
                </a:solidFill>
                <a:latin typeface="Poppins" panose="00000500000000000000" pitchFamily="2" charset="0"/>
                <a:cs typeface="Poppins" panose="00000500000000000000" pitchFamily="2" charset="0"/>
              </a:rPr>
              <a:t> do you commonly use?</a:t>
            </a:r>
          </a:p>
          <a:p>
            <a:endParaRPr lang="en-GB" sz="1900">
              <a:solidFill>
                <a:schemeClr val="bg1"/>
              </a:solidFill>
              <a:latin typeface="Poppins" panose="00000500000000000000" pitchFamily="2" charset="0"/>
              <a:cs typeface="Poppins" panose="00000500000000000000" pitchFamily="2" charset="0"/>
            </a:endParaRPr>
          </a:p>
          <a:p>
            <a:r>
              <a:rPr lang="en-GB" sz="1900">
                <a:solidFill>
                  <a:schemeClr val="bg1"/>
                </a:solidFill>
                <a:latin typeface="Poppins" panose="00000500000000000000" pitchFamily="2" charset="0"/>
                <a:cs typeface="Poppins" panose="00000500000000000000" pitchFamily="2" charset="0"/>
              </a:rPr>
              <a:t>What can you do to handle the conflict </a:t>
            </a:r>
            <a:r>
              <a:rPr lang="en-GB" sz="1900" b="1">
                <a:solidFill>
                  <a:srgbClr val="FFCC66"/>
                </a:solidFill>
                <a:latin typeface="Poppins" panose="00000500000000000000" pitchFamily="2" charset="0"/>
                <a:cs typeface="Poppins" panose="00000500000000000000" pitchFamily="2" charset="0"/>
              </a:rPr>
              <a:t>better</a:t>
            </a:r>
            <a:r>
              <a:rPr lang="en-GB" sz="1900">
                <a:solidFill>
                  <a:schemeClr val="bg1"/>
                </a:solidFill>
                <a:latin typeface="Poppins" panose="00000500000000000000" pitchFamily="2" charset="0"/>
                <a:cs typeface="Poppins" panose="00000500000000000000" pitchFamily="2" charset="0"/>
              </a:rPr>
              <a:t> next time?</a:t>
            </a:r>
          </a:p>
          <a:p>
            <a:endParaRPr lang="en-GB" sz="1900">
              <a:solidFill>
                <a:schemeClr val="bg1"/>
              </a:solidFill>
              <a:latin typeface="Poppins" panose="00000500000000000000" pitchFamily="2" charset="0"/>
              <a:cs typeface="Poppins" panose="00000500000000000000" pitchFamily="2" charset="0"/>
            </a:endParaRP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3" name="Graphic 2">
            <a:extLst>
              <a:ext uri="{FF2B5EF4-FFF2-40B4-BE49-F238E27FC236}">
                <a16:creationId xmlns:a16="http://schemas.microsoft.com/office/drawing/2014/main" id="{B674B141-365B-45FD-B676-B148ED1933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69372" y="2761577"/>
            <a:ext cx="1618431" cy="2801130"/>
          </a:xfrm>
          <a:prstGeom prst="rect">
            <a:avLst/>
          </a:prstGeom>
        </p:spPr>
      </p:pic>
      <p:pic>
        <p:nvPicPr>
          <p:cNvPr id="8" name="Graphic 7">
            <a:extLst>
              <a:ext uri="{FF2B5EF4-FFF2-40B4-BE49-F238E27FC236}">
                <a16:creationId xmlns:a16="http://schemas.microsoft.com/office/drawing/2014/main" id="{B857D7AE-EA53-4752-B953-BA3E4EA4F6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65251" y="1223336"/>
            <a:ext cx="933450" cy="895350"/>
          </a:xfrm>
          <a:prstGeom prst="rect">
            <a:avLst/>
          </a:prstGeom>
        </p:spPr>
      </p:pic>
      <p:pic>
        <p:nvPicPr>
          <p:cNvPr id="10" name="Graphic 9">
            <a:extLst>
              <a:ext uri="{FF2B5EF4-FFF2-40B4-BE49-F238E27FC236}">
                <a16:creationId xmlns:a16="http://schemas.microsoft.com/office/drawing/2014/main" id="{CE70DD3A-97A0-41FC-947E-A0D9922C89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04977" y="1783963"/>
            <a:ext cx="942975" cy="914400"/>
          </a:xfrm>
          <a:prstGeom prst="rect">
            <a:avLst/>
          </a:prstGeom>
        </p:spPr>
      </p:pic>
      <p:pic>
        <p:nvPicPr>
          <p:cNvPr id="13" name="Graphic 12">
            <a:extLst>
              <a:ext uri="{FF2B5EF4-FFF2-40B4-BE49-F238E27FC236}">
                <a16:creationId xmlns:a16="http://schemas.microsoft.com/office/drawing/2014/main" id="{D68D7F8D-1902-44AA-8408-08239428A3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80227" y="933186"/>
            <a:ext cx="923925" cy="952500"/>
          </a:xfrm>
          <a:prstGeom prst="rect">
            <a:avLst/>
          </a:prstGeom>
        </p:spPr>
      </p:pic>
      <p:pic>
        <p:nvPicPr>
          <p:cNvPr id="17" name="Graphic 16">
            <a:extLst>
              <a:ext uri="{FF2B5EF4-FFF2-40B4-BE49-F238E27FC236}">
                <a16:creationId xmlns:a16="http://schemas.microsoft.com/office/drawing/2014/main" id="{C2CD84A9-3C01-480F-846E-335E745755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35606" y="1697441"/>
            <a:ext cx="942975" cy="914400"/>
          </a:xfrm>
          <a:prstGeom prst="rect">
            <a:avLst/>
          </a:prstGeom>
        </p:spPr>
      </p:pic>
      <p:pic>
        <p:nvPicPr>
          <p:cNvPr id="22" name="Graphic 21">
            <a:extLst>
              <a:ext uri="{FF2B5EF4-FFF2-40B4-BE49-F238E27FC236}">
                <a16:creationId xmlns:a16="http://schemas.microsoft.com/office/drawing/2014/main" id="{0DEA2A36-419E-412D-83E3-49780629B2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893055">
            <a:off x="10988675" y="1163950"/>
            <a:ext cx="933450" cy="962025"/>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7D45B9B6-A453-B699-DEA8-992675EBCF61}"/>
              </a:ext>
            </a:extLst>
          </p:cNvPr>
          <p:cNvPicPr>
            <a:picLocks noChangeAspect="1"/>
          </p:cNvPicPr>
          <p:nvPr/>
        </p:nvPicPr>
        <p:blipFill>
          <a:blip r:embed="rId21"/>
          <a:stretch>
            <a:fillRect/>
          </a:stretch>
        </p:blipFill>
        <p:spPr>
          <a:xfrm>
            <a:off x="10401292" y="213517"/>
            <a:ext cx="1450596" cy="401047"/>
          </a:xfrm>
          <a:prstGeom prst="rect">
            <a:avLst/>
          </a:prstGeom>
        </p:spPr>
      </p:pic>
    </p:spTree>
    <p:extLst>
      <p:ext uri="{BB962C8B-B14F-4D97-AF65-F5344CB8AC3E}">
        <p14:creationId xmlns:p14="http://schemas.microsoft.com/office/powerpoint/2010/main" val="3743204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09BC19-8E6A-475B-BE40-745476AAF902}"/>
              </a:ext>
            </a:extLst>
          </p:cNvPr>
          <p:cNvPicPr>
            <a:picLocks noChangeAspect="1"/>
          </p:cNvPicPr>
          <p:nvPr/>
        </p:nvPicPr>
        <p:blipFill>
          <a:blip r:embed="rId3"/>
          <a:stretch>
            <a:fillRect/>
          </a:stretch>
        </p:blipFill>
        <p:spPr>
          <a:xfrm>
            <a:off x="0" y="0"/>
            <a:ext cx="12192000" cy="6880860"/>
          </a:xfrm>
          <a:prstGeom prst="rect">
            <a:avLst/>
          </a:prstGeom>
        </p:spPr>
      </p:pic>
      <p:pic>
        <p:nvPicPr>
          <p:cNvPr id="34" name="Picture 33" descr="A picture containing background pattern&#10;&#10;Description automatically generated">
            <a:extLst>
              <a:ext uri="{FF2B5EF4-FFF2-40B4-BE49-F238E27FC236}">
                <a16:creationId xmlns:a16="http://schemas.microsoft.com/office/drawing/2014/main" id="{9C0B8048-4520-4497-B614-B55637508884}"/>
              </a:ext>
            </a:extLst>
          </p:cNvPr>
          <p:cNvPicPr>
            <a:picLocks noChangeAspect="1"/>
          </p:cNvPicPr>
          <p:nvPr/>
        </p:nvPicPr>
        <p:blipFill>
          <a:blip r:embed="rId4"/>
          <a:stretch>
            <a:fillRect/>
          </a:stretch>
        </p:blipFill>
        <p:spPr>
          <a:xfrm>
            <a:off x="10950224" y="6040589"/>
            <a:ext cx="640258" cy="554890"/>
          </a:xfrm>
          <a:prstGeom prst="rect">
            <a:avLst/>
          </a:prstGeom>
        </p:spPr>
      </p:pic>
      <p:sp>
        <p:nvSpPr>
          <p:cNvPr id="4" name="Date Placeholder 3">
            <a:extLst>
              <a:ext uri="{FF2B5EF4-FFF2-40B4-BE49-F238E27FC236}">
                <a16:creationId xmlns:a16="http://schemas.microsoft.com/office/drawing/2014/main" id="{51415172-BA78-47F3-B73C-F708467A175D}"/>
              </a:ext>
            </a:extLst>
          </p:cNvPr>
          <p:cNvSpPr>
            <a:spLocks noGrp="1"/>
          </p:cNvSpPr>
          <p:nvPr>
            <p:ph type="dt" sz="half" idx="10"/>
          </p:nvPr>
        </p:nvSpPr>
        <p:spPr/>
        <p:txBody>
          <a:bodyPr/>
          <a:lstStyle/>
          <a:p>
            <a:r>
              <a:rPr lang="LID4096"/>
              <a:t>2021</a:t>
            </a:r>
            <a:endParaRPr lang="en-FR"/>
          </a:p>
        </p:txBody>
      </p:sp>
      <p:sp>
        <p:nvSpPr>
          <p:cNvPr id="5" name="Footer Placeholder 4">
            <a:extLst>
              <a:ext uri="{FF2B5EF4-FFF2-40B4-BE49-F238E27FC236}">
                <a16:creationId xmlns:a16="http://schemas.microsoft.com/office/drawing/2014/main" id="{91174ABB-D9E2-4DA4-AE03-71F67F35FCF3}"/>
              </a:ext>
            </a:extLst>
          </p:cNvPr>
          <p:cNvSpPr>
            <a:spLocks noGrp="1"/>
          </p:cNvSpPr>
          <p:nvPr>
            <p:ph type="ftr" sz="quarter" idx="11"/>
          </p:nvPr>
        </p:nvSpPr>
        <p:spPr/>
        <p:txBody>
          <a:bodyPr/>
          <a:lstStyle/>
          <a:p>
            <a:r>
              <a:rPr lang="en-AU"/>
              <a:t>Test</a:t>
            </a:r>
            <a:endParaRPr lang="en-FR"/>
          </a:p>
        </p:txBody>
      </p:sp>
      <p:sp>
        <p:nvSpPr>
          <p:cNvPr id="6" name="Slide Number Placeholder 5">
            <a:extLst>
              <a:ext uri="{FF2B5EF4-FFF2-40B4-BE49-F238E27FC236}">
                <a16:creationId xmlns:a16="http://schemas.microsoft.com/office/drawing/2014/main" id="{974A7922-648D-4997-9CE0-3EF6E4632022}"/>
              </a:ext>
            </a:extLst>
          </p:cNvPr>
          <p:cNvSpPr>
            <a:spLocks noGrp="1"/>
          </p:cNvSpPr>
          <p:nvPr>
            <p:ph type="sldNum" sz="quarter" idx="12"/>
          </p:nvPr>
        </p:nvSpPr>
        <p:spPr/>
        <p:txBody>
          <a:bodyPr/>
          <a:lstStyle/>
          <a:p>
            <a:fld id="{BFB245C7-A9B6-FE41-A38C-AC0BF5D04523}" type="slidenum">
              <a:rPr lang="en-FR" smtClean="0"/>
              <a:pPr/>
              <a:t>9</a:t>
            </a:fld>
            <a:endParaRPr lang="en-FR"/>
          </a:p>
        </p:txBody>
      </p:sp>
      <p:sp>
        <p:nvSpPr>
          <p:cNvPr id="12" name="Rectangle 25">
            <a:extLst>
              <a:ext uri="{FF2B5EF4-FFF2-40B4-BE49-F238E27FC236}">
                <a16:creationId xmlns:a16="http://schemas.microsoft.com/office/drawing/2014/main" id="{BEF3D687-09D5-4782-A5A0-3E2FFF6E9B42}"/>
              </a:ext>
            </a:extLst>
          </p:cNvPr>
          <p:cNvSpPr/>
          <p:nvPr/>
        </p:nvSpPr>
        <p:spPr>
          <a:xfrm>
            <a:off x="-116114" y="-101600"/>
            <a:ext cx="7760047" cy="7045122"/>
          </a:xfrm>
          <a:custGeom>
            <a:avLst/>
            <a:gdLst>
              <a:gd name="connsiteX0" fmla="*/ 0 w 7685591"/>
              <a:gd name="connsiteY0" fmla="*/ 0 h 6858000"/>
              <a:gd name="connsiteX1" fmla="*/ 7685591 w 7685591"/>
              <a:gd name="connsiteY1" fmla="*/ 0 h 6858000"/>
              <a:gd name="connsiteX2" fmla="*/ 7685591 w 7685591"/>
              <a:gd name="connsiteY2" fmla="*/ 6858000 h 6858000"/>
              <a:gd name="connsiteX3" fmla="*/ 0 w 7685591"/>
              <a:gd name="connsiteY3" fmla="*/ 6858000 h 6858000"/>
              <a:gd name="connsiteX4" fmla="*/ 0 w 7685591"/>
              <a:gd name="connsiteY4" fmla="*/ 0 h 6858000"/>
              <a:gd name="connsiteX0" fmla="*/ 0 w 8241176"/>
              <a:gd name="connsiteY0" fmla="*/ 0 h 6858000"/>
              <a:gd name="connsiteX1" fmla="*/ 7685591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8241176"/>
              <a:gd name="connsiteY0" fmla="*/ 0 h 6858000"/>
              <a:gd name="connsiteX1" fmla="*/ 7430947 w 8241176"/>
              <a:gd name="connsiteY1" fmla="*/ 0 h 6858000"/>
              <a:gd name="connsiteX2" fmla="*/ 8241176 w 8241176"/>
              <a:gd name="connsiteY2" fmla="*/ 6834851 h 6858000"/>
              <a:gd name="connsiteX3" fmla="*/ 0 w 8241176"/>
              <a:gd name="connsiteY3" fmla="*/ 6858000 h 6858000"/>
              <a:gd name="connsiteX4" fmla="*/ 0 w 8241176"/>
              <a:gd name="connsiteY4" fmla="*/ 0 h 6858000"/>
              <a:gd name="connsiteX0" fmla="*/ 0 w 7751768"/>
              <a:gd name="connsiteY0" fmla="*/ 0 h 6858000"/>
              <a:gd name="connsiteX1" fmla="*/ 7430947 w 7751768"/>
              <a:gd name="connsiteY1" fmla="*/ 0 h 6858000"/>
              <a:gd name="connsiteX2" fmla="*/ 7751768 w 7751768"/>
              <a:gd name="connsiteY2" fmla="*/ 6847551 h 6858000"/>
              <a:gd name="connsiteX3" fmla="*/ 0 w 7751768"/>
              <a:gd name="connsiteY3" fmla="*/ 6858000 h 6858000"/>
              <a:gd name="connsiteX4" fmla="*/ 0 w 77517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768" h="6858000">
                <a:moveTo>
                  <a:pt x="0" y="0"/>
                </a:moveTo>
                <a:lnTo>
                  <a:pt x="7430947" y="0"/>
                </a:lnTo>
                <a:lnTo>
                  <a:pt x="7751768" y="6847551"/>
                </a:lnTo>
                <a:lnTo>
                  <a:pt x="0" y="6858000"/>
                </a:lnTo>
                <a:lnTo>
                  <a:pt x="0" y="0"/>
                </a:lnTo>
                <a:close/>
              </a:path>
            </a:pathLst>
          </a:custGeom>
          <a:solidFill>
            <a:srgbClr val="592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Slide Number Placeholder 12">
            <a:extLst>
              <a:ext uri="{FF2B5EF4-FFF2-40B4-BE49-F238E27FC236}">
                <a16:creationId xmlns:a16="http://schemas.microsoft.com/office/drawing/2014/main" id="{103A0FD4-1EF2-47F6-AB8A-CC4F7CE33920}"/>
              </a:ext>
            </a:extLst>
          </p:cNvPr>
          <p:cNvSpPr txBox="1">
            <a:spLocks/>
          </p:cNvSpPr>
          <p:nvPr/>
        </p:nvSpPr>
        <p:spPr>
          <a:xfrm>
            <a:off x="11006351" y="6125112"/>
            <a:ext cx="513047" cy="365125"/>
          </a:xfrm>
          <a:prstGeom prst="rect">
            <a:avLst/>
          </a:prstGeom>
        </p:spPr>
        <p:txBody>
          <a:bodyPr vert="horz" lIns="91440" tIns="45720" rIns="91440" bIns="45720" rtlCol="0" anchor="ctr"/>
          <a:lstStyle>
            <a:defPPr>
              <a:defRPr lang="en-FR"/>
            </a:defPPr>
            <a:lvl1pPr marL="0" algn="r" defTabSz="914400" rtl="0" eaLnBrk="1" latinLnBrk="0" hangingPunct="1">
              <a:defRPr sz="1200" b="1" kern="1200">
                <a:solidFill>
                  <a:srgbClr val="7030A0"/>
                </a:solidFill>
                <a:latin typeface="Zona Pro" panose="02010503040002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FB245C7-A9B6-FE41-A38C-AC0BF5D04523}" type="slidenum">
              <a:rPr lang="en-FR" sz="2400" smtClean="0">
                <a:solidFill>
                  <a:schemeClr val="bg1"/>
                </a:solidFill>
              </a:rPr>
              <a:pPr algn="ctr"/>
              <a:t>9</a:t>
            </a:fld>
            <a:endParaRPr lang="en-FR" sz="2400">
              <a:solidFill>
                <a:schemeClr val="bg1"/>
              </a:solidFill>
            </a:endParaRPr>
          </a:p>
        </p:txBody>
      </p:sp>
      <p:pic>
        <p:nvPicPr>
          <p:cNvPr id="29" name="Graphic 28">
            <a:extLst>
              <a:ext uri="{FF2B5EF4-FFF2-40B4-BE49-F238E27FC236}">
                <a16:creationId xmlns:a16="http://schemas.microsoft.com/office/drawing/2014/main" id="{37C81167-C421-4CD0-A2E3-EA2A1F51D2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26482">
            <a:off x="7413845" y="-20481"/>
            <a:ext cx="157749" cy="7046136"/>
          </a:xfrm>
          <a:prstGeom prst="rect">
            <a:avLst/>
          </a:prstGeom>
        </p:spPr>
      </p:pic>
      <p:sp>
        <p:nvSpPr>
          <p:cNvPr id="16" name="TextBox 15">
            <a:extLst>
              <a:ext uri="{FF2B5EF4-FFF2-40B4-BE49-F238E27FC236}">
                <a16:creationId xmlns:a16="http://schemas.microsoft.com/office/drawing/2014/main" id="{CE2F17EC-E802-4396-9AFC-9AC0958151C6}"/>
              </a:ext>
            </a:extLst>
          </p:cNvPr>
          <p:cNvSpPr txBox="1"/>
          <p:nvPr/>
        </p:nvSpPr>
        <p:spPr>
          <a:xfrm>
            <a:off x="628815" y="1620376"/>
            <a:ext cx="5746024" cy="4185761"/>
          </a:xfrm>
          <a:prstGeom prst="rect">
            <a:avLst/>
          </a:prstGeom>
          <a:noFill/>
        </p:spPr>
        <p:txBody>
          <a:bodyPr wrap="square" rtlCol="0">
            <a:spAutoFit/>
          </a:bodyPr>
          <a:lstStyle/>
          <a:p>
            <a:r>
              <a:rPr lang="en-GB" sz="1900" dirty="0">
                <a:solidFill>
                  <a:schemeClr val="bg1"/>
                </a:solidFill>
                <a:latin typeface="Poppins" panose="00000500000000000000" pitchFamily="2" charset="0"/>
                <a:cs typeface="Poppins" panose="00000500000000000000" pitchFamily="2" charset="0"/>
              </a:rPr>
              <a:t>Tell someone about a situation involving physical bullying. And In groups, discuss how one of the below communication strategies could be used to address the bullying. </a:t>
            </a:r>
          </a:p>
          <a:p>
            <a:r>
              <a:rPr lang="en-GB" sz="1900" dirty="0">
                <a:solidFill>
                  <a:schemeClr val="bg1"/>
                </a:solidFill>
                <a:latin typeface="Poppins" panose="00000500000000000000" pitchFamily="2" charset="0"/>
                <a:cs typeface="Poppins" panose="00000500000000000000" pitchFamily="2" charset="0"/>
              </a:rPr>
              <a:t> </a:t>
            </a:r>
            <a:br>
              <a:rPr lang="en-GB" sz="1900" dirty="0">
                <a:solidFill>
                  <a:schemeClr val="bg1"/>
                </a:solidFill>
                <a:latin typeface="Poppins" panose="00000500000000000000" pitchFamily="2" charset="0"/>
                <a:cs typeface="Poppins" panose="00000500000000000000" pitchFamily="2" charset="0"/>
              </a:rPr>
            </a:br>
            <a:r>
              <a:rPr lang="en-GB" sz="1900" b="1" dirty="0">
                <a:solidFill>
                  <a:srgbClr val="FFCC66"/>
                </a:solidFill>
                <a:latin typeface="Poppins" panose="00000500000000000000" pitchFamily="2" charset="0"/>
                <a:cs typeface="Poppins" panose="00000500000000000000" pitchFamily="2" charset="0"/>
              </a:rPr>
              <a:t>•</a:t>
            </a:r>
            <a:r>
              <a:rPr lang="en-GB" sz="1900" dirty="0">
                <a:solidFill>
                  <a:srgbClr val="FFCC66"/>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Write a note to the adult asking for a time </a:t>
            </a:r>
            <a:br>
              <a:rPr lang="en-GB" sz="1900" dirty="0">
                <a:solidFill>
                  <a:schemeClr val="bg1"/>
                </a:solidFill>
                <a:latin typeface="Poppins" panose="00000500000000000000" pitchFamily="2" charset="0"/>
                <a:cs typeface="Poppins" panose="00000500000000000000" pitchFamily="2" charset="0"/>
              </a:rPr>
            </a:br>
            <a:r>
              <a:rPr lang="en-GB" sz="1900" dirty="0">
                <a:solidFill>
                  <a:schemeClr val="bg1"/>
                </a:solidFill>
                <a:latin typeface="Poppins" panose="00000500000000000000" pitchFamily="2" charset="0"/>
                <a:cs typeface="Poppins" panose="00000500000000000000" pitchFamily="2" charset="0"/>
              </a:rPr>
              <a:t>   to talk. </a:t>
            </a:r>
            <a:br>
              <a:rPr lang="en-GB" sz="1900" dirty="0">
                <a:solidFill>
                  <a:schemeClr val="bg1"/>
                </a:solidFill>
                <a:latin typeface="Poppins" panose="00000500000000000000" pitchFamily="2" charset="0"/>
                <a:cs typeface="Poppins" panose="00000500000000000000" pitchFamily="2" charset="0"/>
              </a:rPr>
            </a:br>
            <a:br>
              <a:rPr lang="en-GB" sz="1900" dirty="0">
                <a:solidFill>
                  <a:schemeClr val="bg1"/>
                </a:solidFill>
                <a:latin typeface="Poppins" panose="00000500000000000000" pitchFamily="2" charset="0"/>
                <a:cs typeface="Poppins" panose="00000500000000000000" pitchFamily="2" charset="0"/>
              </a:rPr>
            </a:br>
            <a:r>
              <a:rPr lang="en-GB" sz="1900" b="1" dirty="0">
                <a:solidFill>
                  <a:srgbClr val="FFCC66"/>
                </a:solidFill>
                <a:latin typeface="Poppins" panose="00000500000000000000" pitchFamily="2" charset="0"/>
                <a:cs typeface="Poppins" panose="00000500000000000000" pitchFamily="2" charset="0"/>
              </a:rPr>
              <a:t>•</a:t>
            </a:r>
            <a:r>
              <a:rPr lang="en-GB" sz="1900" dirty="0">
                <a:solidFill>
                  <a:srgbClr val="FFCC66"/>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Write a note which tells of the situation. </a:t>
            </a:r>
            <a:br>
              <a:rPr lang="en-GB" sz="1900" dirty="0">
                <a:solidFill>
                  <a:schemeClr val="bg1"/>
                </a:solidFill>
                <a:latin typeface="Poppins" panose="00000500000000000000" pitchFamily="2" charset="0"/>
                <a:cs typeface="Poppins" panose="00000500000000000000" pitchFamily="2" charset="0"/>
              </a:rPr>
            </a:br>
            <a:br>
              <a:rPr lang="en-GB" sz="1900" dirty="0">
                <a:solidFill>
                  <a:schemeClr val="bg1"/>
                </a:solidFill>
                <a:latin typeface="Poppins" panose="00000500000000000000" pitchFamily="2" charset="0"/>
                <a:cs typeface="Poppins" panose="00000500000000000000" pitchFamily="2" charset="0"/>
              </a:rPr>
            </a:br>
            <a:r>
              <a:rPr lang="en-GB" sz="1900" b="1" dirty="0">
                <a:solidFill>
                  <a:srgbClr val="FFCC66"/>
                </a:solidFill>
                <a:latin typeface="Poppins" panose="00000500000000000000" pitchFamily="2" charset="0"/>
                <a:cs typeface="Poppins" panose="00000500000000000000" pitchFamily="2" charset="0"/>
              </a:rPr>
              <a:t>•</a:t>
            </a:r>
            <a:r>
              <a:rPr lang="en-GB" sz="1900" dirty="0">
                <a:solidFill>
                  <a:srgbClr val="FFCC66"/>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Take a friend with you to help you get it said. </a:t>
            </a:r>
            <a:br>
              <a:rPr lang="en-GB" sz="1900" dirty="0">
                <a:solidFill>
                  <a:schemeClr val="bg1"/>
                </a:solidFill>
                <a:latin typeface="Poppins" panose="00000500000000000000" pitchFamily="2" charset="0"/>
                <a:cs typeface="Poppins" panose="00000500000000000000" pitchFamily="2" charset="0"/>
              </a:rPr>
            </a:br>
            <a:br>
              <a:rPr lang="en-GB" sz="1900" dirty="0">
                <a:solidFill>
                  <a:schemeClr val="bg1"/>
                </a:solidFill>
                <a:latin typeface="Poppins" panose="00000500000000000000" pitchFamily="2" charset="0"/>
                <a:cs typeface="Poppins" panose="00000500000000000000" pitchFamily="2" charset="0"/>
              </a:rPr>
            </a:br>
            <a:r>
              <a:rPr lang="en-GB" sz="1900" b="1" dirty="0">
                <a:solidFill>
                  <a:srgbClr val="FFCC66"/>
                </a:solidFill>
                <a:latin typeface="Poppins" panose="00000500000000000000" pitchFamily="2" charset="0"/>
                <a:cs typeface="Poppins" panose="00000500000000000000" pitchFamily="2" charset="0"/>
              </a:rPr>
              <a:t>•</a:t>
            </a:r>
            <a:r>
              <a:rPr lang="en-GB" sz="1900" b="1" dirty="0">
                <a:solidFill>
                  <a:schemeClr val="bg1"/>
                </a:solidFill>
                <a:latin typeface="Poppins" panose="00000500000000000000" pitchFamily="2" charset="0"/>
                <a:cs typeface="Poppins" panose="00000500000000000000" pitchFamily="2" charset="0"/>
              </a:rPr>
              <a:t> </a:t>
            </a:r>
            <a:r>
              <a:rPr lang="en-GB" sz="1900" dirty="0">
                <a:solidFill>
                  <a:schemeClr val="bg1"/>
                </a:solidFill>
                <a:latin typeface="Poppins" panose="00000500000000000000" pitchFamily="2" charset="0"/>
                <a:cs typeface="Poppins" panose="00000500000000000000" pitchFamily="2" charset="0"/>
              </a:rPr>
              <a:t>Ask someone else to tell for you, like a friend, </a:t>
            </a:r>
            <a:br>
              <a:rPr lang="en-GB" sz="1900" dirty="0">
                <a:solidFill>
                  <a:schemeClr val="bg1"/>
                </a:solidFill>
                <a:latin typeface="Poppins" panose="00000500000000000000" pitchFamily="2" charset="0"/>
                <a:cs typeface="Poppins" panose="00000500000000000000" pitchFamily="2" charset="0"/>
              </a:rPr>
            </a:br>
            <a:r>
              <a:rPr lang="en-GB" sz="1900" dirty="0">
                <a:solidFill>
                  <a:schemeClr val="bg1"/>
                </a:solidFill>
                <a:latin typeface="Poppins" panose="00000500000000000000" pitchFamily="2" charset="0"/>
                <a:cs typeface="Poppins" panose="00000500000000000000" pitchFamily="2" charset="0"/>
              </a:rPr>
              <a:t>   sibling, or parent.</a:t>
            </a:r>
          </a:p>
        </p:txBody>
      </p:sp>
      <p:pic>
        <p:nvPicPr>
          <p:cNvPr id="20" name="Graphic 19">
            <a:extLst>
              <a:ext uri="{FF2B5EF4-FFF2-40B4-BE49-F238E27FC236}">
                <a16:creationId xmlns:a16="http://schemas.microsoft.com/office/drawing/2014/main" id="{589640A7-E107-4D89-9A3E-E716252D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5924" y="5291171"/>
            <a:ext cx="2845329" cy="478812"/>
          </a:xfrm>
          <a:prstGeom prst="rect">
            <a:avLst/>
          </a:prstGeom>
        </p:spPr>
      </p:pic>
      <p:pic>
        <p:nvPicPr>
          <p:cNvPr id="3" name="Graphic 2">
            <a:extLst>
              <a:ext uri="{FF2B5EF4-FFF2-40B4-BE49-F238E27FC236}">
                <a16:creationId xmlns:a16="http://schemas.microsoft.com/office/drawing/2014/main" id="{E1D11DD6-5A45-47FD-9606-5967B368E5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3400" y="1620376"/>
            <a:ext cx="3365998" cy="3910201"/>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6FCBFFC-787A-B209-0BA8-A324A38CC77C}"/>
              </a:ext>
            </a:extLst>
          </p:cNvPr>
          <p:cNvPicPr>
            <a:picLocks noChangeAspect="1"/>
          </p:cNvPicPr>
          <p:nvPr/>
        </p:nvPicPr>
        <p:blipFill>
          <a:blip r:embed="rId11"/>
          <a:stretch>
            <a:fillRect/>
          </a:stretch>
        </p:blipFill>
        <p:spPr>
          <a:xfrm>
            <a:off x="10401292" y="213517"/>
            <a:ext cx="1450596" cy="401047"/>
          </a:xfrm>
          <a:prstGeom prst="rect">
            <a:avLst/>
          </a:prstGeom>
        </p:spPr>
      </p:pic>
      <p:sp>
        <p:nvSpPr>
          <p:cNvPr id="2" name="TextBox 1">
            <a:extLst>
              <a:ext uri="{FF2B5EF4-FFF2-40B4-BE49-F238E27FC236}">
                <a16:creationId xmlns:a16="http://schemas.microsoft.com/office/drawing/2014/main" id="{9F7C342F-1CB2-CEB8-B8CC-C0CD68C825BC}"/>
              </a:ext>
            </a:extLst>
          </p:cNvPr>
          <p:cNvSpPr txBox="1"/>
          <p:nvPr/>
        </p:nvSpPr>
        <p:spPr>
          <a:xfrm>
            <a:off x="609599" y="439712"/>
            <a:ext cx="8184445" cy="430887"/>
          </a:xfrm>
          <a:prstGeom prst="rect">
            <a:avLst/>
          </a:prstGeom>
          <a:noFill/>
        </p:spPr>
        <p:txBody>
          <a:bodyPr wrap="square" rtlCol="0">
            <a:spAutoFit/>
          </a:bodyPr>
          <a:lstStyle/>
          <a:p>
            <a:r>
              <a:rPr lang="en-AU" sz="2200" b="1">
                <a:solidFill>
                  <a:srgbClr val="FFCC66"/>
                </a:solidFill>
                <a:latin typeface="Zona Pro" panose="02010503040002020004" pitchFamily="50" charset="0"/>
              </a:rPr>
              <a:t>Part 4 - Activity - Communication Strategy</a:t>
            </a:r>
          </a:p>
        </p:txBody>
      </p:sp>
      <p:cxnSp>
        <p:nvCxnSpPr>
          <p:cNvPr id="8" name="Straight Connector 7">
            <a:extLst>
              <a:ext uri="{FF2B5EF4-FFF2-40B4-BE49-F238E27FC236}">
                <a16:creationId xmlns:a16="http://schemas.microsoft.com/office/drawing/2014/main" id="{DD298550-997F-24AA-E1AC-8D7DA1E096B6}"/>
              </a:ext>
            </a:extLst>
          </p:cNvPr>
          <p:cNvCxnSpPr>
            <a:cxnSpLocks/>
          </p:cNvCxnSpPr>
          <p:nvPr/>
        </p:nvCxnSpPr>
        <p:spPr>
          <a:xfrm>
            <a:off x="736600" y="1204569"/>
            <a:ext cx="6060311" cy="0"/>
          </a:xfrm>
          <a:prstGeom prst="line">
            <a:avLst/>
          </a:prstGeom>
          <a:ln w="38100">
            <a:solidFill>
              <a:srgbClr val="A589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20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A1FDDCB514ED42BC7C7F39B17980D8" ma:contentTypeVersion="19" ma:contentTypeDescription="Create a new document." ma:contentTypeScope="" ma:versionID="c09fb18166497c8864ef383f2260a0d4">
  <xsd:schema xmlns:xsd="http://www.w3.org/2001/XMLSchema" xmlns:xs="http://www.w3.org/2001/XMLSchema" xmlns:p="http://schemas.microsoft.com/office/2006/metadata/properties" xmlns:ns2="97a5c4a9-978f-47b1-a59f-16f33b04acfe" xmlns:ns3="06cc62fa-2c49-4161-9771-9748be5afc88" targetNamespace="http://schemas.microsoft.com/office/2006/metadata/properties" ma:root="true" ma:fieldsID="da7efb2af6cd5dc345d33dcaddfe84cc" ns2:_="" ns3:_="">
    <xsd:import namespace="97a5c4a9-978f-47b1-a59f-16f33b04acfe"/>
    <xsd:import namespace="06cc62fa-2c49-4161-9771-9748be5afc88"/>
    <xsd:element name="properties">
      <xsd:complexType>
        <xsd:sequence>
          <xsd:element name="documentManagement">
            <xsd:complexType>
              <xsd:all>
                <xsd:element ref="ns2:TaxCatchAl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2:SharedWithUsers" minOccurs="0"/>
                <xsd:element ref="ns2:SharedWithDetails" minOccurs="0"/>
                <xsd:element ref="ns3:MediaServiceOCR" minOccurs="0"/>
                <xsd:element ref="ns3:MediaServiceDateTaken" minOccurs="0"/>
                <xsd:element ref="ns3:MediaLengthInSeconds" minOccurs="0"/>
                <xsd:element ref="ns3:MediaServiceLocation" minOccurs="0"/>
                <xsd:element ref="ns3:Dateandtime"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a5c4a9-978f-47b1-a59f-16f33b04acfe"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b846d786-35d1-4abc-9d8d-554227a12f2c}" ma:internalName="TaxCatchAll" ma:showField="CatchAllData" ma:web="97a5c4a9-978f-47b1-a59f-16f33b04acf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cc62fa-2c49-4161-9771-9748be5afc8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Dateandtime" ma:index="22" nillable="true" ma:displayName="Date and time" ma:format="DateTime" ma:internalName="Dateandtime">
      <xsd:simpleType>
        <xsd:restriction base="dms:DateTim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4308a97-f966-49d3-9960-a5706d903f5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869AFB-F2F5-4EC4-BB25-D07497D396BA}"/>
</file>

<file path=customXml/itemProps2.xml><?xml version="1.0" encoding="utf-8"?>
<ds:datastoreItem xmlns:ds="http://schemas.openxmlformats.org/officeDocument/2006/customXml" ds:itemID="{B1145C72-4CCE-4AEB-BBC9-330A9AF5E501}"/>
</file>

<file path=docProps/app.xml><?xml version="1.0" encoding="utf-8"?>
<Properties xmlns="http://schemas.openxmlformats.org/officeDocument/2006/extended-properties" xmlns:vt="http://schemas.openxmlformats.org/officeDocument/2006/docPropsVTypes">
  <TotalTime>1718</TotalTime>
  <Words>1546</Words>
  <Application>Microsoft Office PowerPoint</Application>
  <PresentationFormat>Widescreen</PresentationFormat>
  <Paragraphs>213</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Calibri</vt:lpstr>
      <vt:lpstr>Poppins</vt:lpstr>
      <vt:lpstr>Calibri Light</vt:lpstr>
      <vt:lpstr>Aracne Regular</vt:lpstr>
      <vt:lpstr>Zona Pro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Talks for Little People</dc:title>
  <dc:creator>Angela Tomarelli</dc:creator>
  <cp:lastModifiedBy>Anna Bailes</cp:lastModifiedBy>
  <cp:revision>466</cp:revision>
  <dcterms:created xsi:type="dcterms:W3CDTF">2021-11-15T00:55:30Z</dcterms:created>
  <dcterms:modified xsi:type="dcterms:W3CDTF">2023-02-02T03:04:31Z</dcterms:modified>
</cp:coreProperties>
</file>