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88" r:id="rId2"/>
    <p:sldId id="289" r:id="rId3"/>
    <p:sldId id="257" r:id="rId4"/>
    <p:sldId id="258" r:id="rId5"/>
    <p:sldId id="259" r:id="rId6"/>
    <p:sldId id="290" r:id="rId7"/>
    <p:sldId id="261" r:id="rId8"/>
    <p:sldId id="29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12192000" cy="6858000"/>
  <p:embeddedFontLst>
    <p:embeddedFont>
      <p:font typeface="Calibri" panose="020F0502020204030204" pitchFamily="34" charset="0"/>
      <p:regular r:id="rId36"/>
      <p:bold r:id="rId37"/>
      <p:italic r:id="rId38"/>
      <p:boldItalic r:id="rId39"/>
    </p:embeddedFont>
    <p:embeddedFont>
      <p:font typeface="Lucida Sans" panose="020B0602040502020204" pitchFamily="34" charset="0"/>
      <p:regular r:id="rId40"/>
      <p:bold r:id="rId41"/>
      <p:italic r:id="rId42"/>
      <p:boldItalic r:id="rId43"/>
    </p:embeddedFont>
    <p:embeddedFont>
      <p:font typeface="Mistral" panose="03090702030407020403" pitchFamily="66" charset="0"/>
      <p:regular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FdIAkZ4dLzwXyikxSHUTlB4/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8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12700" marR="5080" lvl="0" indent="0" algn="l" rtl="0">
              <a:lnSpc>
                <a:spcPct val="119411"/>
              </a:lnSpc>
              <a:spcBef>
                <a:spcPts val="0"/>
              </a:spcBef>
              <a:spcAft>
                <a:spcPts val="0"/>
              </a:spcAft>
              <a:buClr>
                <a:schemeClr val="dk1"/>
              </a:buClr>
              <a:buFont typeface="Arial"/>
              <a:buNone/>
            </a:pPr>
            <a:r>
              <a:rPr lang="de-DE" sz="1700">
                <a:solidFill>
                  <a:schemeClr val="lt1"/>
                </a:solidFill>
                <a:latin typeface="Times New Roman"/>
                <a:ea typeface="Times New Roman"/>
                <a:cs typeface="Times New Roman"/>
                <a:sym typeface="Times New Roman"/>
              </a:rPr>
              <a:t>ακρωνύμιο </a:t>
            </a:r>
            <a:r>
              <a:rPr lang="de-DE" sz="1700" b="1">
                <a:solidFill>
                  <a:srgbClr val="FFCC66"/>
                </a:solidFill>
                <a:latin typeface="Times New Roman"/>
                <a:ea typeface="Times New Roman"/>
                <a:cs typeface="Times New Roman"/>
                <a:sym typeface="Times New Roman"/>
              </a:rPr>
              <a:t>P.E.A.C.E:</a:t>
            </a:r>
            <a:endParaRPr/>
          </a:p>
        </p:txBody>
      </p:sp>
      <p:sp>
        <p:nvSpPr>
          <p:cNvPr id="274" name="Google Shape;274;p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None/>
            </a:pPr>
            <a:endParaRPr/>
          </a:p>
        </p:txBody>
      </p:sp>
      <p:sp>
        <p:nvSpPr>
          <p:cNvPr id="335" name="Google Shape;335;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 name="Google Shape;43;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578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683bce1c06_0_10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683bce1c06_0_10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84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01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044824" y="1555178"/>
            <a:ext cx="6102350" cy="31178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50" b="1" i="0">
                <a:solidFill>
                  <a:srgbClr val="FFCC66"/>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8"/>
          <p:cNvSpPr txBox="1">
            <a:spLocks noGrp="1"/>
          </p:cNvSpPr>
          <p:nvPr>
            <p:ph type="body" idx="1"/>
          </p:nvPr>
        </p:nvSpPr>
        <p:spPr>
          <a:xfrm>
            <a:off x="646747" y="2106940"/>
            <a:ext cx="10898505" cy="42240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18"/>
          <p:cNvSpPr txBox="1">
            <a:spLocks noGrp="1"/>
          </p:cNvSpPr>
          <p:nvPr>
            <p:ph type="ftr" idx="11"/>
          </p:nvPr>
        </p:nvSpPr>
        <p:spPr>
          <a:xfrm>
            <a:off x="5961126" y="6289437"/>
            <a:ext cx="286385"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dt" idx="10"/>
          </p:nvPr>
        </p:nvSpPr>
        <p:spPr>
          <a:xfrm>
            <a:off x="917575" y="6289437"/>
            <a:ext cx="330200"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
        <p:nvSpPr>
          <p:cNvPr id="20" name="Google Shape;20;p19"/>
          <p:cNvSpPr txBox="1">
            <a:spLocks noGrp="1"/>
          </p:cNvSpPr>
          <p:nvPr>
            <p:ph type="ftr" idx="11"/>
          </p:nvPr>
        </p:nvSpPr>
        <p:spPr>
          <a:xfrm>
            <a:off x="5961126" y="6289437"/>
            <a:ext cx="286385"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dt" idx="10"/>
          </p:nvPr>
        </p:nvSpPr>
        <p:spPr>
          <a:xfrm>
            <a:off x="917575" y="6289437"/>
            <a:ext cx="330200"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20"/>
          <p:cNvSpPr txBox="1">
            <a:spLocks noGrp="1"/>
          </p:cNvSpPr>
          <p:nvPr>
            <p:ph type="ctrTitle"/>
          </p:nvPr>
        </p:nvSpPr>
        <p:spPr>
          <a:xfrm>
            <a:off x="1631314" y="2499931"/>
            <a:ext cx="8929370" cy="5772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5961126" y="6289437"/>
            <a:ext cx="286385"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dt" idx="10"/>
          </p:nvPr>
        </p:nvSpPr>
        <p:spPr>
          <a:xfrm>
            <a:off x="917575" y="6289437"/>
            <a:ext cx="330200"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3044824" y="1555178"/>
            <a:ext cx="6102350" cy="31178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50" b="1" i="0">
                <a:solidFill>
                  <a:srgbClr val="FFCC66"/>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21"/>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21"/>
          <p:cNvSpPr txBox="1">
            <a:spLocks noGrp="1"/>
          </p:cNvSpPr>
          <p:nvPr>
            <p:ph type="ftr" idx="11"/>
          </p:nvPr>
        </p:nvSpPr>
        <p:spPr>
          <a:xfrm>
            <a:off x="5961126" y="6289437"/>
            <a:ext cx="286385"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dt" idx="10"/>
          </p:nvPr>
        </p:nvSpPr>
        <p:spPr>
          <a:xfrm>
            <a:off x="917575" y="6289437"/>
            <a:ext cx="330200"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3044824" y="1555178"/>
            <a:ext cx="6102350" cy="31178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50" b="1" i="0">
                <a:solidFill>
                  <a:srgbClr val="FFCC66"/>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5961126" y="6289437"/>
            <a:ext cx="286385"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dt" idx="10"/>
          </p:nvPr>
        </p:nvSpPr>
        <p:spPr>
          <a:xfrm>
            <a:off x="917575" y="6289437"/>
            <a:ext cx="330200" cy="178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7"/>
          <p:cNvPicPr preferRelativeResize="0"/>
          <p:nvPr/>
        </p:nvPicPr>
        <p:blipFill rotWithShape="1">
          <a:blip r:embed="rId7">
            <a:alphaModFix/>
          </a:blip>
          <a:srcRect/>
          <a:stretch/>
        </p:blipFill>
        <p:spPr>
          <a:xfrm>
            <a:off x="0" y="0"/>
            <a:ext cx="12191999" cy="6857998"/>
          </a:xfrm>
          <a:prstGeom prst="rect">
            <a:avLst/>
          </a:prstGeom>
          <a:noFill/>
          <a:ln>
            <a:noFill/>
          </a:ln>
        </p:spPr>
      </p:pic>
      <p:pic>
        <p:nvPicPr>
          <p:cNvPr id="7" name="Google Shape;7;p17"/>
          <p:cNvPicPr preferRelativeResize="0"/>
          <p:nvPr/>
        </p:nvPicPr>
        <p:blipFill rotWithShape="1">
          <a:blip r:embed="rId8">
            <a:alphaModFix/>
          </a:blip>
          <a:srcRect/>
          <a:stretch/>
        </p:blipFill>
        <p:spPr>
          <a:xfrm>
            <a:off x="10953750" y="6038850"/>
            <a:ext cx="638175" cy="552450"/>
          </a:xfrm>
          <a:prstGeom prst="rect">
            <a:avLst/>
          </a:prstGeom>
          <a:noFill/>
          <a:ln>
            <a:noFill/>
          </a:ln>
        </p:spPr>
      </p:pic>
      <p:sp>
        <p:nvSpPr>
          <p:cNvPr id="8" name="Google Shape;8;p17"/>
          <p:cNvSpPr txBox="1">
            <a:spLocks noGrp="1"/>
          </p:cNvSpPr>
          <p:nvPr>
            <p:ph type="title"/>
          </p:nvPr>
        </p:nvSpPr>
        <p:spPr>
          <a:xfrm>
            <a:off x="3044824" y="1555178"/>
            <a:ext cx="6102350" cy="31178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50" b="1" i="0" u="none" strike="noStrike" cap="none">
                <a:solidFill>
                  <a:srgbClr val="FFCC66"/>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7"/>
          <p:cNvSpPr txBox="1">
            <a:spLocks noGrp="1"/>
          </p:cNvSpPr>
          <p:nvPr>
            <p:ph type="body" idx="1"/>
          </p:nvPr>
        </p:nvSpPr>
        <p:spPr>
          <a:xfrm>
            <a:off x="646747" y="2106940"/>
            <a:ext cx="10898505" cy="42240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17"/>
          <p:cNvSpPr txBox="1">
            <a:spLocks noGrp="1"/>
          </p:cNvSpPr>
          <p:nvPr>
            <p:ph type="ftr" idx="11"/>
          </p:nvPr>
        </p:nvSpPr>
        <p:spPr>
          <a:xfrm>
            <a:off x="5961126" y="6289437"/>
            <a:ext cx="286385" cy="17843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7"/>
          <p:cNvSpPr txBox="1">
            <a:spLocks noGrp="1"/>
          </p:cNvSpPr>
          <p:nvPr>
            <p:ph type="dt" idx="10"/>
          </p:nvPr>
        </p:nvSpPr>
        <p:spPr>
          <a:xfrm>
            <a:off x="917575" y="6289437"/>
            <a:ext cx="330200" cy="17843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23.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hyperlink" Target="https://www.healthdirect.gov.au/body-image" TargetMode="External"/><Relationship Id="rId13" Type="http://schemas.openxmlformats.org/officeDocument/2006/relationships/hyperlink" Target="https://www.healthdirect.gov.au/anxiety" TargetMode="External"/><Relationship Id="rId3" Type="http://schemas.openxmlformats.org/officeDocument/2006/relationships/image" Target="../media/image55.png"/><Relationship Id="rId7" Type="http://schemas.openxmlformats.org/officeDocument/2006/relationships/hyperlink" Target="https://www.healthdirect.gov.au/eating-disorders" TargetMode="External"/><Relationship Id="rId12" Type="http://schemas.openxmlformats.org/officeDocument/2006/relationships/hyperlink" Target="https://www.healthdirect.gov.au/depression-in-children" TargetMode="External"/><Relationship Id="rId2" Type="http://schemas.openxmlformats.org/officeDocument/2006/relationships/notesSlide" Target="../notesSlides/notesSlide12.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hyperlink" Target="https://www.healthdirect.gov.au/building-and-maintaining-healthy-relationships" TargetMode="External"/><Relationship Id="rId11" Type="http://schemas.openxmlformats.org/officeDocument/2006/relationships/hyperlink" Target="https://www.healthdirect.gov.au/child-abuse" TargetMode="External"/><Relationship Id="rId5" Type="http://schemas.openxmlformats.org/officeDocument/2006/relationships/image" Target="../media/image23.png"/><Relationship Id="rId15" Type="http://schemas.openxmlformats.org/officeDocument/2006/relationships/hyperlink" Target="https://www.healthdirect.gov.au/warning-signs-of-suicide" TargetMode="External"/><Relationship Id="rId10" Type="http://schemas.openxmlformats.org/officeDocument/2006/relationships/hyperlink" Target="https://www.healthdirect.gov.au/cyberbullying" TargetMode="External"/><Relationship Id="rId4" Type="http://schemas.openxmlformats.org/officeDocument/2006/relationships/image" Target="../media/image56.png"/><Relationship Id="rId9" Type="http://schemas.openxmlformats.org/officeDocument/2006/relationships/hyperlink" Target="https://www.healthdirect.gov.au/bullying" TargetMode="External"/><Relationship Id="rId14" Type="http://schemas.openxmlformats.org/officeDocument/2006/relationships/hyperlink" Target="https://www.healthdirect.gov.au/self-har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23.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23.pn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23.pn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23.png"/><Relationship Id="rId4" Type="http://schemas.openxmlformats.org/officeDocument/2006/relationships/image" Target="../media/image77.png"/><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2.png"/><Relationship Id="rId7" Type="http://schemas.openxmlformats.org/officeDocument/2006/relationships/hyperlink" Target="http://bigtalkslittlepeopl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bigtalkslittlepeople.com/register/" TargetMode="External"/><Relationship Id="rId5" Type="http://schemas.openxmlformats.org/officeDocument/2006/relationships/image" Target="../media/image23.png"/><Relationship Id="rId10" Type="http://schemas.openxmlformats.org/officeDocument/2006/relationships/image" Target="../media/image86.png"/><Relationship Id="rId4" Type="http://schemas.openxmlformats.org/officeDocument/2006/relationships/image" Target="../media/image83.png"/><Relationship Id="rId9"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caper.com.au" TargetMode="External"/><Relationship Id="rId5" Type="http://schemas.openxmlformats.org/officeDocument/2006/relationships/image" Target="../media/image23.pn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caper.com.au/" TargetMode="External"/><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23.png"/><Relationship Id="rId4" Type="http://schemas.openxmlformats.org/officeDocument/2006/relationships/image" Target="../media/image92.png"/></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23.png"/><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3.png"/><Relationship Id="rId7"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1.png"/></Relationships>
</file>

<file path=ppt/slides/_rels/slide2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9.png"/><Relationship Id="rId7" Type="http://schemas.openxmlformats.org/officeDocument/2006/relationships/image" Target="../media/image10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23.png"/><Relationship Id="rId4" Type="http://schemas.openxmlformats.org/officeDocument/2006/relationships/image" Target="../media/image102.png"/><Relationship Id="rId9" Type="http://schemas.openxmlformats.org/officeDocument/2006/relationships/image" Target="../media/image106.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7.jpeg"/><Relationship Id="rId7" Type="http://schemas.openxmlformats.org/officeDocument/2006/relationships/image" Target="../media/image23.png"/><Relationship Id="rId12" Type="http://schemas.openxmlformats.org/officeDocument/2006/relationships/image" Target="../media/image1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10.png"/><Relationship Id="rId5" Type="http://schemas.openxmlformats.org/officeDocument/2006/relationships/image" Target="../media/image108.png"/><Relationship Id="rId10" Type="http://schemas.openxmlformats.org/officeDocument/2006/relationships/image" Target="../media/image106.png"/><Relationship Id="rId4" Type="http://schemas.openxmlformats.org/officeDocument/2006/relationships/image" Target="../media/image2.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23.png"/><Relationship Id="rId10" Type="http://schemas.openxmlformats.org/officeDocument/2006/relationships/image" Target="../media/image12.png"/><Relationship Id="rId4" Type="http://schemas.openxmlformats.org/officeDocument/2006/relationships/image" Target="../media/image113.png"/><Relationship Id="rId9" Type="http://schemas.openxmlformats.org/officeDocument/2006/relationships/image" Target="../media/image103.png"/></Relationships>
</file>

<file path=ppt/slides/_rels/slide27.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5.png"/><Relationship Id="rId7" Type="http://schemas.openxmlformats.org/officeDocument/2006/relationships/image" Target="../media/image1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23.png"/><Relationship Id="rId4" Type="http://schemas.openxmlformats.org/officeDocument/2006/relationships/image" Target="../media/image116.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19.png"/><Relationship Id="rId7" Type="http://schemas.openxmlformats.org/officeDocument/2006/relationships/image" Target="../media/image12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23.png"/><Relationship Id="rId10" Type="http://schemas.openxmlformats.org/officeDocument/2006/relationships/image" Target="../media/image122.png"/><Relationship Id="rId4" Type="http://schemas.openxmlformats.org/officeDocument/2006/relationships/image" Target="../media/image120.pn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3.png"/><Relationship Id="rId7" Type="http://schemas.openxmlformats.org/officeDocument/2006/relationships/image" Target="../media/image1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23.png"/><Relationship Id="rId4" Type="http://schemas.openxmlformats.org/officeDocument/2006/relationships/image" Target="../media/image124.png"/><Relationship Id="rId9" Type="http://schemas.openxmlformats.org/officeDocument/2006/relationships/image" Target="../media/image12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23.png"/><Relationship Id="rId4" Type="http://schemas.openxmlformats.org/officeDocument/2006/relationships/image" Target="../media/image130.png"/></Relationships>
</file>

<file path=ppt/slides/_rels/slide3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33.png"/></Relationships>
</file>

<file path=ppt/slides/_rels/slide3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8.png"/><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39.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mailto:Phillip.slee@flinders.edu.au" TargetMode="External"/><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hyperlink" Target="mailto:shane.pill@flinders.edu.au" TargetMode="External"/><Relationship Id="rId4" Type="http://schemas.openxmlformats.org/officeDocument/2006/relationships/image" Target="../media/image2.png"/><Relationship Id="rId9" Type="http://schemas.openxmlformats.org/officeDocument/2006/relationships/hyperlink" Target="mailto:grace.skrzypiec@flinders.edu.au"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hyperlink" Target="https://www.littleheroesfoundation.com.au/" TargetMode="External"/><Relationship Id="rId13"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hyperlink" Target="https://breakthroughfoundation.org.au/" TargetMode="External"/><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2"/>
          <p:cNvGrpSpPr/>
          <p:nvPr/>
        </p:nvGrpSpPr>
        <p:grpSpPr>
          <a:xfrm>
            <a:off x="0" y="-402722"/>
            <a:ext cx="12192000" cy="7294400"/>
            <a:chOff x="0" y="-436400"/>
            <a:chExt cx="12192000" cy="7294400"/>
          </a:xfrm>
        </p:grpSpPr>
        <p:pic>
          <p:nvPicPr>
            <p:cNvPr id="46" name="Google Shape;46;p2"/>
            <p:cNvPicPr preferRelativeResize="0"/>
            <p:nvPr/>
          </p:nvPicPr>
          <p:blipFill rotWithShape="1">
            <a:blip r:embed="rId3">
              <a:alphaModFix/>
            </a:blip>
            <a:srcRect/>
            <a:stretch/>
          </p:blipFill>
          <p:spPr>
            <a:xfrm>
              <a:off x="10915650" y="6134100"/>
              <a:ext cx="561975" cy="476250"/>
            </a:xfrm>
            <a:prstGeom prst="rect">
              <a:avLst/>
            </a:prstGeom>
            <a:noFill/>
            <a:ln>
              <a:noFill/>
            </a:ln>
          </p:spPr>
        </p:pic>
        <p:pic>
          <p:nvPicPr>
            <p:cNvPr id="47" name="Google Shape;47;p2"/>
            <p:cNvPicPr preferRelativeResize="0"/>
            <p:nvPr/>
          </p:nvPicPr>
          <p:blipFill rotWithShape="1">
            <a:blip r:embed="rId4">
              <a:alphaModFix/>
            </a:blip>
            <a:srcRect/>
            <a:stretch/>
          </p:blipFill>
          <p:spPr>
            <a:xfrm>
              <a:off x="0" y="-436400"/>
              <a:ext cx="12191999" cy="6762749"/>
            </a:xfrm>
            <a:prstGeom prst="rect">
              <a:avLst/>
            </a:prstGeom>
            <a:noFill/>
            <a:ln>
              <a:noFill/>
            </a:ln>
          </p:spPr>
        </p:pic>
        <p:sp>
          <p:nvSpPr>
            <p:cNvPr id="48" name="Google Shape;48;p2"/>
            <p:cNvSpPr/>
            <p:nvPr/>
          </p:nvSpPr>
          <p:spPr>
            <a:xfrm>
              <a:off x="0" y="6067425"/>
              <a:ext cx="12192000" cy="790575"/>
            </a:xfrm>
            <a:custGeom>
              <a:avLst/>
              <a:gdLst/>
              <a:ahLst/>
              <a:cxnLst/>
              <a:rect l="l" t="t" r="r" b="b"/>
              <a:pathLst>
                <a:path w="12192000" h="790575" extrusionOk="0">
                  <a:moveTo>
                    <a:pt x="12191999" y="0"/>
                  </a:moveTo>
                  <a:lnTo>
                    <a:pt x="0" y="0"/>
                  </a:lnTo>
                  <a:lnTo>
                    <a:pt x="0" y="790574"/>
                  </a:lnTo>
                  <a:lnTo>
                    <a:pt x="12191999" y="790574"/>
                  </a:lnTo>
                  <a:lnTo>
                    <a:pt x="12191999" y="0"/>
                  </a:lnTo>
                  <a:close/>
                </a:path>
              </a:pathLst>
            </a:custGeom>
            <a:solidFill>
              <a:srgbClr val="582C8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49;p2"/>
            <p:cNvSpPr/>
            <p:nvPr/>
          </p:nvSpPr>
          <p:spPr>
            <a:xfrm>
              <a:off x="8781694" y="4086455"/>
              <a:ext cx="286385" cy="269240"/>
            </a:xfrm>
            <a:custGeom>
              <a:avLst/>
              <a:gdLst/>
              <a:ahLst/>
              <a:cxnLst/>
              <a:rect l="l" t="t" r="r" b="b"/>
              <a:pathLst>
                <a:path w="286384" h="269239" extrusionOk="0">
                  <a:moveTo>
                    <a:pt x="104291" y="267688"/>
                  </a:moveTo>
                  <a:lnTo>
                    <a:pt x="98016" y="267688"/>
                  </a:lnTo>
                  <a:lnTo>
                    <a:pt x="103167" y="268711"/>
                  </a:lnTo>
                  <a:lnTo>
                    <a:pt x="104291" y="267688"/>
                  </a:lnTo>
                  <a:close/>
                </a:path>
                <a:path w="286384" h="269239" extrusionOk="0">
                  <a:moveTo>
                    <a:pt x="119128" y="0"/>
                  </a:moveTo>
                  <a:lnTo>
                    <a:pt x="114151" y="1008"/>
                  </a:lnTo>
                  <a:lnTo>
                    <a:pt x="110200" y="4593"/>
                  </a:lnTo>
                  <a:lnTo>
                    <a:pt x="108654" y="9366"/>
                  </a:lnTo>
                  <a:lnTo>
                    <a:pt x="106941" y="14475"/>
                  </a:lnTo>
                  <a:lnTo>
                    <a:pt x="104562" y="65112"/>
                  </a:lnTo>
                  <a:lnTo>
                    <a:pt x="101820" y="85746"/>
                  </a:lnTo>
                  <a:lnTo>
                    <a:pt x="101468" y="94242"/>
                  </a:lnTo>
                  <a:lnTo>
                    <a:pt x="101278" y="102899"/>
                  </a:lnTo>
                  <a:lnTo>
                    <a:pt x="100587" y="111605"/>
                  </a:lnTo>
                  <a:lnTo>
                    <a:pt x="100761" y="116033"/>
                  </a:lnTo>
                  <a:lnTo>
                    <a:pt x="97842" y="119781"/>
                  </a:lnTo>
                  <a:lnTo>
                    <a:pt x="93553" y="120803"/>
                  </a:lnTo>
                  <a:lnTo>
                    <a:pt x="92348" y="121144"/>
                  </a:lnTo>
                  <a:lnTo>
                    <a:pt x="91323" y="121657"/>
                  </a:lnTo>
                  <a:lnTo>
                    <a:pt x="90294" y="122338"/>
                  </a:lnTo>
                  <a:lnTo>
                    <a:pt x="75263" y="129782"/>
                  </a:lnTo>
                  <a:lnTo>
                    <a:pt x="60057" y="136779"/>
                  </a:lnTo>
                  <a:lnTo>
                    <a:pt x="44691" y="143328"/>
                  </a:lnTo>
                  <a:lnTo>
                    <a:pt x="29183" y="149431"/>
                  </a:lnTo>
                  <a:lnTo>
                    <a:pt x="29183" y="150453"/>
                  </a:lnTo>
                  <a:lnTo>
                    <a:pt x="13732" y="155223"/>
                  </a:lnTo>
                  <a:lnTo>
                    <a:pt x="6177" y="157950"/>
                  </a:lnTo>
                  <a:lnTo>
                    <a:pt x="4463" y="158293"/>
                  </a:lnTo>
                  <a:lnTo>
                    <a:pt x="3088" y="159313"/>
                  </a:lnTo>
                  <a:lnTo>
                    <a:pt x="2058" y="160675"/>
                  </a:lnTo>
                  <a:lnTo>
                    <a:pt x="0" y="163745"/>
                  </a:lnTo>
                  <a:lnTo>
                    <a:pt x="859" y="167834"/>
                  </a:lnTo>
                  <a:lnTo>
                    <a:pt x="3948" y="169708"/>
                  </a:lnTo>
                  <a:lnTo>
                    <a:pt x="6693" y="172264"/>
                  </a:lnTo>
                  <a:lnTo>
                    <a:pt x="10297" y="173456"/>
                  </a:lnTo>
                  <a:lnTo>
                    <a:pt x="43257" y="173456"/>
                  </a:lnTo>
                  <a:lnTo>
                    <a:pt x="55079" y="174724"/>
                  </a:lnTo>
                  <a:lnTo>
                    <a:pt x="66902" y="176183"/>
                  </a:lnTo>
                  <a:lnTo>
                    <a:pt x="78791" y="177386"/>
                  </a:lnTo>
                  <a:lnTo>
                    <a:pt x="90809" y="177886"/>
                  </a:lnTo>
                  <a:lnTo>
                    <a:pt x="94413" y="177886"/>
                  </a:lnTo>
                  <a:lnTo>
                    <a:pt x="94361" y="199548"/>
                  </a:lnTo>
                  <a:lnTo>
                    <a:pt x="93938" y="213140"/>
                  </a:lnTo>
                  <a:lnTo>
                    <a:pt x="93009" y="228494"/>
                  </a:lnTo>
                  <a:lnTo>
                    <a:pt x="91662" y="243832"/>
                  </a:lnTo>
                  <a:lnTo>
                    <a:pt x="90463" y="250135"/>
                  </a:lnTo>
                  <a:lnTo>
                    <a:pt x="90463" y="256783"/>
                  </a:lnTo>
                  <a:lnTo>
                    <a:pt x="91662" y="263087"/>
                  </a:lnTo>
                  <a:lnTo>
                    <a:pt x="92694" y="268200"/>
                  </a:lnTo>
                  <a:lnTo>
                    <a:pt x="98016" y="267688"/>
                  </a:lnTo>
                  <a:lnTo>
                    <a:pt x="104291" y="267688"/>
                  </a:lnTo>
                  <a:lnTo>
                    <a:pt x="105226" y="266837"/>
                  </a:lnTo>
                  <a:lnTo>
                    <a:pt x="106772" y="264452"/>
                  </a:lnTo>
                  <a:lnTo>
                    <a:pt x="110718" y="257464"/>
                  </a:lnTo>
                  <a:lnTo>
                    <a:pt x="115009" y="250819"/>
                  </a:lnTo>
                  <a:lnTo>
                    <a:pt x="119645" y="244343"/>
                  </a:lnTo>
                  <a:lnTo>
                    <a:pt x="129945" y="231198"/>
                  </a:lnTo>
                  <a:lnTo>
                    <a:pt x="139858" y="217782"/>
                  </a:lnTo>
                  <a:lnTo>
                    <a:pt x="149578" y="204398"/>
                  </a:lnTo>
                  <a:lnTo>
                    <a:pt x="159299" y="191349"/>
                  </a:lnTo>
                  <a:lnTo>
                    <a:pt x="160324" y="189305"/>
                  </a:lnTo>
                  <a:lnTo>
                    <a:pt x="162901" y="188284"/>
                  </a:lnTo>
                  <a:lnTo>
                    <a:pt x="250415" y="188284"/>
                  </a:lnTo>
                  <a:lnTo>
                    <a:pt x="242827" y="180195"/>
                  </a:lnTo>
                  <a:lnTo>
                    <a:pt x="231549" y="167216"/>
                  </a:lnTo>
                  <a:lnTo>
                    <a:pt x="220752" y="153822"/>
                  </a:lnTo>
                  <a:lnTo>
                    <a:pt x="210451" y="140060"/>
                  </a:lnTo>
                  <a:lnTo>
                    <a:pt x="210106" y="139888"/>
                  </a:lnTo>
                  <a:lnTo>
                    <a:pt x="209936" y="139547"/>
                  </a:lnTo>
                  <a:lnTo>
                    <a:pt x="209591" y="139209"/>
                  </a:lnTo>
                  <a:lnTo>
                    <a:pt x="208562" y="137674"/>
                  </a:lnTo>
                  <a:lnTo>
                    <a:pt x="208905" y="135458"/>
                  </a:lnTo>
                  <a:lnTo>
                    <a:pt x="210451" y="134266"/>
                  </a:lnTo>
                  <a:lnTo>
                    <a:pt x="218305" y="126627"/>
                  </a:lnTo>
                  <a:lnTo>
                    <a:pt x="247346" y="99332"/>
                  </a:lnTo>
                  <a:lnTo>
                    <a:pt x="253373" y="95924"/>
                  </a:lnTo>
                  <a:lnTo>
                    <a:pt x="257373" y="91667"/>
                  </a:lnTo>
                  <a:lnTo>
                    <a:pt x="180411" y="91667"/>
                  </a:lnTo>
                  <a:lnTo>
                    <a:pt x="180411" y="85872"/>
                  </a:lnTo>
                  <a:lnTo>
                    <a:pt x="178693" y="85872"/>
                  </a:lnTo>
                  <a:lnTo>
                    <a:pt x="176465" y="85531"/>
                  </a:lnTo>
                  <a:lnTo>
                    <a:pt x="174574" y="84167"/>
                  </a:lnTo>
                  <a:lnTo>
                    <a:pt x="173542" y="82294"/>
                  </a:lnTo>
                  <a:lnTo>
                    <a:pt x="165799" y="70855"/>
                  </a:lnTo>
                  <a:lnTo>
                    <a:pt x="162030" y="65112"/>
                  </a:lnTo>
                  <a:lnTo>
                    <a:pt x="158439" y="59288"/>
                  </a:lnTo>
                  <a:lnTo>
                    <a:pt x="153130" y="49096"/>
                  </a:lnTo>
                  <a:lnTo>
                    <a:pt x="147247" y="39205"/>
                  </a:lnTo>
                  <a:lnTo>
                    <a:pt x="140841" y="29670"/>
                  </a:lnTo>
                  <a:lnTo>
                    <a:pt x="133893" y="20435"/>
                  </a:lnTo>
                  <a:lnTo>
                    <a:pt x="130286" y="17029"/>
                  </a:lnTo>
                  <a:lnTo>
                    <a:pt x="128053" y="12256"/>
                  </a:lnTo>
                  <a:lnTo>
                    <a:pt x="127712" y="7327"/>
                  </a:lnTo>
                  <a:lnTo>
                    <a:pt x="126507" y="3405"/>
                  </a:lnTo>
                  <a:lnTo>
                    <a:pt x="123078" y="672"/>
                  </a:lnTo>
                  <a:lnTo>
                    <a:pt x="119128" y="0"/>
                  </a:lnTo>
                  <a:close/>
                </a:path>
                <a:path w="286384" h="269239" extrusionOk="0">
                  <a:moveTo>
                    <a:pt x="250415" y="188284"/>
                  </a:moveTo>
                  <a:lnTo>
                    <a:pt x="162901" y="188284"/>
                  </a:lnTo>
                  <a:lnTo>
                    <a:pt x="165132" y="189133"/>
                  </a:lnTo>
                  <a:lnTo>
                    <a:pt x="172687" y="191006"/>
                  </a:lnTo>
                  <a:lnTo>
                    <a:pt x="181610" y="193052"/>
                  </a:lnTo>
                  <a:lnTo>
                    <a:pt x="189853" y="194587"/>
                  </a:lnTo>
                  <a:lnTo>
                    <a:pt x="203719" y="196788"/>
                  </a:lnTo>
                  <a:lnTo>
                    <a:pt x="217490" y="199548"/>
                  </a:lnTo>
                  <a:lnTo>
                    <a:pt x="231133" y="202853"/>
                  </a:lnTo>
                  <a:lnTo>
                    <a:pt x="244615" y="206685"/>
                  </a:lnTo>
                  <a:lnTo>
                    <a:pt x="248904" y="208390"/>
                  </a:lnTo>
                  <a:lnTo>
                    <a:pt x="253712" y="207028"/>
                  </a:lnTo>
                  <a:lnTo>
                    <a:pt x="256285" y="203276"/>
                  </a:lnTo>
                  <a:lnTo>
                    <a:pt x="258520" y="199868"/>
                  </a:lnTo>
                  <a:lnTo>
                    <a:pt x="257662" y="195268"/>
                  </a:lnTo>
                  <a:lnTo>
                    <a:pt x="254569" y="192711"/>
                  </a:lnTo>
                  <a:lnTo>
                    <a:pt x="250415" y="188284"/>
                  </a:lnTo>
                  <a:close/>
                </a:path>
                <a:path w="286384" h="269239" extrusionOk="0">
                  <a:moveTo>
                    <a:pt x="281182" y="53325"/>
                  </a:moveTo>
                  <a:lnTo>
                    <a:pt x="253735" y="62654"/>
                  </a:lnTo>
                  <a:lnTo>
                    <a:pt x="240038" y="68108"/>
                  </a:lnTo>
                  <a:lnTo>
                    <a:pt x="212338" y="78374"/>
                  </a:lnTo>
                  <a:lnTo>
                    <a:pt x="209076" y="78888"/>
                  </a:lnTo>
                  <a:lnTo>
                    <a:pt x="205986" y="79737"/>
                  </a:lnTo>
                  <a:lnTo>
                    <a:pt x="202898" y="80761"/>
                  </a:lnTo>
                  <a:lnTo>
                    <a:pt x="197921" y="83315"/>
                  </a:lnTo>
                  <a:lnTo>
                    <a:pt x="192598" y="85531"/>
                  </a:lnTo>
                  <a:lnTo>
                    <a:pt x="187275" y="87234"/>
                  </a:lnTo>
                  <a:lnTo>
                    <a:pt x="184874" y="88088"/>
                  </a:lnTo>
                  <a:lnTo>
                    <a:pt x="180411" y="91667"/>
                  </a:lnTo>
                  <a:lnTo>
                    <a:pt x="257373" y="91667"/>
                  </a:lnTo>
                  <a:lnTo>
                    <a:pt x="263410" y="85243"/>
                  </a:lnTo>
                  <a:lnTo>
                    <a:pt x="268855" y="79567"/>
                  </a:lnTo>
                  <a:lnTo>
                    <a:pt x="274364" y="74019"/>
                  </a:lnTo>
                  <a:lnTo>
                    <a:pt x="279964" y="68663"/>
                  </a:lnTo>
                  <a:lnTo>
                    <a:pt x="282040" y="66617"/>
                  </a:lnTo>
                  <a:lnTo>
                    <a:pt x="283575" y="64231"/>
                  </a:lnTo>
                  <a:lnTo>
                    <a:pt x="284613" y="61676"/>
                  </a:lnTo>
                  <a:lnTo>
                    <a:pt x="286148" y="58777"/>
                  </a:lnTo>
                  <a:lnTo>
                    <a:pt x="281182" y="53325"/>
                  </a:lnTo>
                  <a:close/>
                </a:path>
              </a:pathLst>
            </a:custGeom>
            <a:solidFill>
              <a:srgbClr val="FAAF3A"/>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50;p2"/>
            <p:cNvSpPr/>
            <p:nvPr/>
          </p:nvSpPr>
          <p:spPr>
            <a:xfrm>
              <a:off x="3671277" y="3653443"/>
              <a:ext cx="4824730" cy="506729"/>
            </a:xfrm>
            <a:custGeom>
              <a:avLst/>
              <a:gdLst/>
              <a:ahLst/>
              <a:cxnLst/>
              <a:rect l="l" t="t" r="r" b="b"/>
              <a:pathLst>
                <a:path w="4824730" h="506729" extrusionOk="0">
                  <a:moveTo>
                    <a:pt x="255689" y="12395"/>
                  </a:moveTo>
                  <a:lnTo>
                    <a:pt x="242900" y="12395"/>
                  </a:lnTo>
                  <a:lnTo>
                    <a:pt x="193992" y="19723"/>
                  </a:lnTo>
                  <a:lnTo>
                    <a:pt x="151282" y="41084"/>
                  </a:lnTo>
                  <a:lnTo>
                    <a:pt x="117348" y="73990"/>
                  </a:lnTo>
                  <a:lnTo>
                    <a:pt x="94729" y="115976"/>
                  </a:lnTo>
                  <a:lnTo>
                    <a:pt x="85991" y="164579"/>
                  </a:lnTo>
                  <a:lnTo>
                    <a:pt x="85991" y="205600"/>
                  </a:lnTo>
                  <a:lnTo>
                    <a:pt x="45059" y="205600"/>
                  </a:lnTo>
                  <a:lnTo>
                    <a:pt x="45059" y="287972"/>
                  </a:lnTo>
                  <a:lnTo>
                    <a:pt x="86499" y="287972"/>
                  </a:lnTo>
                  <a:lnTo>
                    <a:pt x="86499" y="354152"/>
                  </a:lnTo>
                  <a:lnTo>
                    <a:pt x="79641" y="383819"/>
                  </a:lnTo>
                  <a:lnTo>
                    <a:pt x="63423" y="405714"/>
                  </a:lnTo>
                  <a:lnTo>
                    <a:pt x="40170" y="419925"/>
                  </a:lnTo>
                  <a:lnTo>
                    <a:pt x="12255" y="424294"/>
                  </a:lnTo>
                  <a:lnTo>
                    <a:pt x="0" y="424294"/>
                  </a:lnTo>
                  <a:lnTo>
                    <a:pt x="0" y="506323"/>
                  </a:lnTo>
                  <a:lnTo>
                    <a:pt x="12255" y="506323"/>
                  </a:lnTo>
                  <a:lnTo>
                    <a:pt x="61175" y="498995"/>
                  </a:lnTo>
                  <a:lnTo>
                    <a:pt x="103886" y="477634"/>
                  </a:lnTo>
                  <a:lnTo>
                    <a:pt x="137820" y="444728"/>
                  </a:lnTo>
                  <a:lnTo>
                    <a:pt x="160439" y="402742"/>
                  </a:lnTo>
                  <a:lnTo>
                    <a:pt x="169189" y="354152"/>
                  </a:lnTo>
                  <a:lnTo>
                    <a:pt x="169189" y="287972"/>
                  </a:lnTo>
                  <a:lnTo>
                    <a:pt x="255498" y="287972"/>
                  </a:lnTo>
                  <a:lnTo>
                    <a:pt x="255498" y="205600"/>
                  </a:lnTo>
                  <a:lnTo>
                    <a:pt x="169189" y="205600"/>
                  </a:lnTo>
                  <a:lnTo>
                    <a:pt x="169189" y="164579"/>
                  </a:lnTo>
                  <a:lnTo>
                    <a:pt x="176047" y="134912"/>
                  </a:lnTo>
                  <a:lnTo>
                    <a:pt x="192265" y="113017"/>
                  </a:lnTo>
                  <a:lnTo>
                    <a:pt x="215519" y="98806"/>
                  </a:lnTo>
                  <a:lnTo>
                    <a:pt x="243433" y="94449"/>
                  </a:lnTo>
                  <a:lnTo>
                    <a:pt x="255689" y="94449"/>
                  </a:lnTo>
                  <a:lnTo>
                    <a:pt x="255689" y="12395"/>
                  </a:lnTo>
                  <a:close/>
                </a:path>
                <a:path w="4824730" h="506729" extrusionOk="0">
                  <a:moveTo>
                    <a:pt x="610958" y="266954"/>
                  </a:moveTo>
                  <a:lnTo>
                    <a:pt x="602869" y="217614"/>
                  </a:lnTo>
                  <a:lnTo>
                    <a:pt x="580580" y="174790"/>
                  </a:lnTo>
                  <a:lnTo>
                    <a:pt x="546646" y="141071"/>
                  </a:lnTo>
                  <a:lnTo>
                    <a:pt x="528269" y="131635"/>
                  </a:lnTo>
                  <a:lnTo>
                    <a:pt x="528269" y="267804"/>
                  </a:lnTo>
                  <a:lnTo>
                    <a:pt x="522465" y="296519"/>
                  </a:lnTo>
                  <a:lnTo>
                    <a:pt x="506628" y="319963"/>
                  </a:lnTo>
                  <a:lnTo>
                    <a:pt x="483146" y="335775"/>
                  </a:lnTo>
                  <a:lnTo>
                    <a:pt x="454380" y="341566"/>
                  </a:lnTo>
                  <a:lnTo>
                    <a:pt x="425615" y="335775"/>
                  </a:lnTo>
                  <a:lnTo>
                    <a:pt x="402120" y="319963"/>
                  </a:lnTo>
                  <a:lnTo>
                    <a:pt x="386283" y="296519"/>
                  </a:lnTo>
                  <a:lnTo>
                    <a:pt x="380479" y="267804"/>
                  </a:lnTo>
                  <a:lnTo>
                    <a:pt x="386283" y="239090"/>
                  </a:lnTo>
                  <a:lnTo>
                    <a:pt x="402120" y="215633"/>
                  </a:lnTo>
                  <a:lnTo>
                    <a:pt x="425615" y="199834"/>
                  </a:lnTo>
                  <a:lnTo>
                    <a:pt x="454380" y="194030"/>
                  </a:lnTo>
                  <a:lnTo>
                    <a:pt x="483146" y="199834"/>
                  </a:lnTo>
                  <a:lnTo>
                    <a:pt x="506628" y="215633"/>
                  </a:lnTo>
                  <a:lnTo>
                    <a:pt x="522465" y="239090"/>
                  </a:lnTo>
                  <a:lnTo>
                    <a:pt x="528269" y="267804"/>
                  </a:lnTo>
                  <a:lnTo>
                    <a:pt x="528269" y="131635"/>
                  </a:lnTo>
                  <a:lnTo>
                    <a:pt x="503669" y="118999"/>
                  </a:lnTo>
                  <a:lnTo>
                    <a:pt x="454215" y="111163"/>
                  </a:lnTo>
                  <a:lnTo>
                    <a:pt x="404837" y="119151"/>
                  </a:lnTo>
                  <a:lnTo>
                    <a:pt x="361950" y="141300"/>
                  </a:lnTo>
                  <a:lnTo>
                    <a:pt x="328104" y="175044"/>
                  </a:lnTo>
                  <a:lnTo>
                    <a:pt x="305866" y="217830"/>
                  </a:lnTo>
                  <a:lnTo>
                    <a:pt x="297840" y="266954"/>
                  </a:lnTo>
                  <a:lnTo>
                    <a:pt x="297929" y="267804"/>
                  </a:lnTo>
                  <a:lnTo>
                    <a:pt x="305676" y="316534"/>
                  </a:lnTo>
                  <a:lnTo>
                    <a:pt x="327812" y="359498"/>
                  </a:lnTo>
                  <a:lnTo>
                    <a:pt x="361632" y="393407"/>
                  </a:lnTo>
                  <a:lnTo>
                    <a:pt x="404558" y="415696"/>
                  </a:lnTo>
                  <a:lnTo>
                    <a:pt x="454025" y="423773"/>
                  </a:lnTo>
                  <a:lnTo>
                    <a:pt x="503542" y="415912"/>
                  </a:lnTo>
                  <a:lnTo>
                    <a:pt x="546569" y="393814"/>
                  </a:lnTo>
                  <a:lnTo>
                    <a:pt x="580542" y="360045"/>
                  </a:lnTo>
                  <a:lnTo>
                    <a:pt x="590169" y="341566"/>
                  </a:lnTo>
                  <a:lnTo>
                    <a:pt x="602869" y="317195"/>
                  </a:lnTo>
                  <a:lnTo>
                    <a:pt x="610958" y="267804"/>
                  </a:lnTo>
                  <a:lnTo>
                    <a:pt x="610958" y="266954"/>
                  </a:lnTo>
                  <a:close/>
                </a:path>
                <a:path w="4824730" h="506729" extrusionOk="0">
                  <a:moveTo>
                    <a:pt x="838835" y="111163"/>
                  </a:moveTo>
                  <a:lnTo>
                    <a:pt x="830541" y="111163"/>
                  </a:lnTo>
                  <a:lnTo>
                    <a:pt x="811149" y="112318"/>
                  </a:lnTo>
                  <a:lnTo>
                    <a:pt x="792162" y="115963"/>
                  </a:lnTo>
                  <a:lnTo>
                    <a:pt x="773798" y="122021"/>
                  </a:lnTo>
                  <a:lnTo>
                    <a:pt x="756310" y="130454"/>
                  </a:lnTo>
                  <a:lnTo>
                    <a:pt x="756310" y="82029"/>
                  </a:lnTo>
                  <a:lnTo>
                    <a:pt x="673620" y="82029"/>
                  </a:lnTo>
                  <a:lnTo>
                    <a:pt x="673620" y="412216"/>
                  </a:lnTo>
                  <a:lnTo>
                    <a:pt x="756310" y="412216"/>
                  </a:lnTo>
                  <a:lnTo>
                    <a:pt x="756310" y="267982"/>
                  </a:lnTo>
                  <a:lnTo>
                    <a:pt x="762419" y="238328"/>
                  </a:lnTo>
                  <a:lnTo>
                    <a:pt x="778408" y="215226"/>
                  </a:lnTo>
                  <a:lnTo>
                    <a:pt x="801916" y="199796"/>
                  </a:lnTo>
                  <a:lnTo>
                    <a:pt x="830541" y="194386"/>
                  </a:lnTo>
                  <a:lnTo>
                    <a:pt x="838835" y="194386"/>
                  </a:lnTo>
                  <a:lnTo>
                    <a:pt x="838835" y="111163"/>
                  </a:lnTo>
                  <a:close/>
                </a:path>
                <a:path w="4824730" h="506729" extrusionOk="0">
                  <a:moveTo>
                    <a:pt x="1277823" y="329184"/>
                  </a:moveTo>
                  <a:lnTo>
                    <a:pt x="1174953" y="329184"/>
                  </a:lnTo>
                  <a:lnTo>
                    <a:pt x="1174953" y="20840"/>
                  </a:lnTo>
                  <a:lnTo>
                    <a:pt x="1092263" y="20840"/>
                  </a:lnTo>
                  <a:lnTo>
                    <a:pt x="1092263" y="329184"/>
                  </a:lnTo>
                  <a:lnTo>
                    <a:pt x="1092263" y="411670"/>
                  </a:lnTo>
                  <a:lnTo>
                    <a:pt x="1277823" y="411670"/>
                  </a:lnTo>
                  <a:lnTo>
                    <a:pt x="1277823" y="329184"/>
                  </a:lnTo>
                  <a:close/>
                </a:path>
                <a:path w="4824730" h="506729" extrusionOk="0">
                  <a:moveTo>
                    <a:pt x="1416977" y="123558"/>
                  </a:moveTo>
                  <a:lnTo>
                    <a:pt x="1334274" y="123558"/>
                  </a:lnTo>
                  <a:lnTo>
                    <a:pt x="1334274" y="411530"/>
                  </a:lnTo>
                  <a:lnTo>
                    <a:pt x="1416977" y="411530"/>
                  </a:lnTo>
                  <a:lnTo>
                    <a:pt x="1416977" y="123558"/>
                  </a:lnTo>
                  <a:close/>
                </a:path>
                <a:path w="4824730" h="506729" extrusionOk="0">
                  <a:moveTo>
                    <a:pt x="1425257" y="49288"/>
                  </a:moveTo>
                  <a:lnTo>
                    <a:pt x="1421295" y="30048"/>
                  </a:lnTo>
                  <a:lnTo>
                    <a:pt x="1410614" y="14363"/>
                  </a:lnTo>
                  <a:lnTo>
                    <a:pt x="1394828" y="3822"/>
                  </a:lnTo>
                  <a:lnTo>
                    <a:pt x="1375537" y="0"/>
                  </a:lnTo>
                  <a:lnTo>
                    <a:pt x="1356258" y="3962"/>
                  </a:lnTo>
                  <a:lnTo>
                    <a:pt x="1340561" y="14605"/>
                  </a:lnTo>
                  <a:lnTo>
                    <a:pt x="1329994" y="30365"/>
                  </a:lnTo>
                  <a:lnTo>
                    <a:pt x="1326172" y="49631"/>
                  </a:lnTo>
                  <a:lnTo>
                    <a:pt x="1330134" y="68872"/>
                  </a:lnTo>
                  <a:lnTo>
                    <a:pt x="1340802" y="84556"/>
                  </a:lnTo>
                  <a:lnTo>
                    <a:pt x="1356575" y="95110"/>
                  </a:lnTo>
                  <a:lnTo>
                    <a:pt x="1375879" y="98933"/>
                  </a:lnTo>
                  <a:lnTo>
                    <a:pt x="1376057" y="98933"/>
                  </a:lnTo>
                  <a:lnTo>
                    <a:pt x="1421434" y="68668"/>
                  </a:lnTo>
                  <a:lnTo>
                    <a:pt x="1425257" y="49288"/>
                  </a:lnTo>
                  <a:close/>
                </a:path>
                <a:path w="4824730" h="506729" extrusionOk="0">
                  <a:moveTo>
                    <a:pt x="1673669" y="342087"/>
                  </a:moveTo>
                  <a:lnTo>
                    <a:pt x="1661248" y="342087"/>
                  </a:lnTo>
                  <a:lnTo>
                    <a:pt x="1631365" y="336867"/>
                  </a:lnTo>
                  <a:lnTo>
                    <a:pt x="1608582" y="321906"/>
                  </a:lnTo>
                  <a:lnTo>
                    <a:pt x="1593088" y="299516"/>
                  </a:lnTo>
                  <a:lnTo>
                    <a:pt x="1587195" y="271945"/>
                  </a:lnTo>
                  <a:lnTo>
                    <a:pt x="1587195" y="205765"/>
                  </a:lnTo>
                  <a:lnTo>
                    <a:pt x="1673504" y="205765"/>
                  </a:lnTo>
                  <a:lnTo>
                    <a:pt x="1673504" y="123736"/>
                  </a:lnTo>
                  <a:lnTo>
                    <a:pt x="1587195" y="123736"/>
                  </a:lnTo>
                  <a:lnTo>
                    <a:pt x="1587195" y="20332"/>
                  </a:lnTo>
                  <a:lnTo>
                    <a:pt x="1504505" y="20332"/>
                  </a:lnTo>
                  <a:lnTo>
                    <a:pt x="1505191" y="123736"/>
                  </a:lnTo>
                  <a:lnTo>
                    <a:pt x="1464094" y="123736"/>
                  </a:lnTo>
                  <a:lnTo>
                    <a:pt x="1464094" y="205765"/>
                  </a:lnTo>
                  <a:lnTo>
                    <a:pt x="1504505" y="205765"/>
                  </a:lnTo>
                  <a:lnTo>
                    <a:pt x="1504505" y="271945"/>
                  </a:lnTo>
                  <a:lnTo>
                    <a:pt x="1513268" y="320459"/>
                  </a:lnTo>
                  <a:lnTo>
                    <a:pt x="1535874" y="362381"/>
                  </a:lnTo>
                  <a:lnTo>
                    <a:pt x="1569770" y="395249"/>
                  </a:lnTo>
                  <a:lnTo>
                    <a:pt x="1612404" y="416585"/>
                  </a:lnTo>
                  <a:lnTo>
                    <a:pt x="1661248" y="423938"/>
                  </a:lnTo>
                  <a:lnTo>
                    <a:pt x="1673669" y="423938"/>
                  </a:lnTo>
                  <a:lnTo>
                    <a:pt x="1673669" y="342087"/>
                  </a:lnTo>
                  <a:close/>
                </a:path>
                <a:path w="4824730" h="506729" extrusionOk="0">
                  <a:moveTo>
                    <a:pt x="1921090" y="342087"/>
                  </a:moveTo>
                  <a:lnTo>
                    <a:pt x="1908657" y="342087"/>
                  </a:lnTo>
                  <a:lnTo>
                    <a:pt x="1878787" y="336867"/>
                  </a:lnTo>
                  <a:lnTo>
                    <a:pt x="1855978" y="321906"/>
                  </a:lnTo>
                  <a:lnTo>
                    <a:pt x="1840471" y="299516"/>
                  </a:lnTo>
                  <a:lnTo>
                    <a:pt x="1834553" y="271945"/>
                  </a:lnTo>
                  <a:lnTo>
                    <a:pt x="1834553" y="205765"/>
                  </a:lnTo>
                  <a:lnTo>
                    <a:pt x="1920862" y="205765"/>
                  </a:lnTo>
                  <a:lnTo>
                    <a:pt x="1920862" y="123736"/>
                  </a:lnTo>
                  <a:lnTo>
                    <a:pt x="1834553" y="123736"/>
                  </a:lnTo>
                  <a:lnTo>
                    <a:pt x="1834553" y="20332"/>
                  </a:lnTo>
                  <a:lnTo>
                    <a:pt x="1751863" y="20332"/>
                  </a:lnTo>
                  <a:lnTo>
                    <a:pt x="1751863" y="123736"/>
                  </a:lnTo>
                  <a:lnTo>
                    <a:pt x="1710791" y="123736"/>
                  </a:lnTo>
                  <a:lnTo>
                    <a:pt x="1710791" y="205765"/>
                  </a:lnTo>
                  <a:lnTo>
                    <a:pt x="1751863" y="205765"/>
                  </a:lnTo>
                  <a:lnTo>
                    <a:pt x="1751863" y="271945"/>
                  </a:lnTo>
                  <a:lnTo>
                    <a:pt x="1760651" y="320459"/>
                  </a:lnTo>
                  <a:lnTo>
                    <a:pt x="1783257" y="362381"/>
                  </a:lnTo>
                  <a:lnTo>
                    <a:pt x="1817154" y="395249"/>
                  </a:lnTo>
                  <a:lnTo>
                    <a:pt x="1859800" y="416585"/>
                  </a:lnTo>
                  <a:lnTo>
                    <a:pt x="1908657" y="423938"/>
                  </a:lnTo>
                  <a:lnTo>
                    <a:pt x="1921090" y="423938"/>
                  </a:lnTo>
                  <a:lnTo>
                    <a:pt x="1921090" y="342087"/>
                  </a:lnTo>
                  <a:close/>
                </a:path>
                <a:path w="4824730" h="506729" extrusionOk="0">
                  <a:moveTo>
                    <a:pt x="2168487" y="329184"/>
                  </a:moveTo>
                  <a:lnTo>
                    <a:pt x="2065515" y="329184"/>
                  </a:lnTo>
                  <a:lnTo>
                    <a:pt x="2065515" y="20840"/>
                  </a:lnTo>
                  <a:lnTo>
                    <a:pt x="1982825" y="20840"/>
                  </a:lnTo>
                  <a:lnTo>
                    <a:pt x="1982825" y="329184"/>
                  </a:lnTo>
                  <a:lnTo>
                    <a:pt x="1982825" y="411670"/>
                  </a:lnTo>
                  <a:lnTo>
                    <a:pt x="2168487" y="411670"/>
                  </a:lnTo>
                  <a:lnTo>
                    <a:pt x="2168487" y="329184"/>
                  </a:lnTo>
                  <a:close/>
                </a:path>
                <a:path w="4824730" h="506729" extrusionOk="0">
                  <a:moveTo>
                    <a:pt x="2528278" y="267106"/>
                  </a:moveTo>
                  <a:lnTo>
                    <a:pt x="2520302" y="217716"/>
                  </a:lnTo>
                  <a:lnTo>
                    <a:pt x="2498102" y="174802"/>
                  </a:lnTo>
                  <a:lnTo>
                    <a:pt x="2464244" y="140970"/>
                  </a:lnTo>
                  <a:lnTo>
                    <a:pt x="2439365" y="128117"/>
                  </a:lnTo>
                  <a:lnTo>
                    <a:pt x="2439365" y="238696"/>
                  </a:lnTo>
                  <a:lnTo>
                    <a:pt x="2303234" y="238696"/>
                  </a:lnTo>
                  <a:lnTo>
                    <a:pt x="2314740" y="219849"/>
                  </a:lnTo>
                  <a:lnTo>
                    <a:pt x="2330869" y="205473"/>
                  </a:lnTo>
                  <a:lnTo>
                    <a:pt x="2350452" y="196316"/>
                  </a:lnTo>
                  <a:lnTo>
                    <a:pt x="2371966" y="193243"/>
                  </a:lnTo>
                  <a:lnTo>
                    <a:pt x="2393010" y="196659"/>
                  </a:lnTo>
                  <a:lnTo>
                    <a:pt x="2412149" y="205905"/>
                  </a:lnTo>
                  <a:lnTo>
                    <a:pt x="2427973" y="220167"/>
                  </a:lnTo>
                  <a:lnTo>
                    <a:pt x="2439365" y="238696"/>
                  </a:lnTo>
                  <a:lnTo>
                    <a:pt x="2439365" y="128117"/>
                  </a:lnTo>
                  <a:lnTo>
                    <a:pt x="2421305" y="118783"/>
                  </a:lnTo>
                  <a:lnTo>
                    <a:pt x="2371877" y="110820"/>
                  </a:lnTo>
                  <a:lnTo>
                    <a:pt x="2322322" y="118783"/>
                  </a:lnTo>
                  <a:lnTo>
                    <a:pt x="2279319" y="140970"/>
                  </a:lnTo>
                  <a:lnTo>
                    <a:pt x="2245436" y="174802"/>
                  </a:lnTo>
                  <a:lnTo>
                    <a:pt x="2223211" y="217716"/>
                  </a:lnTo>
                  <a:lnTo>
                    <a:pt x="2215235" y="267106"/>
                  </a:lnTo>
                  <a:lnTo>
                    <a:pt x="2215235" y="310540"/>
                  </a:lnTo>
                  <a:lnTo>
                    <a:pt x="2223439" y="359524"/>
                  </a:lnTo>
                  <a:lnTo>
                    <a:pt x="2245753" y="401955"/>
                  </a:lnTo>
                  <a:lnTo>
                    <a:pt x="2279599" y="435305"/>
                  </a:lnTo>
                  <a:lnTo>
                    <a:pt x="2322423" y="457034"/>
                  </a:lnTo>
                  <a:lnTo>
                    <a:pt x="2371636" y="464616"/>
                  </a:lnTo>
                  <a:lnTo>
                    <a:pt x="2384082" y="464616"/>
                  </a:lnTo>
                  <a:lnTo>
                    <a:pt x="2384082" y="382752"/>
                  </a:lnTo>
                  <a:lnTo>
                    <a:pt x="2371636" y="382752"/>
                  </a:lnTo>
                  <a:lnTo>
                    <a:pt x="2345893" y="377901"/>
                  </a:lnTo>
                  <a:lnTo>
                    <a:pt x="2324023" y="364959"/>
                  </a:lnTo>
                  <a:lnTo>
                    <a:pt x="2307767" y="345440"/>
                  </a:lnTo>
                  <a:lnTo>
                    <a:pt x="2298852" y="320890"/>
                  </a:lnTo>
                  <a:lnTo>
                    <a:pt x="2528278" y="320890"/>
                  </a:lnTo>
                  <a:lnTo>
                    <a:pt x="2528278" y="267106"/>
                  </a:lnTo>
                  <a:close/>
                </a:path>
                <a:path w="4824730" h="506729" extrusionOk="0">
                  <a:moveTo>
                    <a:pt x="3110522" y="267804"/>
                  </a:moveTo>
                  <a:lnTo>
                    <a:pt x="3110458" y="266763"/>
                  </a:lnTo>
                  <a:lnTo>
                    <a:pt x="3102584" y="218059"/>
                  </a:lnTo>
                  <a:lnTo>
                    <a:pt x="3089948" y="193713"/>
                  </a:lnTo>
                  <a:lnTo>
                    <a:pt x="3080321" y="175145"/>
                  </a:lnTo>
                  <a:lnTo>
                    <a:pt x="3046399" y="141312"/>
                  </a:lnTo>
                  <a:lnTo>
                    <a:pt x="3028111" y="131889"/>
                  </a:lnTo>
                  <a:lnTo>
                    <a:pt x="3028111" y="267804"/>
                  </a:lnTo>
                  <a:lnTo>
                    <a:pt x="3022257" y="296646"/>
                  </a:lnTo>
                  <a:lnTo>
                    <a:pt x="3006318" y="320205"/>
                  </a:lnTo>
                  <a:lnTo>
                    <a:pt x="2982734" y="336092"/>
                  </a:lnTo>
                  <a:lnTo>
                    <a:pt x="2953943" y="341909"/>
                  </a:lnTo>
                  <a:lnTo>
                    <a:pt x="2925064" y="336092"/>
                  </a:lnTo>
                  <a:lnTo>
                    <a:pt x="2901480" y="320205"/>
                  </a:lnTo>
                  <a:lnTo>
                    <a:pt x="2885592" y="296646"/>
                  </a:lnTo>
                  <a:lnTo>
                    <a:pt x="2879775" y="267804"/>
                  </a:lnTo>
                  <a:lnTo>
                    <a:pt x="2879775" y="266763"/>
                  </a:lnTo>
                  <a:lnTo>
                    <a:pt x="2885732" y="238163"/>
                  </a:lnTo>
                  <a:lnTo>
                    <a:pt x="2901658" y="214896"/>
                  </a:lnTo>
                  <a:lnTo>
                    <a:pt x="2925191" y="199288"/>
                  </a:lnTo>
                  <a:lnTo>
                    <a:pt x="2953943" y="193713"/>
                  </a:lnTo>
                  <a:lnTo>
                    <a:pt x="2982734" y="199529"/>
                  </a:lnTo>
                  <a:lnTo>
                    <a:pt x="3006318" y="215404"/>
                  </a:lnTo>
                  <a:lnTo>
                    <a:pt x="3022257" y="238963"/>
                  </a:lnTo>
                  <a:lnTo>
                    <a:pt x="3028111" y="267804"/>
                  </a:lnTo>
                  <a:lnTo>
                    <a:pt x="3028111" y="131889"/>
                  </a:lnTo>
                  <a:lnTo>
                    <a:pt x="3025343" y="130454"/>
                  </a:lnTo>
                  <a:lnTo>
                    <a:pt x="3003397" y="119126"/>
                  </a:lnTo>
                  <a:lnTo>
                    <a:pt x="2953943" y="111163"/>
                  </a:lnTo>
                  <a:lnTo>
                    <a:pt x="2934551" y="112331"/>
                  </a:lnTo>
                  <a:lnTo>
                    <a:pt x="2915564" y="115976"/>
                  </a:lnTo>
                  <a:lnTo>
                    <a:pt x="2897225" y="122034"/>
                  </a:lnTo>
                  <a:lnTo>
                    <a:pt x="2879775" y="130454"/>
                  </a:lnTo>
                  <a:lnTo>
                    <a:pt x="2879775" y="82029"/>
                  </a:lnTo>
                  <a:lnTo>
                    <a:pt x="2797086" y="82029"/>
                  </a:lnTo>
                  <a:lnTo>
                    <a:pt x="2797086" y="493915"/>
                  </a:lnTo>
                  <a:lnTo>
                    <a:pt x="2879775" y="493915"/>
                  </a:lnTo>
                  <a:lnTo>
                    <a:pt x="2879775" y="404647"/>
                  </a:lnTo>
                  <a:lnTo>
                    <a:pt x="2897225" y="413004"/>
                  </a:lnTo>
                  <a:lnTo>
                    <a:pt x="2915564" y="419023"/>
                  </a:lnTo>
                  <a:lnTo>
                    <a:pt x="2934551" y="422630"/>
                  </a:lnTo>
                  <a:lnTo>
                    <a:pt x="2953943" y="423773"/>
                  </a:lnTo>
                  <a:lnTo>
                    <a:pt x="3003397" y="415798"/>
                  </a:lnTo>
                  <a:lnTo>
                    <a:pt x="3025025" y="404647"/>
                  </a:lnTo>
                  <a:lnTo>
                    <a:pt x="3046399" y="393611"/>
                  </a:lnTo>
                  <a:lnTo>
                    <a:pt x="3080321" y="359778"/>
                  </a:lnTo>
                  <a:lnTo>
                    <a:pt x="3089579" y="341909"/>
                  </a:lnTo>
                  <a:lnTo>
                    <a:pt x="3102584" y="316865"/>
                  </a:lnTo>
                  <a:lnTo>
                    <a:pt x="3110522" y="267804"/>
                  </a:lnTo>
                  <a:close/>
                </a:path>
                <a:path w="4824730" h="506729" extrusionOk="0">
                  <a:moveTo>
                    <a:pt x="3476129" y="267106"/>
                  </a:moveTo>
                  <a:lnTo>
                    <a:pt x="3468154" y="217716"/>
                  </a:lnTo>
                  <a:lnTo>
                    <a:pt x="3445941" y="174802"/>
                  </a:lnTo>
                  <a:lnTo>
                    <a:pt x="3412045" y="140970"/>
                  </a:lnTo>
                  <a:lnTo>
                    <a:pt x="3386061" y="127571"/>
                  </a:lnTo>
                  <a:lnTo>
                    <a:pt x="3386061" y="238696"/>
                  </a:lnTo>
                  <a:lnTo>
                    <a:pt x="3250158" y="238696"/>
                  </a:lnTo>
                  <a:lnTo>
                    <a:pt x="3261576" y="219837"/>
                  </a:lnTo>
                  <a:lnTo>
                    <a:pt x="3277717" y="205447"/>
                  </a:lnTo>
                  <a:lnTo>
                    <a:pt x="3297351" y="196291"/>
                  </a:lnTo>
                  <a:lnTo>
                    <a:pt x="3318776" y="193255"/>
                  </a:lnTo>
                  <a:lnTo>
                    <a:pt x="3339846" y="196672"/>
                  </a:lnTo>
                  <a:lnTo>
                    <a:pt x="3359023" y="205917"/>
                  </a:lnTo>
                  <a:lnTo>
                    <a:pt x="3374796" y="220167"/>
                  </a:lnTo>
                  <a:lnTo>
                    <a:pt x="3386061" y="238696"/>
                  </a:lnTo>
                  <a:lnTo>
                    <a:pt x="3386061" y="127571"/>
                  </a:lnTo>
                  <a:lnTo>
                    <a:pt x="3369043" y="118783"/>
                  </a:lnTo>
                  <a:lnTo>
                    <a:pt x="3319500" y="110820"/>
                  </a:lnTo>
                  <a:lnTo>
                    <a:pt x="3270034" y="118783"/>
                  </a:lnTo>
                  <a:lnTo>
                    <a:pt x="3227044" y="140970"/>
                  </a:lnTo>
                  <a:lnTo>
                    <a:pt x="3193123" y="174802"/>
                  </a:lnTo>
                  <a:lnTo>
                    <a:pt x="3170859" y="217716"/>
                  </a:lnTo>
                  <a:lnTo>
                    <a:pt x="3162858" y="267106"/>
                  </a:lnTo>
                  <a:lnTo>
                    <a:pt x="3162858" y="309511"/>
                  </a:lnTo>
                  <a:lnTo>
                    <a:pt x="3170783" y="358533"/>
                  </a:lnTo>
                  <a:lnTo>
                    <a:pt x="3192843" y="401116"/>
                  </a:lnTo>
                  <a:lnTo>
                    <a:pt x="3226498" y="434695"/>
                  </a:lnTo>
                  <a:lnTo>
                    <a:pt x="3269183" y="456704"/>
                  </a:lnTo>
                  <a:lnTo>
                    <a:pt x="3318345" y="464616"/>
                  </a:lnTo>
                  <a:lnTo>
                    <a:pt x="3330778" y="464616"/>
                  </a:lnTo>
                  <a:lnTo>
                    <a:pt x="3330778" y="382752"/>
                  </a:lnTo>
                  <a:lnTo>
                    <a:pt x="3319259" y="382752"/>
                  </a:lnTo>
                  <a:lnTo>
                    <a:pt x="3293605" y="377875"/>
                  </a:lnTo>
                  <a:lnTo>
                    <a:pt x="3271723" y="364921"/>
                  </a:lnTo>
                  <a:lnTo>
                    <a:pt x="3255416" y="345414"/>
                  </a:lnTo>
                  <a:lnTo>
                    <a:pt x="3246475" y="320890"/>
                  </a:lnTo>
                  <a:lnTo>
                    <a:pt x="3476129" y="320890"/>
                  </a:lnTo>
                  <a:lnTo>
                    <a:pt x="3476129" y="267106"/>
                  </a:lnTo>
                  <a:close/>
                </a:path>
                <a:path w="4824730" h="506729" extrusionOk="0">
                  <a:moveTo>
                    <a:pt x="3841216" y="266763"/>
                  </a:moveTo>
                  <a:lnTo>
                    <a:pt x="3833114" y="217449"/>
                  </a:lnTo>
                  <a:lnTo>
                    <a:pt x="3810774" y="174663"/>
                  </a:lnTo>
                  <a:lnTo>
                    <a:pt x="3776815" y="140970"/>
                  </a:lnTo>
                  <a:lnTo>
                    <a:pt x="3758527" y="131610"/>
                  </a:lnTo>
                  <a:lnTo>
                    <a:pt x="3758527" y="267804"/>
                  </a:lnTo>
                  <a:lnTo>
                    <a:pt x="3752113" y="294576"/>
                  </a:lnTo>
                  <a:lnTo>
                    <a:pt x="3736898" y="316534"/>
                  </a:lnTo>
                  <a:lnTo>
                    <a:pt x="3714927" y="331673"/>
                  </a:lnTo>
                  <a:lnTo>
                    <a:pt x="3688042" y="338086"/>
                  </a:lnTo>
                  <a:lnTo>
                    <a:pt x="3659009" y="333667"/>
                  </a:lnTo>
                  <a:lnTo>
                    <a:pt x="3634740" y="318985"/>
                  </a:lnTo>
                  <a:lnTo>
                    <a:pt x="3617785" y="296265"/>
                  </a:lnTo>
                  <a:lnTo>
                    <a:pt x="3610648" y="267804"/>
                  </a:lnTo>
                  <a:lnTo>
                    <a:pt x="3610419" y="265430"/>
                  </a:lnTo>
                  <a:lnTo>
                    <a:pt x="3610419" y="263042"/>
                  </a:lnTo>
                  <a:lnTo>
                    <a:pt x="3634740" y="209499"/>
                  </a:lnTo>
                  <a:lnTo>
                    <a:pt x="3688042" y="190398"/>
                  </a:lnTo>
                  <a:lnTo>
                    <a:pt x="3716604" y="197586"/>
                  </a:lnTo>
                  <a:lnTo>
                    <a:pt x="3739350" y="214541"/>
                  </a:lnTo>
                  <a:lnTo>
                    <a:pt x="3754056" y="238772"/>
                  </a:lnTo>
                  <a:lnTo>
                    <a:pt x="3758527" y="267804"/>
                  </a:lnTo>
                  <a:lnTo>
                    <a:pt x="3758527" y="131610"/>
                  </a:lnTo>
                  <a:lnTo>
                    <a:pt x="3733812" y="118948"/>
                  </a:lnTo>
                  <a:lnTo>
                    <a:pt x="3684359" y="111163"/>
                  </a:lnTo>
                  <a:lnTo>
                    <a:pt x="3635032" y="119189"/>
                  </a:lnTo>
                  <a:lnTo>
                    <a:pt x="3592169" y="141351"/>
                  </a:lnTo>
                  <a:lnTo>
                    <a:pt x="3558349" y="175094"/>
                  </a:lnTo>
                  <a:lnTo>
                    <a:pt x="3536150" y="217855"/>
                  </a:lnTo>
                  <a:lnTo>
                    <a:pt x="3528237" y="266763"/>
                  </a:lnTo>
                  <a:lnTo>
                    <a:pt x="3528288" y="267804"/>
                  </a:lnTo>
                  <a:lnTo>
                    <a:pt x="3536023" y="316534"/>
                  </a:lnTo>
                  <a:lnTo>
                    <a:pt x="3558108" y="359498"/>
                  </a:lnTo>
                  <a:lnTo>
                    <a:pt x="3591903" y="393407"/>
                  </a:lnTo>
                  <a:lnTo>
                    <a:pt x="3634829" y="415696"/>
                  </a:lnTo>
                  <a:lnTo>
                    <a:pt x="3684359" y="423773"/>
                  </a:lnTo>
                  <a:lnTo>
                    <a:pt x="3733812" y="415912"/>
                  </a:lnTo>
                  <a:lnTo>
                    <a:pt x="3776815" y="393814"/>
                  </a:lnTo>
                  <a:lnTo>
                    <a:pt x="3810774" y="360045"/>
                  </a:lnTo>
                  <a:lnTo>
                    <a:pt x="3822217" y="338086"/>
                  </a:lnTo>
                  <a:lnTo>
                    <a:pt x="3833114" y="317195"/>
                  </a:lnTo>
                  <a:lnTo>
                    <a:pt x="3841216" y="267804"/>
                  </a:lnTo>
                  <a:lnTo>
                    <a:pt x="3841216" y="266763"/>
                  </a:lnTo>
                  <a:close/>
                </a:path>
                <a:path w="4824730" h="506729" extrusionOk="0">
                  <a:moveTo>
                    <a:pt x="4216387" y="267804"/>
                  </a:moveTo>
                  <a:lnTo>
                    <a:pt x="4208475" y="218059"/>
                  </a:lnTo>
                  <a:lnTo>
                    <a:pt x="4186263" y="175145"/>
                  </a:lnTo>
                  <a:lnTo>
                    <a:pt x="4152404" y="141312"/>
                  </a:lnTo>
                  <a:lnTo>
                    <a:pt x="4134205" y="131914"/>
                  </a:lnTo>
                  <a:lnTo>
                    <a:pt x="4134205" y="267804"/>
                  </a:lnTo>
                  <a:lnTo>
                    <a:pt x="4128351" y="296646"/>
                  </a:lnTo>
                  <a:lnTo>
                    <a:pt x="4112412" y="320205"/>
                  </a:lnTo>
                  <a:lnTo>
                    <a:pt x="4088828" y="336092"/>
                  </a:lnTo>
                  <a:lnTo>
                    <a:pt x="4060037" y="341909"/>
                  </a:lnTo>
                  <a:lnTo>
                    <a:pt x="4031119" y="336092"/>
                  </a:lnTo>
                  <a:lnTo>
                    <a:pt x="4007472" y="320205"/>
                  </a:lnTo>
                  <a:lnTo>
                    <a:pt x="3991495" y="296646"/>
                  </a:lnTo>
                  <a:lnTo>
                    <a:pt x="3985641" y="267804"/>
                  </a:lnTo>
                  <a:lnTo>
                    <a:pt x="3985641" y="266763"/>
                  </a:lnTo>
                  <a:lnTo>
                    <a:pt x="3991724" y="238163"/>
                  </a:lnTo>
                  <a:lnTo>
                    <a:pt x="4007726" y="214896"/>
                  </a:lnTo>
                  <a:lnTo>
                    <a:pt x="4031284" y="199288"/>
                  </a:lnTo>
                  <a:lnTo>
                    <a:pt x="4060037" y="193713"/>
                  </a:lnTo>
                  <a:lnTo>
                    <a:pt x="4088828" y="199529"/>
                  </a:lnTo>
                  <a:lnTo>
                    <a:pt x="4112412" y="215404"/>
                  </a:lnTo>
                  <a:lnTo>
                    <a:pt x="4128351" y="238963"/>
                  </a:lnTo>
                  <a:lnTo>
                    <a:pt x="4134205" y="267804"/>
                  </a:lnTo>
                  <a:lnTo>
                    <a:pt x="4134205" y="131914"/>
                  </a:lnTo>
                  <a:lnTo>
                    <a:pt x="4131386" y="130454"/>
                  </a:lnTo>
                  <a:lnTo>
                    <a:pt x="4109478" y="119126"/>
                  </a:lnTo>
                  <a:lnTo>
                    <a:pt x="4060037" y="111163"/>
                  </a:lnTo>
                  <a:lnTo>
                    <a:pt x="4040543" y="112318"/>
                  </a:lnTo>
                  <a:lnTo>
                    <a:pt x="4021544" y="115963"/>
                  </a:lnTo>
                  <a:lnTo>
                    <a:pt x="4003192" y="122021"/>
                  </a:lnTo>
                  <a:lnTo>
                    <a:pt x="3985641" y="130454"/>
                  </a:lnTo>
                  <a:lnTo>
                    <a:pt x="3985641" y="82029"/>
                  </a:lnTo>
                  <a:lnTo>
                    <a:pt x="3902951" y="82029"/>
                  </a:lnTo>
                  <a:lnTo>
                    <a:pt x="3902951" y="493915"/>
                  </a:lnTo>
                  <a:lnTo>
                    <a:pt x="3985641" y="493915"/>
                  </a:lnTo>
                  <a:lnTo>
                    <a:pt x="3985641" y="404647"/>
                  </a:lnTo>
                  <a:lnTo>
                    <a:pt x="4003192" y="413029"/>
                  </a:lnTo>
                  <a:lnTo>
                    <a:pt x="4021544" y="419061"/>
                  </a:lnTo>
                  <a:lnTo>
                    <a:pt x="4040543" y="422656"/>
                  </a:lnTo>
                  <a:lnTo>
                    <a:pt x="4060037" y="423773"/>
                  </a:lnTo>
                  <a:lnTo>
                    <a:pt x="4109478" y="415798"/>
                  </a:lnTo>
                  <a:lnTo>
                    <a:pt x="4131068" y="404647"/>
                  </a:lnTo>
                  <a:lnTo>
                    <a:pt x="4152404" y="393611"/>
                  </a:lnTo>
                  <a:lnTo>
                    <a:pt x="4186263" y="359778"/>
                  </a:lnTo>
                  <a:lnTo>
                    <a:pt x="4195508" y="341909"/>
                  </a:lnTo>
                  <a:lnTo>
                    <a:pt x="4208475" y="316865"/>
                  </a:lnTo>
                  <a:lnTo>
                    <a:pt x="4216387" y="267804"/>
                  </a:lnTo>
                  <a:close/>
                </a:path>
                <a:path w="4824730" h="506729" extrusionOk="0">
                  <a:moveTo>
                    <a:pt x="4463593" y="329184"/>
                  </a:moveTo>
                  <a:lnTo>
                    <a:pt x="4360634" y="329184"/>
                  </a:lnTo>
                  <a:lnTo>
                    <a:pt x="4360634" y="20840"/>
                  </a:lnTo>
                  <a:lnTo>
                    <a:pt x="4277944" y="20840"/>
                  </a:lnTo>
                  <a:lnTo>
                    <a:pt x="4277944" y="329184"/>
                  </a:lnTo>
                  <a:lnTo>
                    <a:pt x="4277944" y="411670"/>
                  </a:lnTo>
                  <a:lnTo>
                    <a:pt x="4463593" y="411670"/>
                  </a:lnTo>
                  <a:lnTo>
                    <a:pt x="4463593" y="329184"/>
                  </a:lnTo>
                  <a:close/>
                </a:path>
                <a:path w="4824730" h="506729" extrusionOk="0">
                  <a:moveTo>
                    <a:pt x="4824311" y="267106"/>
                  </a:moveTo>
                  <a:lnTo>
                    <a:pt x="4818939" y="238696"/>
                  </a:lnTo>
                  <a:lnTo>
                    <a:pt x="4815433" y="220078"/>
                  </a:lnTo>
                  <a:lnTo>
                    <a:pt x="4801070" y="193179"/>
                  </a:lnTo>
                  <a:lnTo>
                    <a:pt x="4793615" y="179209"/>
                  </a:lnTo>
                  <a:lnTo>
                    <a:pt x="4761128" y="146735"/>
                  </a:lnTo>
                  <a:lnTo>
                    <a:pt x="4734484" y="132537"/>
                  </a:lnTo>
                  <a:lnTo>
                    <a:pt x="4734484" y="238696"/>
                  </a:lnTo>
                  <a:lnTo>
                    <a:pt x="4598352" y="238696"/>
                  </a:lnTo>
                  <a:lnTo>
                    <a:pt x="4609897" y="219849"/>
                  </a:lnTo>
                  <a:lnTo>
                    <a:pt x="4626076" y="205473"/>
                  </a:lnTo>
                  <a:lnTo>
                    <a:pt x="4645672" y="196316"/>
                  </a:lnTo>
                  <a:lnTo>
                    <a:pt x="4667085" y="193243"/>
                  </a:lnTo>
                  <a:lnTo>
                    <a:pt x="4688256" y="196672"/>
                  </a:lnTo>
                  <a:lnTo>
                    <a:pt x="4707445" y="205917"/>
                  </a:lnTo>
                  <a:lnTo>
                    <a:pt x="4723219" y="220167"/>
                  </a:lnTo>
                  <a:lnTo>
                    <a:pt x="4734484" y="238696"/>
                  </a:lnTo>
                  <a:lnTo>
                    <a:pt x="4734484" y="132537"/>
                  </a:lnTo>
                  <a:lnTo>
                    <a:pt x="4720234" y="124942"/>
                  </a:lnTo>
                  <a:lnTo>
                    <a:pt x="4673206" y="116078"/>
                  </a:lnTo>
                  <a:lnTo>
                    <a:pt x="4623397" y="122415"/>
                  </a:lnTo>
                  <a:lnTo>
                    <a:pt x="4579658" y="143167"/>
                  </a:lnTo>
                  <a:lnTo>
                    <a:pt x="4544631" y="175856"/>
                  </a:lnTo>
                  <a:lnTo>
                    <a:pt x="4520958" y="217995"/>
                  </a:lnTo>
                  <a:lnTo>
                    <a:pt x="4511281" y="267106"/>
                  </a:lnTo>
                  <a:lnTo>
                    <a:pt x="4511281" y="309511"/>
                  </a:lnTo>
                  <a:lnTo>
                    <a:pt x="4519206" y="358533"/>
                  </a:lnTo>
                  <a:lnTo>
                    <a:pt x="4541266" y="401116"/>
                  </a:lnTo>
                  <a:lnTo>
                    <a:pt x="4574908" y="434695"/>
                  </a:lnTo>
                  <a:lnTo>
                    <a:pt x="4617593" y="456704"/>
                  </a:lnTo>
                  <a:lnTo>
                    <a:pt x="4666754" y="464616"/>
                  </a:lnTo>
                  <a:lnTo>
                    <a:pt x="4679200" y="464616"/>
                  </a:lnTo>
                  <a:lnTo>
                    <a:pt x="4679200" y="382752"/>
                  </a:lnTo>
                  <a:lnTo>
                    <a:pt x="4667682" y="382752"/>
                  </a:lnTo>
                  <a:lnTo>
                    <a:pt x="4641888" y="377901"/>
                  </a:lnTo>
                  <a:lnTo>
                    <a:pt x="4619968" y="364959"/>
                  </a:lnTo>
                  <a:lnTo>
                    <a:pt x="4603712" y="345440"/>
                  </a:lnTo>
                  <a:lnTo>
                    <a:pt x="4594898" y="320890"/>
                  </a:lnTo>
                  <a:lnTo>
                    <a:pt x="4824311" y="320890"/>
                  </a:lnTo>
                  <a:lnTo>
                    <a:pt x="4824311" y="267106"/>
                  </a:lnTo>
                  <a:close/>
                </a:path>
              </a:pathLst>
            </a:custGeom>
            <a:solidFill>
              <a:srgbClr val="582C8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 name="Google Shape;51;p2"/>
            <p:cNvSpPr/>
            <p:nvPr/>
          </p:nvSpPr>
          <p:spPr>
            <a:xfrm>
              <a:off x="6220320" y="2409926"/>
              <a:ext cx="2680970" cy="1565275"/>
            </a:xfrm>
            <a:custGeom>
              <a:avLst/>
              <a:gdLst/>
              <a:ahLst/>
              <a:cxnLst/>
              <a:rect l="l" t="t" r="r" b="b"/>
              <a:pathLst>
                <a:path w="2680970" h="1565275" extrusionOk="0">
                  <a:moveTo>
                    <a:pt x="8293" y="1527225"/>
                  </a:moveTo>
                  <a:lnTo>
                    <a:pt x="6921" y="1525549"/>
                  </a:lnTo>
                  <a:lnTo>
                    <a:pt x="5765" y="1525003"/>
                  </a:lnTo>
                  <a:lnTo>
                    <a:pt x="4381" y="1524914"/>
                  </a:lnTo>
                  <a:lnTo>
                    <a:pt x="3454" y="1525346"/>
                  </a:lnTo>
                  <a:lnTo>
                    <a:pt x="1155" y="1526197"/>
                  </a:lnTo>
                  <a:lnTo>
                    <a:pt x="0" y="1528673"/>
                  </a:lnTo>
                  <a:lnTo>
                    <a:pt x="927" y="1530908"/>
                  </a:lnTo>
                  <a:lnTo>
                    <a:pt x="2311" y="1532559"/>
                  </a:lnTo>
                  <a:lnTo>
                    <a:pt x="4838" y="1532724"/>
                  </a:lnTo>
                  <a:lnTo>
                    <a:pt x="6451" y="1531251"/>
                  </a:lnTo>
                  <a:lnTo>
                    <a:pt x="8293" y="1529765"/>
                  </a:lnTo>
                  <a:lnTo>
                    <a:pt x="8293" y="1527225"/>
                  </a:lnTo>
                  <a:close/>
                </a:path>
                <a:path w="2680970" h="1565275" extrusionOk="0">
                  <a:moveTo>
                    <a:pt x="237261" y="1539989"/>
                  </a:moveTo>
                  <a:lnTo>
                    <a:pt x="235877" y="1538312"/>
                  </a:lnTo>
                  <a:lnTo>
                    <a:pt x="234721" y="1537741"/>
                  </a:lnTo>
                  <a:lnTo>
                    <a:pt x="233337" y="1537652"/>
                  </a:lnTo>
                  <a:lnTo>
                    <a:pt x="232422" y="1538109"/>
                  </a:lnTo>
                  <a:lnTo>
                    <a:pt x="230111" y="1538960"/>
                  </a:lnTo>
                  <a:lnTo>
                    <a:pt x="228968" y="1541437"/>
                  </a:lnTo>
                  <a:lnTo>
                    <a:pt x="229654" y="1543646"/>
                  </a:lnTo>
                  <a:lnTo>
                    <a:pt x="231267" y="1545323"/>
                  </a:lnTo>
                  <a:lnTo>
                    <a:pt x="233807" y="1545488"/>
                  </a:lnTo>
                  <a:lnTo>
                    <a:pt x="235419" y="1543989"/>
                  </a:lnTo>
                  <a:lnTo>
                    <a:pt x="237261" y="1542516"/>
                  </a:lnTo>
                  <a:lnTo>
                    <a:pt x="237261" y="1539989"/>
                  </a:lnTo>
                  <a:close/>
                </a:path>
                <a:path w="2680970" h="1565275" extrusionOk="0">
                  <a:moveTo>
                    <a:pt x="696709" y="1554772"/>
                  </a:moveTo>
                  <a:lnTo>
                    <a:pt x="693229" y="1552790"/>
                  </a:lnTo>
                  <a:lnTo>
                    <a:pt x="684428" y="1556626"/>
                  </a:lnTo>
                  <a:lnTo>
                    <a:pt x="680440" y="1565033"/>
                  </a:lnTo>
                  <a:lnTo>
                    <a:pt x="696709" y="1554772"/>
                  </a:lnTo>
                  <a:close/>
                </a:path>
                <a:path w="2680970" h="1565275" extrusionOk="0">
                  <a:moveTo>
                    <a:pt x="2456827" y="143751"/>
                  </a:moveTo>
                  <a:lnTo>
                    <a:pt x="2456357" y="139839"/>
                  </a:lnTo>
                  <a:lnTo>
                    <a:pt x="2453830" y="138010"/>
                  </a:lnTo>
                  <a:lnTo>
                    <a:pt x="2448064" y="136042"/>
                  </a:lnTo>
                  <a:lnTo>
                    <a:pt x="2443315" y="138493"/>
                  </a:lnTo>
                  <a:lnTo>
                    <a:pt x="2441295" y="143408"/>
                  </a:lnTo>
                  <a:lnTo>
                    <a:pt x="2443696" y="148818"/>
                  </a:lnTo>
                  <a:lnTo>
                    <a:pt x="2446921" y="151803"/>
                  </a:lnTo>
                  <a:lnTo>
                    <a:pt x="2451062" y="152946"/>
                  </a:lnTo>
                  <a:lnTo>
                    <a:pt x="2454745" y="146519"/>
                  </a:lnTo>
                  <a:lnTo>
                    <a:pt x="2454973" y="146519"/>
                  </a:lnTo>
                  <a:lnTo>
                    <a:pt x="2454973" y="146278"/>
                  </a:lnTo>
                  <a:lnTo>
                    <a:pt x="2456827" y="143751"/>
                  </a:lnTo>
                  <a:close/>
                </a:path>
                <a:path w="2680970" h="1565275" extrusionOk="0">
                  <a:moveTo>
                    <a:pt x="2462809" y="691769"/>
                  </a:moveTo>
                  <a:lnTo>
                    <a:pt x="2460282" y="689216"/>
                  </a:lnTo>
                  <a:lnTo>
                    <a:pt x="2457285" y="689216"/>
                  </a:lnTo>
                  <a:lnTo>
                    <a:pt x="2454516" y="690245"/>
                  </a:lnTo>
                  <a:lnTo>
                    <a:pt x="2452446" y="692137"/>
                  </a:lnTo>
                  <a:lnTo>
                    <a:pt x="2451062" y="694550"/>
                  </a:lnTo>
                  <a:lnTo>
                    <a:pt x="2451760" y="697166"/>
                  </a:lnTo>
                  <a:lnTo>
                    <a:pt x="2453830" y="699325"/>
                  </a:lnTo>
                  <a:lnTo>
                    <a:pt x="2456357" y="700595"/>
                  </a:lnTo>
                  <a:lnTo>
                    <a:pt x="2460282" y="700595"/>
                  </a:lnTo>
                  <a:lnTo>
                    <a:pt x="2462809" y="698042"/>
                  </a:lnTo>
                  <a:lnTo>
                    <a:pt x="2462809" y="691769"/>
                  </a:lnTo>
                  <a:close/>
                </a:path>
                <a:path w="2680970" h="1565275" extrusionOk="0">
                  <a:moveTo>
                    <a:pt x="2478938" y="463156"/>
                  </a:moveTo>
                  <a:lnTo>
                    <a:pt x="2476398" y="460616"/>
                  </a:lnTo>
                  <a:lnTo>
                    <a:pt x="2473172" y="460616"/>
                  </a:lnTo>
                  <a:lnTo>
                    <a:pt x="2470645" y="461543"/>
                  </a:lnTo>
                  <a:lnTo>
                    <a:pt x="2468334" y="463613"/>
                  </a:lnTo>
                  <a:lnTo>
                    <a:pt x="2467191" y="466140"/>
                  </a:lnTo>
                  <a:lnTo>
                    <a:pt x="2468105" y="468668"/>
                  </a:lnTo>
                  <a:lnTo>
                    <a:pt x="2469946" y="470738"/>
                  </a:lnTo>
                  <a:lnTo>
                    <a:pt x="2472486" y="472122"/>
                  </a:lnTo>
                  <a:lnTo>
                    <a:pt x="2476398" y="472122"/>
                  </a:lnTo>
                  <a:lnTo>
                    <a:pt x="2478938" y="469595"/>
                  </a:lnTo>
                  <a:lnTo>
                    <a:pt x="2478938" y="463156"/>
                  </a:lnTo>
                  <a:close/>
                </a:path>
                <a:path w="2680970" h="1565275" extrusionOk="0">
                  <a:moveTo>
                    <a:pt x="2493213" y="234581"/>
                  </a:moveTo>
                  <a:lnTo>
                    <a:pt x="2490686" y="232054"/>
                  </a:lnTo>
                  <a:lnTo>
                    <a:pt x="2487460" y="232054"/>
                  </a:lnTo>
                  <a:lnTo>
                    <a:pt x="2484920" y="232968"/>
                  </a:lnTo>
                  <a:lnTo>
                    <a:pt x="2482850" y="234810"/>
                  </a:lnTo>
                  <a:lnTo>
                    <a:pt x="2481465" y="237337"/>
                  </a:lnTo>
                  <a:lnTo>
                    <a:pt x="2482392" y="239877"/>
                  </a:lnTo>
                  <a:lnTo>
                    <a:pt x="2484234" y="242176"/>
                  </a:lnTo>
                  <a:lnTo>
                    <a:pt x="2486761" y="243319"/>
                  </a:lnTo>
                  <a:lnTo>
                    <a:pt x="2490686" y="243319"/>
                  </a:lnTo>
                  <a:lnTo>
                    <a:pt x="2493213" y="240792"/>
                  </a:lnTo>
                  <a:lnTo>
                    <a:pt x="2493213" y="234581"/>
                  </a:lnTo>
                  <a:close/>
                </a:path>
                <a:path w="2680970" h="1565275" extrusionOk="0">
                  <a:moveTo>
                    <a:pt x="2512339" y="6705"/>
                  </a:moveTo>
                  <a:lnTo>
                    <a:pt x="2510726" y="4406"/>
                  </a:lnTo>
                  <a:lnTo>
                    <a:pt x="2503932" y="0"/>
                  </a:lnTo>
                  <a:lnTo>
                    <a:pt x="2497734" y="2946"/>
                  </a:lnTo>
                  <a:lnTo>
                    <a:pt x="2495207" y="9550"/>
                  </a:lnTo>
                  <a:lnTo>
                    <a:pt x="2499436" y="16129"/>
                  </a:lnTo>
                  <a:lnTo>
                    <a:pt x="2499893" y="16357"/>
                  </a:lnTo>
                  <a:lnTo>
                    <a:pt x="2500122" y="16598"/>
                  </a:lnTo>
                  <a:lnTo>
                    <a:pt x="2500592" y="16827"/>
                  </a:lnTo>
                  <a:lnTo>
                    <a:pt x="2504732" y="18199"/>
                  </a:lnTo>
                  <a:lnTo>
                    <a:pt x="2509342" y="15900"/>
                  </a:lnTo>
                  <a:lnTo>
                    <a:pt x="2510726" y="11760"/>
                  </a:lnTo>
                  <a:lnTo>
                    <a:pt x="2512339" y="9461"/>
                  </a:lnTo>
                  <a:lnTo>
                    <a:pt x="2512339" y="6705"/>
                  </a:lnTo>
                  <a:close/>
                </a:path>
                <a:path w="2680970" h="1565275" extrusionOk="0">
                  <a:moveTo>
                    <a:pt x="2517635" y="559727"/>
                  </a:moveTo>
                  <a:lnTo>
                    <a:pt x="2515793" y="556514"/>
                  </a:lnTo>
                  <a:lnTo>
                    <a:pt x="2512568" y="555815"/>
                  </a:lnTo>
                  <a:lnTo>
                    <a:pt x="2510028" y="556971"/>
                  </a:lnTo>
                  <a:lnTo>
                    <a:pt x="2507729" y="558812"/>
                  </a:lnTo>
                  <a:lnTo>
                    <a:pt x="2506345" y="561111"/>
                  </a:lnTo>
                  <a:lnTo>
                    <a:pt x="2507272" y="563867"/>
                  </a:lnTo>
                  <a:lnTo>
                    <a:pt x="2509342" y="565937"/>
                  </a:lnTo>
                  <a:lnTo>
                    <a:pt x="2511641" y="567321"/>
                  </a:lnTo>
                  <a:lnTo>
                    <a:pt x="2512568" y="567321"/>
                  </a:lnTo>
                  <a:lnTo>
                    <a:pt x="2514638" y="566623"/>
                  </a:lnTo>
                  <a:lnTo>
                    <a:pt x="2516479" y="565023"/>
                  </a:lnTo>
                  <a:lnTo>
                    <a:pt x="2517635" y="559727"/>
                  </a:lnTo>
                  <a:close/>
                </a:path>
                <a:path w="2680970" h="1565275" extrusionOk="0">
                  <a:moveTo>
                    <a:pt x="2533751" y="328637"/>
                  </a:moveTo>
                  <a:lnTo>
                    <a:pt x="2531224" y="326097"/>
                  </a:lnTo>
                  <a:lnTo>
                    <a:pt x="2528227" y="325869"/>
                  </a:lnTo>
                  <a:lnTo>
                    <a:pt x="2525458" y="326796"/>
                  </a:lnTo>
                  <a:lnTo>
                    <a:pt x="2523388" y="328637"/>
                  </a:lnTo>
                  <a:lnTo>
                    <a:pt x="2522004" y="331165"/>
                  </a:lnTo>
                  <a:lnTo>
                    <a:pt x="2522931" y="333692"/>
                  </a:lnTo>
                  <a:lnTo>
                    <a:pt x="2524772" y="335991"/>
                  </a:lnTo>
                  <a:lnTo>
                    <a:pt x="2527300" y="337134"/>
                  </a:lnTo>
                  <a:lnTo>
                    <a:pt x="2530297" y="337375"/>
                  </a:lnTo>
                  <a:lnTo>
                    <a:pt x="2533065" y="335076"/>
                  </a:lnTo>
                  <a:lnTo>
                    <a:pt x="2533294" y="331851"/>
                  </a:lnTo>
                  <a:lnTo>
                    <a:pt x="2533751" y="328637"/>
                  </a:lnTo>
                  <a:close/>
                </a:path>
                <a:path w="2680970" h="1565275" extrusionOk="0">
                  <a:moveTo>
                    <a:pt x="2551036" y="100990"/>
                  </a:moveTo>
                  <a:lnTo>
                    <a:pt x="2549194" y="98679"/>
                  </a:lnTo>
                  <a:lnTo>
                    <a:pt x="2547810" y="97307"/>
                  </a:lnTo>
                  <a:lnTo>
                    <a:pt x="2542946" y="95846"/>
                  </a:lnTo>
                  <a:lnTo>
                    <a:pt x="2538476" y="98259"/>
                  </a:lnTo>
                  <a:lnTo>
                    <a:pt x="2536596" y="102768"/>
                  </a:lnTo>
                  <a:lnTo>
                    <a:pt x="2539517" y="107657"/>
                  </a:lnTo>
                  <a:lnTo>
                    <a:pt x="2539974" y="108115"/>
                  </a:lnTo>
                  <a:lnTo>
                    <a:pt x="2540901" y="108572"/>
                  </a:lnTo>
                  <a:lnTo>
                    <a:pt x="2543886" y="109728"/>
                  </a:lnTo>
                  <a:lnTo>
                    <a:pt x="2547112" y="108343"/>
                  </a:lnTo>
                  <a:lnTo>
                    <a:pt x="2548267" y="105587"/>
                  </a:lnTo>
                  <a:lnTo>
                    <a:pt x="2547810" y="105587"/>
                  </a:lnTo>
                  <a:lnTo>
                    <a:pt x="2551036" y="100990"/>
                  </a:lnTo>
                  <a:close/>
                </a:path>
                <a:path w="2680970" h="1565275" extrusionOk="0">
                  <a:moveTo>
                    <a:pt x="2556560" y="655408"/>
                  </a:moveTo>
                  <a:lnTo>
                    <a:pt x="2556332" y="652805"/>
                  </a:lnTo>
                  <a:lnTo>
                    <a:pt x="2554490" y="651294"/>
                  </a:lnTo>
                  <a:lnTo>
                    <a:pt x="2553335" y="650608"/>
                  </a:lnTo>
                  <a:lnTo>
                    <a:pt x="2551950" y="650494"/>
                  </a:lnTo>
                  <a:lnTo>
                    <a:pt x="2550566" y="651014"/>
                  </a:lnTo>
                  <a:lnTo>
                    <a:pt x="2548496" y="651916"/>
                  </a:lnTo>
                  <a:lnTo>
                    <a:pt x="2547582" y="654443"/>
                  </a:lnTo>
                  <a:lnTo>
                    <a:pt x="2548267" y="656653"/>
                  </a:lnTo>
                  <a:lnTo>
                    <a:pt x="2548496" y="656971"/>
                  </a:lnTo>
                  <a:lnTo>
                    <a:pt x="2548953" y="657275"/>
                  </a:lnTo>
                  <a:lnTo>
                    <a:pt x="2548953" y="657542"/>
                  </a:lnTo>
                  <a:lnTo>
                    <a:pt x="2550795" y="659041"/>
                  </a:lnTo>
                  <a:lnTo>
                    <a:pt x="2553563" y="658863"/>
                  </a:lnTo>
                  <a:lnTo>
                    <a:pt x="2554948" y="657136"/>
                  </a:lnTo>
                  <a:lnTo>
                    <a:pt x="2556560" y="655408"/>
                  </a:lnTo>
                  <a:close/>
                </a:path>
                <a:path w="2680970" h="1565275" extrusionOk="0">
                  <a:moveTo>
                    <a:pt x="2571534" y="423824"/>
                  </a:moveTo>
                  <a:lnTo>
                    <a:pt x="2570149" y="421995"/>
                  </a:lnTo>
                  <a:lnTo>
                    <a:pt x="2568994" y="421525"/>
                  </a:lnTo>
                  <a:lnTo>
                    <a:pt x="2567609" y="421525"/>
                  </a:lnTo>
                  <a:lnTo>
                    <a:pt x="2566466" y="421995"/>
                  </a:lnTo>
                  <a:lnTo>
                    <a:pt x="2564396" y="422681"/>
                  </a:lnTo>
                  <a:lnTo>
                    <a:pt x="2563241" y="425208"/>
                  </a:lnTo>
                  <a:lnTo>
                    <a:pt x="2563926" y="427507"/>
                  </a:lnTo>
                  <a:lnTo>
                    <a:pt x="2565539" y="429120"/>
                  </a:lnTo>
                  <a:lnTo>
                    <a:pt x="2568079" y="429348"/>
                  </a:lnTo>
                  <a:lnTo>
                    <a:pt x="2569692" y="427736"/>
                  </a:lnTo>
                  <a:lnTo>
                    <a:pt x="2571534" y="426364"/>
                  </a:lnTo>
                  <a:lnTo>
                    <a:pt x="2571534" y="423824"/>
                  </a:lnTo>
                  <a:close/>
                </a:path>
                <a:path w="2680970" h="1565275" extrusionOk="0">
                  <a:moveTo>
                    <a:pt x="2588806" y="193649"/>
                  </a:moveTo>
                  <a:lnTo>
                    <a:pt x="2586037" y="190893"/>
                  </a:lnTo>
                  <a:lnTo>
                    <a:pt x="2583053" y="190893"/>
                  </a:lnTo>
                  <a:lnTo>
                    <a:pt x="2580513" y="191808"/>
                  </a:lnTo>
                  <a:lnTo>
                    <a:pt x="2578214" y="193878"/>
                  </a:lnTo>
                  <a:lnTo>
                    <a:pt x="2577058" y="196418"/>
                  </a:lnTo>
                  <a:lnTo>
                    <a:pt x="2577757" y="198945"/>
                  </a:lnTo>
                  <a:lnTo>
                    <a:pt x="2579827" y="201015"/>
                  </a:lnTo>
                  <a:lnTo>
                    <a:pt x="2582126" y="202387"/>
                  </a:lnTo>
                  <a:lnTo>
                    <a:pt x="2586037" y="202387"/>
                  </a:lnTo>
                  <a:lnTo>
                    <a:pt x="2588806" y="199859"/>
                  </a:lnTo>
                  <a:lnTo>
                    <a:pt x="2588806" y="193649"/>
                  </a:lnTo>
                  <a:close/>
                </a:path>
                <a:path w="2680970" h="1565275" extrusionOk="0">
                  <a:moveTo>
                    <a:pt x="2611386" y="520407"/>
                  </a:moveTo>
                  <a:lnTo>
                    <a:pt x="2611145" y="517880"/>
                  </a:lnTo>
                  <a:lnTo>
                    <a:pt x="2609532" y="516267"/>
                  </a:lnTo>
                  <a:lnTo>
                    <a:pt x="2608389" y="515810"/>
                  </a:lnTo>
                  <a:lnTo>
                    <a:pt x="2607462" y="515810"/>
                  </a:lnTo>
                  <a:lnTo>
                    <a:pt x="2606078" y="516039"/>
                  </a:lnTo>
                  <a:lnTo>
                    <a:pt x="2604008" y="516724"/>
                  </a:lnTo>
                  <a:lnTo>
                    <a:pt x="2602623" y="519252"/>
                  </a:lnTo>
                  <a:lnTo>
                    <a:pt x="2603322" y="521792"/>
                  </a:lnTo>
                  <a:lnTo>
                    <a:pt x="2603322" y="522020"/>
                  </a:lnTo>
                  <a:lnTo>
                    <a:pt x="2603779" y="522249"/>
                  </a:lnTo>
                  <a:lnTo>
                    <a:pt x="2604008" y="522706"/>
                  </a:lnTo>
                  <a:lnTo>
                    <a:pt x="2605621" y="524090"/>
                  </a:lnTo>
                  <a:lnTo>
                    <a:pt x="2608389" y="523862"/>
                  </a:lnTo>
                  <a:lnTo>
                    <a:pt x="2609773" y="522249"/>
                  </a:lnTo>
                  <a:lnTo>
                    <a:pt x="2611386" y="520407"/>
                  </a:lnTo>
                  <a:close/>
                </a:path>
                <a:path w="2680970" h="1565275" extrusionOk="0">
                  <a:moveTo>
                    <a:pt x="2626588" y="288848"/>
                  </a:moveTo>
                  <a:lnTo>
                    <a:pt x="2624975" y="287235"/>
                  </a:lnTo>
                  <a:lnTo>
                    <a:pt x="2624048" y="286550"/>
                  </a:lnTo>
                  <a:lnTo>
                    <a:pt x="2622664" y="286550"/>
                  </a:lnTo>
                  <a:lnTo>
                    <a:pt x="2621521" y="287007"/>
                  </a:lnTo>
                  <a:lnTo>
                    <a:pt x="2619210" y="287705"/>
                  </a:lnTo>
                  <a:lnTo>
                    <a:pt x="2618067" y="290233"/>
                  </a:lnTo>
                  <a:lnTo>
                    <a:pt x="2618981" y="292531"/>
                  </a:lnTo>
                  <a:lnTo>
                    <a:pt x="2620594" y="294144"/>
                  </a:lnTo>
                  <a:lnTo>
                    <a:pt x="2622893" y="294373"/>
                  </a:lnTo>
                  <a:lnTo>
                    <a:pt x="2624734" y="292760"/>
                  </a:lnTo>
                  <a:lnTo>
                    <a:pt x="2626347" y="291376"/>
                  </a:lnTo>
                  <a:lnTo>
                    <a:pt x="2626588" y="288848"/>
                  </a:lnTo>
                  <a:close/>
                </a:path>
                <a:path w="2680970" h="1565275" extrusionOk="0">
                  <a:moveTo>
                    <a:pt x="2639085" y="67398"/>
                  </a:moveTo>
                  <a:lnTo>
                    <a:pt x="2634373" y="58737"/>
                  </a:lnTo>
                  <a:lnTo>
                    <a:pt x="2634183" y="58902"/>
                  </a:lnTo>
                  <a:lnTo>
                    <a:pt x="2633027" y="61429"/>
                  </a:lnTo>
                  <a:lnTo>
                    <a:pt x="2633726" y="63957"/>
                  </a:lnTo>
                  <a:lnTo>
                    <a:pt x="2635796" y="66268"/>
                  </a:lnTo>
                  <a:lnTo>
                    <a:pt x="2638336" y="67411"/>
                  </a:lnTo>
                  <a:lnTo>
                    <a:pt x="2639022" y="67411"/>
                  </a:lnTo>
                  <a:close/>
                </a:path>
                <a:path w="2680970" h="1565275" extrusionOk="0">
                  <a:moveTo>
                    <a:pt x="2666898" y="382663"/>
                  </a:moveTo>
                  <a:lnTo>
                    <a:pt x="2665285" y="380834"/>
                  </a:lnTo>
                  <a:lnTo>
                    <a:pt x="2664358" y="380365"/>
                  </a:lnTo>
                  <a:lnTo>
                    <a:pt x="2662974" y="380136"/>
                  </a:lnTo>
                  <a:lnTo>
                    <a:pt x="2661831" y="380606"/>
                  </a:lnTo>
                  <a:lnTo>
                    <a:pt x="2659748" y="381520"/>
                  </a:lnTo>
                  <a:lnTo>
                    <a:pt x="2658364" y="384048"/>
                  </a:lnTo>
                  <a:lnTo>
                    <a:pt x="2659291" y="386346"/>
                  </a:lnTo>
                  <a:lnTo>
                    <a:pt x="2660904" y="387959"/>
                  </a:lnTo>
                  <a:lnTo>
                    <a:pt x="2663202" y="388188"/>
                  </a:lnTo>
                  <a:lnTo>
                    <a:pt x="2665044" y="386575"/>
                  </a:lnTo>
                  <a:lnTo>
                    <a:pt x="2666657" y="385203"/>
                  </a:lnTo>
                  <a:lnTo>
                    <a:pt x="2666898" y="382663"/>
                  </a:lnTo>
                  <a:close/>
                </a:path>
                <a:path w="2680970" h="1565275" extrusionOk="0">
                  <a:moveTo>
                    <a:pt x="2680690" y="158115"/>
                  </a:moveTo>
                  <a:lnTo>
                    <a:pt x="2678493" y="152260"/>
                  </a:lnTo>
                  <a:lnTo>
                    <a:pt x="2677947" y="152260"/>
                  </a:lnTo>
                  <a:lnTo>
                    <a:pt x="2677033" y="152717"/>
                  </a:lnTo>
                  <a:lnTo>
                    <a:pt x="2674721" y="153644"/>
                  </a:lnTo>
                  <a:lnTo>
                    <a:pt x="2673578" y="155943"/>
                  </a:lnTo>
                  <a:lnTo>
                    <a:pt x="2674264" y="158242"/>
                  </a:lnTo>
                  <a:lnTo>
                    <a:pt x="2675877" y="159854"/>
                  </a:lnTo>
                  <a:lnTo>
                    <a:pt x="2678404" y="160083"/>
                  </a:lnTo>
                  <a:lnTo>
                    <a:pt x="2680690" y="158115"/>
                  </a:lnTo>
                  <a:close/>
                </a:path>
              </a:pathLst>
            </a:custGeom>
            <a:solidFill>
              <a:srgbClr val="FCD08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2" name="Google Shape;52;p2"/>
            <p:cNvPicPr preferRelativeResize="0"/>
            <p:nvPr/>
          </p:nvPicPr>
          <p:blipFill rotWithShape="1">
            <a:blip r:embed="rId5">
              <a:alphaModFix/>
            </a:blip>
            <a:srcRect/>
            <a:stretch/>
          </p:blipFill>
          <p:spPr>
            <a:xfrm>
              <a:off x="6517561" y="6205361"/>
              <a:ext cx="5196059" cy="496278"/>
            </a:xfrm>
            <a:prstGeom prst="rect">
              <a:avLst/>
            </a:prstGeom>
            <a:noFill/>
            <a:ln>
              <a:noFill/>
            </a:ln>
          </p:spPr>
        </p:pic>
        <p:sp>
          <p:nvSpPr>
            <p:cNvPr id="53" name="Google Shape;53;p2"/>
            <p:cNvSpPr/>
            <p:nvPr/>
          </p:nvSpPr>
          <p:spPr>
            <a:xfrm>
              <a:off x="3306800" y="548474"/>
              <a:ext cx="5553710" cy="1548130"/>
            </a:xfrm>
            <a:custGeom>
              <a:avLst/>
              <a:gdLst/>
              <a:ahLst/>
              <a:cxnLst/>
              <a:rect l="l" t="t" r="r" b="b"/>
              <a:pathLst>
                <a:path w="5553709" h="1548130" extrusionOk="0">
                  <a:moveTo>
                    <a:pt x="11379" y="1540941"/>
                  </a:moveTo>
                  <a:lnTo>
                    <a:pt x="10363" y="1538643"/>
                  </a:lnTo>
                  <a:lnTo>
                    <a:pt x="7823" y="1537030"/>
                  </a:lnTo>
                  <a:lnTo>
                    <a:pt x="5232" y="1537500"/>
                  </a:lnTo>
                  <a:lnTo>
                    <a:pt x="2120" y="1537957"/>
                  </a:lnTo>
                  <a:lnTo>
                    <a:pt x="0" y="1540941"/>
                  </a:lnTo>
                  <a:lnTo>
                    <a:pt x="495" y="1544167"/>
                  </a:lnTo>
                  <a:lnTo>
                    <a:pt x="2273" y="1546237"/>
                  </a:lnTo>
                  <a:lnTo>
                    <a:pt x="4800" y="1547609"/>
                  </a:lnTo>
                  <a:lnTo>
                    <a:pt x="7581" y="1548066"/>
                  </a:lnTo>
                  <a:lnTo>
                    <a:pt x="9715" y="1546237"/>
                  </a:lnTo>
                  <a:lnTo>
                    <a:pt x="11087" y="1543697"/>
                  </a:lnTo>
                  <a:lnTo>
                    <a:pt x="11379" y="1540941"/>
                  </a:lnTo>
                  <a:close/>
                </a:path>
                <a:path w="5553709" h="1548130" extrusionOk="0">
                  <a:moveTo>
                    <a:pt x="13893" y="1397457"/>
                  </a:moveTo>
                  <a:lnTo>
                    <a:pt x="13855" y="1397228"/>
                  </a:lnTo>
                  <a:lnTo>
                    <a:pt x="13614" y="1394472"/>
                  </a:lnTo>
                  <a:lnTo>
                    <a:pt x="11277" y="1392402"/>
                  </a:lnTo>
                  <a:lnTo>
                    <a:pt x="8610" y="1392859"/>
                  </a:lnTo>
                  <a:lnTo>
                    <a:pt x="3987" y="1396403"/>
                  </a:lnTo>
                  <a:lnTo>
                    <a:pt x="5765" y="1400708"/>
                  </a:lnTo>
                  <a:lnTo>
                    <a:pt x="10261" y="1402461"/>
                  </a:lnTo>
                  <a:lnTo>
                    <a:pt x="13792" y="1398371"/>
                  </a:lnTo>
                  <a:lnTo>
                    <a:pt x="13881" y="1397914"/>
                  </a:lnTo>
                  <a:lnTo>
                    <a:pt x="13893" y="1397457"/>
                  </a:lnTo>
                  <a:close/>
                </a:path>
                <a:path w="5553709" h="1548130" extrusionOk="0">
                  <a:moveTo>
                    <a:pt x="20358" y="1252816"/>
                  </a:moveTo>
                  <a:lnTo>
                    <a:pt x="19494" y="1248905"/>
                  </a:lnTo>
                  <a:lnTo>
                    <a:pt x="14135" y="1247762"/>
                  </a:lnTo>
                  <a:lnTo>
                    <a:pt x="13970" y="1247762"/>
                  </a:lnTo>
                  <a:lnTo>
                    <a:pt x="10998" y="1246606"/>
                  </a:lnTo>
                  <a:lnTo>
                    <a:pt x="7747" y="1248219"/>
                  </a:lnTo>
                  <a:lnTo>
                    <a:pt x="6718" y="1251204"/>
                  </a:lnTo>
                  <a:lnTo>
                    <a:pt x="6807" y="1256296"/>
                  </a:lnTo>
                  <a:lnTo>
                    <a:pt x="10452" y="1259281"/>
                  </a:lnTo>
                  <a:lnTo>
                    <a:pt x="15278" y="1259395"/>
                  </a:lnTo>
                  <a:lnTo>
                    <a:pt x="18973" y="1255814"/>
                  </a:lnTo>
                  <a:lnTo>
                    <a:pt x="20358" y="1252816"/>
                  </a:lnTo>
                  <a:close/>
                </a:path>
                <a:path w="5553709" h="1548130" extrusionOk="0">
                  <a:moveTo>
                    <a:pt x="169456" y="965885"/>
                  </a:moveTo>
                  <a:lnTo>
                    <a:pt x="161734" y="962164"/>
                  </a:lnTo>
                  <a:lnTo>
                    <a:pt x="156387" y="972286"/>
                  </a:lnTo>
                  <a:lnTo>
                    <a:pt x="163449" y="977099"/>
                  </a:lnTo>
                  <a:lnTo>
                    <a:pt x="168910" y="972921"/>
                  </a:lnTo>
                  <a:lnTo>
                    <a:pt x="169456" y="965885"/>
                  </a:lnTo>
                  <a:close/>
                </a:path>
                <a:path w="5553709" h="1548130" extrusionOk="0">
                  <a:moveTo>
                    <a:pt x="322275" y="825804"/>
                  </a:moveTo>
                  <a:lnTo>
                    <a:pt x="318668" y="821207"/>
                  </a:lnTo>
                  <a:lnTo>
                    <a:pt x="313296" y="821207"/>
                  </a:lnTo>
                  <a:lnTo>
                    <a:pt x="310692" y="820750"/>
                  </a:lnTo>
                  <a:lnTo>
                    <a:pt x="307949" y="821664"/>
                  </a:lnTo>
                  <a:lnTo>
                    <a:pt x="306412" y="823963"/>
                  </a:lnTo>
                  <a:lnTo>
                    <a:pt x="304584" y="831761"/>
                  </a:lnTo>
                  <a:lnTo>
                    <a:pt x="309511" y="836472"/>
                  </a:lnTo>
                  <a:lnTo>
                    <a:pt x="316649" y="836485"/>
                  </a:lnTo>
                  <a:lnTo>
                    <a:pt x="321424" y="830173"/>
                  </a:lnTo>
                  <a:lnTo>
                    <a:pt x="322275" y="825804"/>
                  </a:lnTo>
                  <a:close/>
                </a:path>
                <a:path w="5553709" h="1548130" extrusionOk="0">
                  <a:moveTo>
                    <a:pt x="1739747" y="364223"/>
                  </a:moveTo>
                  <a:lnTo>
                    <a:pt x="1731810" y="353034"/>
                  </a:lnTo>
                  <a:lnTo>
                    <a:pt x="1731810" y="353263"/>
                  </a:lnTo>
                  <a:lnTo>
                    <a:pt x="1727200" y="350050"/>
                  </a:lnTo>
                  <a:lnTo>
                    <a:pt x="1721078" y="350050"/>
                  </a:lnTo>
                  <a:lnTo>
                    <a:pt x="1716443" y="353263"/>
                  </a:lnTo>
                  <a:lnTo>
                    <a:pt x="1715795" y="353491"/>
                  </a:lnTo>
                  <a:lnTo>
                    <a:pt x="1715173" y="353961"/>
                  </a:lnTo>
                  <a:lnTo>
                    <a:pt x="1714576" y="354647"/>
                  </a:lnTo>
                  <a:lnTo>
                    <a:pt x="1708835" y="359473"/>
                  </a:lnTo>
                  <a:lnTo>
                    <a:pt x="1708124" y="367982"/>
                  </a:lnTo>
                  <a:lnTo>
                    <a:pt x="1712988" y="373735"/>
                  </a:lnTo>
                  <a:lnTo>
                    <a:pt x="1724672" y="379869"/>
                  </a:lnTo>
                  <a:lnTo>
                    <a:pt x="1735480" y="374942"/>
                  </a:lnTo>
                  <a:lnTo>
                    <a:pt x="1739747" y="364223"/>
                  </a:lnTo>
                  <a:close/>
                </a:path>
                <a:path w="5553709" h="1548130" extrusionOk="0">
                  <a:moveTo>
                    <a:pt x="2472194" y="5588"/>
                  </a:moveTo>
                  <a:lnTo>
                    <a:pt x="2470531" y="0"/>
                  </a:lnTo>
                  <a:lnTo>
                    <a:pt x="2449487" y="0"/>
                  </a:lnTo>
                  <a:lnTo>
                    <a:pt x="2447506" y="5537"/>
                  </a:lnTo>
                  <a:lnTo>
                    <a:pt x="2451493" y="13004"/>
                  </a:lnTo>
                  <a:lnTo>
                    <a:pt x="2459317" y="16421"/>
                  </a:lnTo>
                  <a:lnTo>
                    <a:pt x="2467813" y="12712"/>
                  </a:lnTo>
                  <a:lnTo>
                    <a:pt x="2468511" y="12026"/>
                  </a:lnTo>
                  <a:lnTo>
                    <a:pt x="2468969" y="11341"/>
                  </a:lnTo>
                  <a:lnTo>
                    <a:pt x="2469426" y="10414"/>
                  </a:lnTo>
                  <a:lnTo>
                    <a:pt x="2472194" y="5588"/>
                  </a:lnTo>
                  <a:close/>
                </a:path>
                <a:path w="5553709" h="1548130" extrusionOk="0">
                  <a:moveTo>
                    <a:pt x="2610167" y="53187"/>
                  </a:moveTo>
                  <a:lnTo>
                    <a:pt x="2608326" y="46748"/>
                  </a:lnTo>
                  <a:lnTo>
                    <a:pt x="2603716" y="43992"/>
                  </a:lnTo>
                  <a:lnTo>
                    <a:pt x="2602788" y="44450"/>
                  </a:lnTo>
                  <a:lnTo>
                    <a:pt x="2598648" y="40309"/>
                  </a:lnTo>
                  <a:lnTo>
                    <a:pt x="2592197" y="40538"/>
                  </a:lnTo>
                  <a:lnTo>
                    <a:pt x="2588514" y="44450"/>
                  </a:lnTo>
                  <a:lnTo>
                    <a:pt x="2585504" y="52908"/>
                  </a:lnTo>
                  <a:lnTo>
                    <a:pt x="2589517" y="60375"/>
                  </a:lnTo>
                  <a:lnTo>
                    <a:pt x="2597289" y="63779"/>
                  </a:lnTo>
                  <a:lnTo>
                    <a:pt x="2605557" y="60083"/>
                  </a:lnTo>
                  <a:lnTo>
                    <a:pt x="2606941" y="58699"/>
                  </a:lnTo>
                  <a:lnTo>
                    <a:pt x="2607399" y="58013"/>
                  </a:lnTo>
                  <a:lnTo>
                    <a:pt x="2610167" y="53187"/>
                  </a:lnTo>
                  <a:close/>
                </a:path>
                <a:path w="5553709" h="1548130" extrusionOk="0">
                  <a:moveTo>
                    <a:pt x="2746984" y="100558"/>
                  </a:moveTo>
                  <a:lnTo>
                    <a:pt x="2745371" y="94348"/>
                  </a:lnTo>
                  <a:lnTo>
                    <a:pt x="2740304" y="91351"/>
                  </a:lnTo>
                  <a:lnTo>
                    <a:pt x="2736621" y="88366"/>
                  </a:lnTo>
                  <a:lnTo>
                    <a:pt x="2731097" y="88823"/>
                  </a:lnTo>
                  <a:lnTo>
                    <a:pt x="2727642" y="92506"/>
                  </a:lnTo>
                  <a:lnTo>
                    <a:pt x="2724289" y="100660"/>
                  </a:lnTo>
                  <a:lnTo>
                    <a:pt x="2727922" y="107505"/>
                  </a:lnTo>
                  <a:lnTo>
                    <a:pt x="2735288" y="110490"/>
                  </a:lnTo>
                  <a:lnTo>
                    <a:pt x="2743073" y="106997"/>
                  </a:lnTo>
                  <a:lnTo>
                    <a:pt x="2743530" y="106527"/>
                  </a:lnTo>
                  <a:lnTo>
                    <a:pt x="2743758" y="106070"/>
                  </a:lnTo>
                  <a:lnTo>
                    <a:pt x="2744228" y="105613"/>
                  </a:lnTo>
                  <a:lnTo>
                    <a:pt x="2746984" y="100558"/>
                  </a:lnTo>
                  <a:close/>
                </a:path>
                <a:path w="5553709" h="1548130" extrusionOk="0">
                  <a:moveTo>
                    <a:pt x="2919768" y="249682"/>
                  </a:moveTo>
                  <a:lnTo>
                    <a:pt x="2914954" y="241300"/>
                  </a:lnTo>
                  <a:lnTo>
                    <a:pt x="2910649" y="234797"/>
                  </a:lnTo>
                  <a:lnTo>
                    <a:pt x="2908427" y="240004"/>
                  </a:lnTo>
                  <a:lnTo>
                    <a:pt x="2912033" y="246862"/>
                  </a:lnTo>
                  <a:lnTo>
                    <a:pt x="2919425" y="249834"/>
                  </a:lnTo>
                  <a:lnTo>
                    <a:pt x="2919768" y="249682"/>
                  </a:lnTo>
                  <a:close/>
                </a:path>
                <a:path w="5553709" h="1548130" extrusionOk="0">
                  <a:moveTo>
                    <a:pt x="3799421" y="382244"/>
                  </a:moveTo>
                  <a:lnTo>
                    <a:pt x="3796881" y="379704"/>
                  </a:lnTo>
                  <a:lnTo>
                    <a:pt x="3790658" y="379704"/>
                  </a:lnTo>
                  <a:lnTo>
                    <a:pt x="3788130" y="382244"/>
                  </a:lnTo>
                  <a:lnTo>
                    <a:pt x="3788130" y="385457"/>
                  </a:lnTo>
                  <a:lnTo>
                    <a:pt x="3789045" y="387985"/>
                  </a:lnTo>
                  <a:lnTo>
                    <a:pt x="3790899" y="390055"/>
                  </a:lnTo>
                  <a:lnTo>
                    <a:pt x="3793655" y="391210"/>
                  </a:lnTo>
                  <a:lnTo>
                    <a:pt x="3796195" y="390055"/>
                  </a:lnTo>
                  <a:lnTo>
                    <a:pt x="3798265" y="388213"/>
                  </a:lnTo>
                  <a:lnTo>
                    <a:pt x="3799421" y="385686"/>
                  </a:lnTo>
                  <a:lnTo>
                    <a:pt x="3799421" y="382244"/>
                  </a:lnTo>
                  <a:close/>
                </a:path>
                <a:path w="5553709" h="1548130" extrusionOk="0">
                  <a:moveTo>
                    <a:pt x="4028833" y="386003"/>
                  </a:moveTo>
                  <a:lnTo>
                    <a:pt x="4018711" y="383832"/>
                  </a:lnTo>
                  <a:lnTo>
                    <a:pt x="4017543" y="385000"/>
                  </a:lnTo>
                  <a:lnTo>
                    <a:pt x="4017632" y="388454"/>
                  </a:lnTo>
                  <a:lnTo>
                    <a:pt x="4018470" y="390753"/>
                  </a:lnTo>
                  <a:lnTo>
                    <a:pt x="4020540" y="392823"/>
                  </a:lnTo>
                  <a:lnTo>
                    <a:pt x="4023080" y="393966"/>
                  </a:lnTo>
                  <a:lnTo>
                    <a:pt x="4025836" y="392823"/>
                  </a:lnTo>
                  <a:lnTo>
                    <a:pt x="4027919" y="390982"/>
                  </a:lnTo>
                  <a:lnTo>
                    <a:pt x="4028833" y="388454"/>
                  </a:lnTo>
                  <a:lnTo>
                    <a:pt x="4028833" y="386003"/>
                  </a:lnTo>
                  <a:close/>
                </a:path>
                <a:path w="5553709" h="1548130" extrusionOk="0">
                  <a:moveTo>
                    <a:pt x="5510390" y="1499552"/>
                  </a:moveTo>
                  <a:lnTo>
                    <a:pt x="5502783" y="1495640"/>
                  </a:lnTo>
                  <a:lnTo>
                    <a:pt x="5498414" y="1493570"/>
                  </a:lnTo>
                  <a:lnTo>
                    <a:pt x="5495188" y="1493113"/>
                  </a:lnTo>
                  <a:lnTo>
                    <a:pt x="5491277" y="1498866"/>
                  </a:lnTo>
                  <a:lnTo>
                    <a:pt x="5488508" y="1503235"/>
                  </a:lnTo>
                  <a:lnTo>
                    <a:pt x="5489892" y="1508975"/>
                  </a:lnTo>
                  <a:lnTo>
                    <a:pt x="5494490" y="1511744"/>
                  </a:lnTo>
                  <a:lnTo>
                    <a:pt x="5498871" y="1514271"/>
                  </a:lnTo>
                  <a:lnTo>
                    <a:pt x="5504624" y="1512887"/>
                  </a:lnTo>
                  <a:lnTo>
                    <a:pt x="5507164" y="1508290"/>
                  </a:lnTo>
                  <a:lnTo>
                    <a:pt x="5509692" y="1504835"/>
                  </a:lnTo>
                  <a:lnTo>
                    <a:pt x="5510390" y="1499552"/>
                  </a:lnTo>
                  <a:close/>
                </a:path>
                <a:path w="5553709" h="1548130" extrusionOk="0">
                  <a:moveTo>
                    <a:pt x="5553697" y="1365034"/>
                  </a:moveTo>
                  <a:lnTo>
                    <a:pt x="5551157" y="1360436"/>
                  </a:lnTo>
                  <a:lnTo>
                    <a:pt x="5547017" y="1359052"/>
                  </a:lnTo>
                  <a:lnTo>
                    <a:pt x="5547017" y="1359509"/>
                  </a:lnTo>
                  <a:lnTo>
                    <a:pt x="5544705" y="1357909"/>
                  </a:lnTo>
                  <a:lnTo>
                    <a:pt x="5541721" y="1357909"/>
                  </a:lnTo>
                  <a:lnTo>
                    <a:pt x="5539638" y="1359509"/>
                  </a:lnTo>
                  <a:lnTo>
                    <a:pt x="5535625" y="1366507"/>
                  </a:lnTo>
                  <a:lnTo>
                    <a:pt x="5538952" y="1372476"/>
                  </a:lnTo>
                  <a:lnTo>
                    <a:pt x="5545734" y="1374609"/>
                  </a:lnTo>
                  <a:lnTo>
                    <a:pt x="5552084" y="1370088"/>
                  </a:lnTo>
                  <a:lnTo>
                    <a:pt x="5552313" y="1369860"/>
                  </a:lnTo>
                  <a:lnTo>
                    <a:pt x="5552313" y="1369402"/>
                  </a:lnTo>
                  <a:lnTo>
                    <a:pt x="5553697" y="1365034"/>
                  </a:lnTo>
                  <a:close/>
                </a:path>
              </a:pathLst>
            </a:custGeom>
            <a:solidFill>
              <a:srgbClr val="FCD08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4" name="Google Shape;54;p2"/>
            <p:cNvPicPr preferRelativeResize="0"/>
            <p:nvPr/>
          </p:nvPicPr>
          <p:blipFill rotWithShape="1">
            <a:blip r:embed="rId6">
              <a:alphaModFix/>
            </a:blip>
            <a:srcRect/>
            <a:stretch/>
          </p:blipFill>
          <p:spPr>
            <a:xfrm>
              <a:off x="3289774" y="280436"/>
              <a:ext cx="5196074" cy="3304039"/>
            </a:xfrm>
            <a:prstGeom prst="rect">
              <a:avLst/>
            </a:prstGeom>
            <a:noFill/>
            <a:ln>
              <a:noFill/>
            </a:ln>
          </p:spPr>
        </p:pic>
      </p:grpSp>
      <p:sp>
        <p:nvSpPr>
          <p:cNvPr id="55" name="Google Shape;55;p2"/>
          <p:cNvSpPr txBox="1"/>
          <p:nvPr/>
        </p:nvSpPr>
        <p:spPr>
          <a:xfrm>
            <a:off x="369570" y="6156705"/>
            <a:ext cx="5560060" cy="589915"/>
          </a:xfrm>
          <a:prstGeom prst="rect">
            <a:avLst/>
          </a:prstGeom>
          <a:noFill/>
          <a:ln>
            <a:noFill/>
          </a:ln>
        </p:spPr>
        <p:txBody>
          <a:bodyPr spcFirstLastPara="1" wrap="square" lIns="0" tIns="12050" rIns="0" bIns="0" anchor="t" anchorCtr="0">
            <a:spAutoFit/>
          </a:bodyPr>
          <a:lstStyle/>
          <a:p>
            <a:pPr marL="1067435" marR="5080" lvl="0" indent="-1054735" algn="l" defTabSz="914400" rtl="0" eaLnBrk="1" fontAlgn="auto" latinLnBrk="0" hangingPunct="1">
              <a:lnSpc>
                <a:spcPct val="132300"/>
              </a:lnSpc>
              <a:spcBef>
                <a:spcPts val="0"/>
              </a:spcBef>
              <a:spcAft>
                <a:spcPts val="0"/>
              </a:spcAft>
              <a:buClr>
                <a:srgbClr val="000000"/>
              </a:buClr>
              <a:buSzTx/>
              <a:buFont typeface="Arial"/>
              <a:buNone/>
              <a:tabLst/>
              <a:defRPr/>
            </a:pPr>
            <a:r>
              <a:rPr kumimoji="0" lang="de-DE" sz="1400" b="1" i="0" u="none" strike="noStrike" kern="0" cap="none" spc="0" normalizeH="0" baseline="0" noProof="0" dirty="0">
                <a:ln>
                  <a:noFill/>
                </a:ln>
                <a:solidFill>
                  <a:srgbClr val="FFFFFF"/>
                </a:solidFill>
                <a:effectLst/>
                <a:uLnTx/>
                <a:uFillTx/>
                <a:latin typeface="Tahoma"/>
                <a:ea typeface="Tahoma"/>
                <a:cs typeface="Tahoma"/>
                <a:sym typeface="Tahoma"/>
              </a:rPr>
              <a:t>Phillip T </a:t>
            </a:r>
            <a:r>
              <a:rPr kumimoji="0" lang="de-DE" sz="1400" b="1" i="0" u="none" strike="noStrike" kern="0" cap="none" spc="0" normalizeH="0" baseline="0" noProof="0" dirty="0" err="1">
                <a:ln>
                  <a:noFill/>
                </a:ln>
                <a:solidFill>
                  <a:srgbClr val="FFFFFF"/>
                </a:solidFill>
                <a:effectLst/>
                <a:uLnTx/>
                <a:uFillTx/>
                <a:latin typeface="Tahoma"/>
                <a:ea typeface="Tahoma"/>
                <a:cs typeface="Tahoma"/>
                <a:sym typeface="Tahoma"/>
              </a:rPr>
              <a:t>Slee</a:t>
            </a:r>
            <a:r>
              <a:rPr kumimoji="0" lang="de-DE" sz="14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de-DE" sz="1400" b="1" i="0" u="none" strike="noStrike" kern="0" cap="none" spc="0" normalizeH="0" baseline="0" noProof="0" dirty="0" err="1">
                <a:ln>
                  <a:noFill/>
                </a:ln>
                <a:solidFill>
                  <a:srgbClr val="FFFFFF"/>
                </a:solidFill>
                <a:effectLst/>
                <a:uLnTx/>
                <a:uFillTx/>
                <a:latin typeface="Tahoma"/>
                <a:ea typeface="Tahoma"/>
                <a:cs typeface="Tahoma"/>
                <a:sym typeface="Tahoma"/>
              </a:rPr>
              <a:t>Ph.D</a:t>
            </a:r>
            <a:r>
              <a:rPr kumimoji="0" lang="de-DE" sz="1400" b="1" i="0" u="none" strike="noStrike" kern="0" cap="none" spc="0" normalizeH="0" baseline="0" noProof="0" dirty="0">
                <a:ln>
                  <a:noFill/>
                </a:ln>
                <a:solidFill>
                  <a:srgbClr val="FFFFFF"/>
                </a:solidFill>
                <a:effectLst/>
                <a:uLnTx/>
                <a:uFillTx/>
                <a:latin typeface="Tahoma"/>
                <a:ea typeface="Tahoma"/>
                <a:cs typeface="Tahoma"/>
                <a:sym typeface="Tahoma"/>
              </a:rPr>
              <a:t>) Grace </a:t>
            </a:r>
            <a:r>
              <a:rPr kumimoji="0" lang="de-DE" sz="1400" b="1" i="0" u="none" strike="noStrike" kern="0" cap="none" spc="0" normalizeH="0" baseline="0" noProof="0" dirty="0" err="1">
                <a:ln>
                  <a:noFill/>
                </a:ln>
                <a:solidFill>
                  <a:srgbClr val="FFFFFF"/>
                </a:solidFill>
                <a:effectLst/>
                <a:uLnTx/>
                <a:uFillTx/>
                <a:latin typeface="Tahoma"/>
                <a:ea typeface="Tahoma"/>
                <a:cs typeface="Tahoma"/>
                <a:sym typeface="Tahoma"/>
              </a:rPr>
              <a:t>Skrzypiec</a:t>
            </a:r>
            <a:r>
              <a:rPr kumimoji="0" lang="de-DE" sz="1400" b="1" i="0" u="none" strike="noStrike" kern="0" cap="none" spc="0" normalizeH="0" baseline="0" noProof="0" dirty="0">
                <a:ln>
                  <a:noFill/>
                </a:ln>
                <a:solidFill>
                  <a:srgbClr val="FFFFFF"/>
                </a:solidFill>
                <a:effectLst/>
                <a:uLnTx/>
                <a:uFillTx/>
                <a:latin typeface="Tahoma"/>
                <a:ea typeface="Tahoma"/>
                <a:cs typeface="Tahoma"/>
                <a:sym typeface="Tahoma"/>
              </a:rPr>
              <a:t> (</a:t>
            </a:r>
            <a:r>
              <a:rPr kumimoji="0" lang="de-DE" sz="1400" b="1" i="0" u="none" strike="noStrike" kern="0" cap="none" spc="0" normalizeH="0" baseline="0" noProof="0" dirty="0" err="1">
                <a:ln>
                  <a:noFill/>
                </a:ln>
                <a:solidFill>
                  <a:srgbClr val="FFFFFF"/>
                </a:solidFill>
                <a:effectLst/>
                <a:uLnTx/>
                <a:uFillTx/>
                <a:latin typeface="Tahoma"/>
                <a:ea typeface="Tahoma"/>
                <a:cs typeface="Tahoma"/>
                <a:sym typeface="Tahoma"/>
              </a:rPr>
              <a:t>Ph.D</a:t>
            </a:r>
            <a:r>
              <a:rPr kumimoji="0" lang="de-DE" sz="1400" b="1" i="0" u="none" strike="noStrike" kern="0" cap="none" spc="0" normalizeH="0" baseline="0" noProof="0" dirty="0">
                <a:ln>
                  <a:noFill/>
                </a:ln>
                <a:solidFill>
                  <a:srgbClr val="FFFFFF"/>
                </a:solidFill>
                <a:effectLst/>
                <a:uLnTx/>
                <a:uFillTx/>
                <a:latin typeface="Tahoma"/>
                <a:ea typeface="Tahoma"/>
                <a:cs typeface="Tahoma"/>
                <a:sym typeface="Tahoma"/>
              </a:rPr>
              <a:t>) John </a:t>
            </a:r>
            <a:r>
              <a:rPr kumimoji="0" lang="de-DE" sz="1400" b="1" i="0" u="none" strike="noStrike" kern="0" cap="none" spc="0" normalizeH="0" baseline="0" noProof="0" dirty="0" err="1">
                <a:ln>
                  <a:noFill/>
                </a:ln>
                <a:solidFill>
                  <a:srgbClr val="FFFFFF"/>
                </a:solidFill>
                <a:effectLst/>
                <a:uLnTx/>
                <a:uFillTx/>
                <a:latin typeface="Tahoma"/>
                <a:ea typeface="Tahoma"/>
                <a:cs typeface="Tahoma"/>
                <a:sym typeface="Tahoma"/>
              </a:rPr>
              <a:t>Mannion</a:t>
            </a:r>
            <a:r>
              <a:rPr kumimoji="0" lang="de-DE" sz="1400" b="1" i="0" u="none" strike="noStrike" kern="0" cap="none" spc="0" normalizeH="0" baseline="0" noProof="0" dirty="0">
                <a:ln>
                  <a:noFill/>
                </a:ln>
                <a:solidFill>
                  <a:srgbClr val="FFFFFF"/>
                </a:solidFill>
                <a:effectLst/>
                <a:uLnTx/>
                <a:uFillTx/>
                <a:latin typeface="Tahoma"/>
                <a:ea typeface="Tahoma"/>
                <a:cs typeface="Tahoma"/>
                <a:sym typeface="Tahoma"/>
              </a:rPr>
              <a:t> Chris McDermott Shane Pill (</a:t>
            </a:r>
            <a:r>
              <a:rPr kumimoji="0" lang="de-DE" sz="1400" b="1" i="0" u="none" strike="noStrike" kern="0" cap="none" spc="0" normalizeH="0" baseline="0" noProof="0" dirty="0" err="1">
                <a:ln>
                  <a:noFill/>
                </a:ln>
                <a:solidFill>
                  <a:srgbClr val="FFFFFF"/>
                </a:solidFill>
                <a:effectLst/>
                <a:uLnTx/>
                <a:uFillTx/>
                <a:latin typeface="Tahoma"/>
                <a:ea typeface="Tahoma"/>
                <a:cs typeface="Tahoma"/>
                <a:sym typeface="Tahoma"/>
              </a:rPr>
              <a:t>Ph.D</a:t>
            </a:r>
            <a:r>
              <a:rPr kumimoji="0" lang="de-DE" sz="1400" b="1" i="0" u="none" strike="noStrike" kern="0" cap="none" spc="0" normalizeH="0" baseline="0" noProof="0" dirty="0">
                <a:ln>
                  <a:noFill/>
                </a:ln>
                <a:solidFill>
                  <a:srgbClr val="FFFFFF"/>
                </a:solidFill>
                <a:effectLst/>
                <a:uLnTx/>
                <a:uFillTx/>
                <a:latin typeface="Tahoma"/>
                <a:ea typeface="Tahoma"/>
                <a:cs typeface="Tahoma"/>
                <a:sym typeface="Tahoma"/>
              </a:rPr>
              <a:t>)</a:t>
            </a:r>
            <a:endParaRPr kumimoji="0" sz="1400" b="0" i="0" u="none" strike="noStrike" kern="0" cap="none" spc="0" normalizeH="0" baseline="0" noProof="0" dirty="0">
              <a:ln>
                <a:noFill/>
              </a:ln>
              <a:solidFill>
                <a:srgbClr val="000000"/>
              </a:solidFill>
              <a:effectLst/>
              <a:uLnTx/>
              <a:uFillTx/>
              <a:latin typeface="Tahoma"/>
              <a:ea typeface="Tahoma"/>
              <a:cs typeface="Tahoma"/>
              <a:sym typeface="Tahoma"/>
            </a:endParaRPr>
          </a:p>
        </p:txBody>
      </p:sp>
    </p:spTree>
    <p:extLst>
      <p:ext uri="{BB962C8B-B14F-4D97-AF65-F5344CB8AC3E}">
        <p14:creationId xmlns:p14="http://schemas.microsoft.com/office/powerpoint/2010/main" val="317885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15"/>
        <p:cNvGrpSpPr/>
        <p:nvPr/>
      </p:nvGrpSpPr>
      <p:grpSpPr>
        <a:xfrm>
          <a:off x="0" y="0"/>
          <a:ext cx="0" cy="0"/>
          <a:chOff x="0" y="0"/>
          <a:chExt cx="0" cy="0"/>
        </a:xfrm>
      </p:grpSpPr>
      <p:sp>
        <p:nvSpPr>
          <p:cNvPr id="216" name="Google Shape;216;p8"/>
          <p:cNvSpPr/>
          <p:nvPr/>
        </p:nvSpPr>
        <p:spPr>
          <a:xfrm>
            <a:off x="0" y="0"/>
            <a:ext cx="12192000" cy="6858000"/>
          </a:xfrm>
          <a:custGeom>
            <a:avLst/>
            <a:gdLst/>
            <a:ahLst/>
            <a:cxnLst/>
            <a:rect l="l" t="t" r="r" b="b"/>
            <a:pathLst>
              <a:path w="12192000" h="6858000" extrusionOk="0">
                <a:moveTo>
                  <a:pt x="12191999" y="0"/>
                </a:moveTo>
                <a:lnTo>
                  <a:pt x="0" y="0"/>
                </a:lnTo>
                <a:lnTo>
                  <a:pt x="0" y="6857996"/>
                </a:lnTo>
                <a:lnTo>
                  <a:pt x="12191999" y="6857996"/>
                </a:lnTo>
                <a:lnTo>
                  <a:pt x="12191999"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8"/>
          <p:cNvSpPr/>
          <p:nvPr/>
        </p:nvSpPr>
        <p:spPr>
          <a:xfrm>
            <a:off x="10758628" y="100159"/>
            <a:ext cx="381635" cy="324485"/>
          </a:xfrm>
          <a:custGeom>
            <a:avLst/>
            <a:gdLst/>
            <a:ahLst/>
            <a:cxnLst/>
            <a:rect l="l" t="t" r="r" b="b"/>
            <a:pathLst>
              <a:path w="381634" h="324484" extrusionOk="0">
                <a:moveTo>
                  <a:pt x="12082" y="99213"/>
                </a:moveTo>
                <a:lnTo>
                  <a:pt x="0" y="113378"/>
                </a:lnTo>
                <a:lnTo>
                  <a:pt x="2790" y="115044"/>
                </a:lnTo>
                <a:lnTo>
                  <a:pt x="6513" y="118193"/>
                </a:lnTo>
                <a:lnTo>
                  <a:pt x="11156" y="120971"/>
                </a:lnTo>
                <a:lnTo>
                  <a:pt x="15805" y="123095"/>
                </a:lnTo>
                <a:lnTo>
                  <a:pt x="33915" y="130780"/>
                </a:lnTo>
                <a:lnTo>
                  <a:pt x="51939" y="138961"/>
                </a:lnTo>
                <a:lnTo>
                  <a:pt x="69789" y="147613"/>
                </a:lnTo>
                <a:lnTo>
                  <a:pt x="91102" y="158647"/>
                </a:lnTo>
                <a:lnTo>
                  <a:pt x="94824" y="162450"/>
                </a:lnTo>
                <a:lnTo>
                  <a:pt x="98536" y="163932"/>
                </a:lnTo>
                <a:lnTo>
                  <a:pt x="105976" y="166340"/>
                </a:lnTo>
                <a:lnTo>
                  <a:pt x="112484" y="169489"/>
                </a:lnTo>
                <a:lnTo>
                  <a:pt x="118991" y="173193"/>
                </a:lnTo>
                <a:lnTo>
                  <a:pt x="121778" y="174947"/>
                </a:lnTo>
                <a:lnTo>
                  <a:pt x="129217" y="175132"/>
                </a:lnTo>
                <a:lnTo>
                  <a:pt x="123638" y="181245"/>
                </a:lnTo>
                <a:lnTo>
                  <a:pt x="124568" y="183566"/>
                </a:lnTo>
                <a:lnTo>
                  <a:pt x="126428" y="185962"/>
                </a:lnTo>
                <a:lnTo>
                  <a:pt x="127357" y="189024"/>
                </a:lnTo>
                <a:lnTo>
                  <a:pt x="125498" y="191803"/>
                </a:lnTo>
                <a:lnTo>
                  <a:pt x="123391" y="200843"/>
                </a:lnTo>
                <a:lnTo>
                  <a:pt x="121116" y="210193"/>
                </a:lnTo>
                <a:lnTo>
                  <a:pt x="118832" y="218884"/>
                </a:lnTo>
                <a:lnTo>
                  <a:pt x="116207" y="227818"/>
                </a:lnTo>
                <a:lnTo>
                  <a:pt x="111295" y="243482"/>
                </a:lnTo>
                <a:lnTo>
                  <a:pt x="106905" y="256973"/>
                </a:lnTo>
                <a:lnTo>
                  <a:pt x="102869" y="271790"/>
                </a:lnTo>
                <a:lnTo>
                  <a:pt x="100401" y="287170"/>
                </a:lnTo>
                <a:lnTo>
                  <a:pt x="100401" y="294021"/>
                </a:lnTo>
                <a:lnTo>
                  <a:pt x="97610" y="300690"/>
                </a:lnTo>
                <a:lnTo>
                  <a:pt x="92966" y="305690"/>
                </a:lnTo>
                <a:lnTo>
                  <a:pt x="90175" y="310412"/>
                </a:lnTo>
                <a:lnTo>
                  <a:pt x="91102" y="316245"/>
                </a:lnTo>
                <a:lnTo>
                  <a:pt x="93893" y="320689"/>
                </a:lnTo>
                <a:lnTo>
                  <a:pt x="99110" y="324152"/>
                </a:lnTo>
                <a:lnTo>
                  <a:pt x="108209" y="324152"/>
                </a:lnTo>
                <a:lnTo>
                  <a:pt x="112484" y="322448"/>
                </a:lnTo>
                <a:lnTo>
                  <a:pt x="118992" y="317727"/>
                </a:lnTo>
                <a:lnTo>
                  <a:pt x="125498" y="312820"/>
                </a:lnTo>
                <a:lnTo>
                  <a:pt x="131077" y="307726"/>
                </a:lnTo>
                <a:lnTo>
                  <a:pt x="144340" y="296584"/>
                </a:lnTo>
                <a:lnTo>
                  <a:pt x="157686" y="285816"/>
                </a:lnTo>
                <a:lnTo>
                  <a:pt x="171205" y="275448"/>
                </a:lnTo>
                <a:lnTo>
                  <a:pt x="184983" y="265505"/>
                </a:lnTo>
                <a:lnTo>
                  <a:pt x="194850" y="258558"/>
                </a:lnTo>
                <a:lnTo>
                  <a:pt x="203934" y="250978"/>
                </a:lnTo>
                <a:lnTo>
                  <a:pt x="212841" y="243277"/>
                </a:lnTo>
                <a:lnTo>
                  <a:pt x="222177" y="235967"/>
                </a:lnTo>
                <a:lnTo>
                  <a:pt x="225897" y="231893"/>
                </a:lnTo>
                <a:lnTo>
                  <a:pt x="232406" y="231338"/>
                </a:lnTo>
                <a:lnTo>
                  <a:pt x="332179" y="231338"/>
                </a:lnTo>
                <a:lnTo>
                  <a:pt x="326114" y="223119"/>
                </a:lnTo>
                <a:lnTo>
                  <a:pt x="316892" y="210193"/>
                </a:lnTo>
                <a:lnTo>
                  <a:pt x="307493" y="197493"/>
                </a:lnTo>
                <a:lnTo>
                  <a:pt x="297483" y="185320"/>
                </a:lnTo>
                <a:lnTo>
                  <a:pt x="293751" y="181986"/>
                </a:lnTo>
                <a:lnTo>
                  <a:pt x="295623" y="180232"/>
                </a:lnTo>
                <a:lnTo>
                  <a:pt x="298400" y="177725"/>
                </a:lnTo>
                <a:lnTo>
                  <a:pt x="313384" y="163645"/>
                </a:lnTo>
                <a:lnTo>
                  <a:pt x="328972" y="150026"/>
                </a:lnTo>
                <a:lnTo>
                  <a:pt x="345078" y="136877"/>
                </a:lnTo>
                <a:lnTo>
                  <a:pt x="361617" y="124206"/>
                </a:lnTo>
                <a:lnTo>
                  <a:pt x="367027" y="120553"/>
                </a:lnTo>
                <a:lnTo>
                  <a:pt x="372083" y="116421"/>
                </a:lnTo>
                <a:lnTo>
                  <a:pt x="376787" y="111853"/>
                </a:lnTo>
                <a:lnTo>
                  <a:pt x="380656" y="107449"/>
                </a:lnTo>
                <a:lnTo>
                  <a:pt x="145012" y="107449"/>
                </a:lnTo>
                <a:lnTo>
                  <a:pt x="114924" y="105980"/>
                </a:lnTo>
                <a:lnTo>
                  <a:pt x="85525" y="104029"/>
                </a:lnTo>
                <a:lnTo>
                  <a:pt x="78585" y="103116"/>
                </a:lnTo>
                <a:lnTo>
                  <a:pt x="72046" y="101899"/>
                </a:lnTo>
                <a:lnTo>
                  <a:pt x="65391" y="100799"/>
                </a:lnTo>
                <a:lnTo>
                  <a:pt x="58562" y="100324"/>
                </a:lnTo>
                <a:lnTo>
                  <a:pt x="36839" y="100196"/>
                </a:lnTo>
                <a:lnTo>
                  <a:pt x="26279" y="99892"/>
                </a:lnTo>
                <a:lnTo>
                  <a:pt x="15805" y="99299"/>
                </a:lnTo>
                <a:lnTo>
                  <a:pt x="12082" y="99213"/>
                </a:lnTo>
                <a:close/>
              </a:path>
              <a:path w="381634" h="324484" extrusionOk="0">
                <a:moveTo>
                  <a:pt x="332179" y="231338"/>
                </a:moveTo>
                <a:lnTo>
                  <a:pt x="232406" y="231338"/>
                </a:lnTo>
                <a:lnTo>
                  <a:pt x="237985" y="234487"/>
                </a:lnTo>
                <a:lnTo>
                  <a:pt x="238915" y="235227"/>
                </a:lnTo>
                <a:lnTo>
                  <a:pt x="240762" y="235874"/>
                </a:lnTo>
                <a:lnTo>
                  <a:pt x="241704" y="236338"/>
                </a:lnTo>
                <a:lnTo>
                  <a:pt x="262996" y="244202"/>
                </a:lnTo>
                <a:lnTo>
                  <a:pt x="283768" y="252656"/>
                </a:lnTo>
                <a:lnTo>
                  <a:pt x="304190" y="261702"/>
                </a:lnTo>
                <a:lnTo>
                  <a:pt x="324436" y="271338"/>
                </a:lnTo>
                <a:lnTo>
                  <a:pt x="325366" y="271523"/>
                </a:lnTo>
                <a:lnTo>
                  <a:pt x="346288" y="283475"/>
                </a:lnTo>
                <a:lnTo>
                  <a:pt x="353261" y="287263"/>
                </a:lnTo>
                <a:lnTo>
                  <a:pt x="355121" y="288652"/>
                </a:lnTo>
                <a:lnTo>
                  <a:pt x="357911" y="289115"/>
                </a:lnTo>
                <a:lnTo>
                  <a:pt x="359770" y="288745"/>
                </a:lnTo>
                <a:lnTo>
                  <a:pt x="365337" y="287911"/>
                </a:lnTo>
                <a:lnTo>
                  <a:pt x="368127" y="283373"/>
                </a:lnTo>
                <a:lnTo>
                  <a:pt x="367209" y="278652"/>
                </a:lnTo>
                <a:lnTo>
                  <a:pt x="367209" y="273652"/>
                </a:lnTo>
                <a:lnTo>
                  <a:pt x="365337" y="268837"/>
                </a:lnTo>
                <a:lnTo>
                  <a:pt x="361618" y="265226"/>
                </a:lnTo>
                <a:lnTo>
                  <a:pt x="355203" y="258024"/>
                </a:lnTo>
                <a:lnTo>
                  <a:pt x="348611" y="250805"/>
                </a:lnTo>
                <a:lnTo>
                  <a:pt x="342016" y="243482"/>
                </a:lnTo>
                <a:lnTo>
                  <a:pt x="335526" y="235874"/>
                </a:lnTo>
                <a:lnTo>
                  <a:pt x="332179" y="231338"/>
                </a:lnTo>
                <a:close/>
              </a:path>
              <a:path w="381634" h="324484" extrusionOk="0">
                <a:moveTo>
                  <a:pt x="179586" y="0"/>
                </a:moveTo>
                <a:lnTo>
                  <a:pt x="171020" y="0"/>
                </a:lnTo>
                <a:lnTo>
                  <a:pt x="166398" y="695"/>
                </a:lnTo>
                <a:lnTo>
                  <a:pt x="162691" y="5598"/>
                </a:lnTo>
                <a:lnTo>
                  <a:pt x="162691" y="11154"/>
                </a:lnTo>
                <a:lnTo>
                  <a:pt x="160926" y="34117"/>
                </a:lnTo>
                <a:lnTo>
                  <a:pt x="154932" y="79993"/>
                </a:lnTo>
                <a:lnTo>
                  <a:pt x="148744" y="107449"/>
                </a:lnTo>
                <a:lnTo>
                  <a:pt x="380656" y="107449"/>
                </a:lnTo>
                <a:lnTo>
                  <a:pt x="381144" y="106894"/>
                </a:lnTo>
                <a:lnTo>
                  <a:pt x="381238" y="106708"/>
                </a:lnTo>
                <a:lnTo>
                  <a:pt x="245411" y="106708"/>
                </a:lnTo>
                <a:lnTo>
                  <a:pt x="241704" y="105041"/>
                </a:lnTo>
                <a:lnTo>
                  <a:pt x="213380" y="57291"/>
                </a:lnTo>
                <a:lnTo>
                  <a:pt x="203591" y="41270"/>
                </a:lnTo>
                <a:lnTo>
                  <a:pt x="194497" y="24864"/>
                </a:lnTo>
                <a:lnTo>
                  <a:pt x="185925" y="8092"/>
                </a:lnTo>
                <a:lnTo>
                  <a:pt x="184065" y="2362"/>
                </a:lnTo>
                <a:lnTo>
                  <a:pt x="179586" y="0"/>
                </a:lnTo>
                <a:close/>
              </a:path>
              <a:path w="381634" h="324484" extrusionOk="0">
                <a:moveTo>
                  <a:pt x="372775" y="90223"/>
                </a:moveTo>
                <a:lnTo>
                  <a:pt x="368126" y="90877"/>
                </a:lnTo>
                <a:lnTo>
                  <a:pt x="360460" y="92645"/>
                </a:lnTo>
                <a:lnTo>
                  <a:pt x="352790" y="94198"/>
                </a:lnTo>
                <a:lnTo>
                  <a:pt x="345119" y="95526"/>
                </a:lnTo>
                <a:lnTo>
                  <a:pt x="337454" y="96619"/>
                </a:lnTo>
                <a:lnTo>
                  <a:pt x="314752" y="98183"/>
                </a:lnTo>
                <a:lnTo>
                  <a:pt x="292485" y="100449"/>
                </a:lnTo>
                <a:lnTo>
                  <a:pt x="248213" y="105881"/>
                </a:lnTo>
                <a:lnTo>
                  <a:pt x="245411" y="106708"/>
                </a:lnTo>
                <a:lnTo>
                  <a:pt x="381238" y="106708"/>
                </a:lnTo>
                <a:lnTo>
                  <a:pt x="381238" y="98584"/>
                </a:lnTo>
                <a:lnTo>
                  <a:pt x="379284" y="96249"/>
                </a:lnTo>
                <a:lnTo>
                  <a:pt x="377425" y="93557"/>
                </a:lnTo>
                <a:lnTo>
                  <a:pt x="376495" y="90877"/>
                </a:lnTo>
                <a:lnTo>
                  <a:pt x="372775" y="90223"/>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p:nvPr/>
        </p:nvSpPr>
        <p:spPr>
          <a:xfrm>
            <a:off x="11918404" y="429819"/>
            <a:ext cx="224154" cy="272415"/>
          </a:xfrm>
          <a:custGeom>
            <a:avLst/>
            <a:gdLst/>
            <a:ahLst/>
            <a:cxnLst/>
            <a:rect l="l" t="t" r="r" b="b"/>
            <a:pathLst>
              <a:path w="224154" h="272415" extrusionOk="0">
                <a:moveTo>
                  <a:pt x="0" y="145973"/>
                </a:moveTo>
                <a:lnTo>
                  <a:pt x="1210" y="153865"/>
                </a:lnTo>
                <a:lnTo>
                  <a:pt x="4572" y="156487"/>
                </a:lnTo>
                <a:lnTo>
                  <a:pt x="8383" y="156487"/>
                </a:lnTo>
                <a:lnTo>
                  <a:pt x="24129" y="157736"/>
                </a:lnTo>
                <a:lnTo>
                  <a:pt x="70985" y="165037"/>
                </a:lnTo>
                <a:lnTo>
                  <a:pt x="74414" y="168992"/>
                </a:lnTo>
                <a:lnTo>
                  <a:pt x="73406" y="190274"/>
                </a:lnTo>
                <a:lnTo>
                  <a:pt x="71561" y="217641"/>
                </a:lnTo>
                <a:lnTo>
                  <a:pt x="69528" y="223563"/>
                </a:lnTo>
                <a:lnTo>
                  <a:pt x="69441" y="245505"/>
                </a:lnTo>
                <a:lnTo>
                  <a:pt x="68766" y="263016"/>
                </a:lnTo>
                <a:lnTo>
                  <a:pt x="69207" y="265649"/>
                </a:lnTo>
                <a:lnTo>
                  <a:pt x="70917" y="270907"/>
                </a:lnTo>
                <a:lnTo>
                  <a:pt x="78098" y="272222"/>
                </a:lnTo>
                <a:lnTo>
                  <a:pt x="79622" y="269588"/>
                </a:lnTo>
                <a:lnTo>
                  <a:pt x="81781" y="266955"/>
                </a:lnTo>
                <a:lnTo>
                  <a:pt x="83687" y="263671"/>
                </a:lnTo>
                <a:lnTo>
                  <a:pt x="90413" y="247573"/>
                </a:lnTo>
                <a:lnTo>
                  <a:pt x="96023" y="234824"/>
                </a:lnTo>
                <a:lnTo>
                  <a:pt x="101955" y="222199"/>
                </a:lnTo>
                <a:lnTo>
                  <a:pt x="109521" y="207124"/>
                </a:lnTo>
                <a:lnTo>
                  <a:pt x="112129" y="204491"/>
                </a:lnTo>
                <a:lnTo>
                  <a:pt x="113146" y="201866"/>
                </a:lnTo>
                <a:lnTo>
                  <a:pt x="114797" y="196603"/>
                </a:lnTo>
                <a:lnTo>
                  <a:pt x="116956" y="192000"/>
                </a:lnTo>
                <a:lnTo>
                  <a:pt x="120699" y="185426"/>
                </a:lnTo>
                <a:lnTo>
                  <a:pt x="120826" y="180164"/>
                </a:lnTo>
                <a:lnTo>
                  <a:pt x="125017" y="184110"/>
                </a:lnTo>
                <a:lnTo>
                  <a:pt x="126609" y="183453"/>
                </a:lnTo>
                <a:lnTo>
                  <a:pt x="128252" y="182137"/>
                </a:lnTo>
                <a:lnTo>
                  <a:pt x="130352" y="181480"/>
                </a:lnTo>
                <a:lnTo>
                  <a:pt x="132257" y="182795"/>
                </a:lnTo>
                <a:lnTo>
                  <a:pt x="150827" y="187510"/>
                </a:lnTo>
                <a:lnTo>
                  <a:pt x="156953" y="189367"/>
                </a:lnTo>
                <a:lnTo>
                  <a:pt x="176946" y="195946"/>
                </a:lnTo>
                <a:lnTo>
                  <a:pt x="187106" y="198801"/>
                </a:lnTo>
                <a:lnTo>
                  <a:pt x="197653" y="200546"/>
                </a:lnTo>
                <a:lnTo>
                  <a:pt x="202350" y="200546"/>
                </a:lnTo>
                <a:lnTo>
                  <a:pt x="206923" y="202520"/>
                </a:lnTo>
                <a:lnTo>
                  <a:pt x="210352" y="205805"/>
                </a:lnTo>
                <a:lnTo>
                  <a:pt x="213590" y="207779"/>
                </a:lnTo>
                <a:lnTo>
                  <a:pt x="217590" y="207123"/>
                </a:lnTo>
                <a:lnTo>
                  <a:pt x="220637" y="205149"/>
                </a:lnTo>
                <a:lnTo>
                  <a:pt x="223177" y="201202"/>
                </a:lnTo>
                <a:lnTo>
                  <a:pt x="223621" y="196603"/>
                </a:lnTo>
                <a:lnTo>
                  <a:pt x="221843" y="192000"/>
                </a:lnTo>
                <a:lnTo>
                  <a:pt x="215241" y="182795"/>
                </a:lnTo>
                <a:lnTo>
                  <a:pt x="211748" y="178849"/>
                </a:lnTo>
                <a:lnTo>
                  <a:pt x="204108" y="169468"/>
                </a:lnTo>
                <a:lnTo>
                  <a:pt x="196724" y="160028"/>
                </a:lnTo>
                <a:lnTo>
                  <a:pt x="189614" y="150466"/>
                </a:lnTo>
                <a:lnTo>
                  <a:pt x="178032" y="133741"/>
                </a:lnTo>
                <a:lnTo>
                  <a:pt x="167554" y="121016"/>
                </a:lnTo>
                <a:lnTo>
                  <a:pt x="162541" y="114412"/>
                </a:lnTo>
                <a:lnTo>
                  <a:pt x="159747" y="111781"/>
                </a:lnTo>
                <a:lnTo>
                  <a:pt x="159367" y="107177"/>
                </a:lnTo>
                <a:lnTo>
                  <a:pt x="161526" y="103231"/>
                </a:lnTo>
                <a:lnTo>
                  <a:pt x="162033" y="102573"/>
                </a:lnTo>
                <a:lnTo>
                  <a:pt x="168188" y="85540"/>
                </a:lnTo>
                <a:lnTo>
                  <a:pt x="173985" y="70848"/>
                </a:lnTo>
                <a:lnTo>
                  <a:pt x="180188" y="56403"/>
                </a:lnTo>
                <a:lnTo>
                  <a:pt x="186795" y="42083"/>
                </a:lnTo>
                <a:lnTo>
                  <a:pt x="186922" y="41425"/>
                </a:lnTo>
                <a:lnTo>
                  <a:pt x="194350" y="28271"/>
                </a:lnTo>
                <a:lnTo>
                  <a:pt x="197715" y="21694"/>
                </a:lnTo>
                <a:lnTo>
                  <a:pt x="198668" y="20379"/>
                </a:lnTo>
                <a:lnTo>
                  <a:pt x="198985" y="18406"/>
                </a:lnTo>
                <a:lnTo>
                  <a:pt x="198160" y="13153"/>
                </a:lnTo>
                <a:lnTo>
                  <a:pt x="195048" y="11180"/>
                </a:lnTo>
                <a:lnTo>
                  <a:pt x="191811" y="11829"/>
                </a:lnTo>
                <a:lnTo>
                  <a:pt x="188382" y="11829"/>
                </a:lnTo>
                <a:lnTo>
                  <a:pt x="185080" y="13153"/>
                </a:lnTo>
                <a:lnTo>
                  <a:pt x="182604" y="15784"/>
                </a:lnTo>
                <a:lnTo>
                  <a:pt x="167693" y="29649"/>
                </a:lnTo>
                <a:lnTo>
                  <a:pt x="162540" y="34191"/>
                </a:lnTo>
                <a:lnTo>
                  <a:pt x="153730" y="40896"/>
                </a:lnTo>
                <a:lnTo>
                  <a:pt x="144867" y="47419"/>
                </a:lnTo>
                <a:lnTo>
                  <a:pt x="136158" y="54067"/>
                </a:lnTo>
                <a:lnTo>
                  <a:pt x="127811" y="61148"/>
                </a:lnTo>
                <a:lnTo>
                  <a:pt x="125525" y="63787"/>
                </a:lnTo>
                <a:lnTo>
                  <a:pt x="112948" y="49900"/>
                </a:lnTo>
                <a:lnTo>
                  <a:pt x="103609" y="38875"/>
                </a:lnTo>
                <a:lnTo>
                  <a:pt x="94593" y="27483"/>
                </a:lnTo>
                <a:lnTo>
                  <a:pt x="85904" y="15784"/>
                </a:lnTo>
                <a:lnTo>
                  <a:pt x="82796" y="10514"/>
                </a:lnTo>
                <a:lnTo>
                  <a:pt x="78732" y="5919"/>
                </a:lnTo>
                <a:lnTo>
                  <a:pt x="74032" y="1973"/>
                </a:lnTo>
                <a:lnTo>
                  <a:pt x="70543" y="0"/>
                </a:lnTo>
                <a:lnTo>
                  <a:pt x="66733" y="3288"/>
                </a:lnTo>
                <a:lnTo>
                  <a:pt x="64887" y="4603"/>
                </a:lnTo>
                <a:lnTo>
                  <a:pt x="63049" y="5261"/>
                </a:lnTo>
                <a:lnTo>
                  <a:pt x="62601" y="7892"/>
                </a:lnTo>
                <a:lnTo>
                  <a:pt x="63050" y="11180"/>
                </a:lnTo>
                <a:lnTo>
                  <a:pt x="64760" y="18406"/>
                </a:lnTo>
                <a:lnTo>
                  <a:pt x="66098" y="25650"/>
                </a:lnTo>
                <a:lnTo>
                  <a:pt x="66987" y="32876"/>
                </a:lnTo>
                <a:lnTo>
                  <a:pt x="68059" y="48933"/>
                </a:lnTo>
                <a:lnTo>
                  <a:pt x="69613" y="64683"/>
                </a:lnTo>
                <a:lnTo>
                  <a:pt x="73338" y="95997"/>
                </a:lnTo>
                <a:lnTo>
                  <a:pt x="73906" y="97979"/>
                </a:lnTo>
                <a:lnTo>
                  <a:pt x="72762" y="100601"/>
                </a:lnTo>
                <a:lnTo>
                  <a:pt x="70671" y="101267"/>
                </a:lnTo>
                <a:lnTo>
                  <a:pt x="57080" y="109142"/>
                </a:lnTo>
                <a:lnTo>
                  <a:pt x="50729" y="113097"/>
                </a:lnTo>
                <a:lnTo>
                  <a:pt x="40019" y="120635"/>
                </a:lnTo>
                <a:lnTo>
                  <a:pt x="29033" y="127559"/>
                </a:lnTo>
                <a:lnTo>
                  <a:pt x="17783" y="133991"/>
                </a:lnTo>
                <a:lnTo>
                  <a:pt x="6283" y="140054"/>
                </a:lnTo>
                <a:lnTo>
                  <a:pt x="2354" y="141369"/>
                </a:lnTo>
                <a:lnTo>
                  <a:pt x="0" y="145973"/>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8"/>
          <p:cNvSpPr/>
          <p:nvPr/>
        </p:nvSpPr>
        <p:spPr>
          <a:xfrm>
            <a:off x="11187307" y="911144"/>
            <a:ext cx="791845" cy="524510"/>
          </a:xfrm>
          <a:custGeom>
            <a:avLst/>
            <a:gdLst/>
            <a:ahLst/>
            <a:cxnLst/>
            <a:rect l="l" t="t" r="r" b="b"/>
            <a:pathLst>
              <a:path w="791845" h="524510" extrusionOk="0">
                <a:moveTo>
                  <a:pt x="288094" y="114490"/>
                </a:moveTo>
                <a:lnTo>
                  <a:pt x="256089" y="142929"/>
                </a:lnTo>
                <a:lnTo>
                  <a:pt x="250443" y="150428"/>
                </a:lnTo>
                <a:lnTo>
                  <a:pt x="246665" y="156143"/>
                </a:lnTo>
                <a:lnTo>
                  <a:pt x="241959" y="161946"/>
                </a:lnTo>
                <a:lnTo>
                  <a:pt x="238206" y="167748"/>
                </a:lnTo>
                <a:lnTo>
                  <a:pt x="215603" y="196486"/>
                </a:lnTo>
                <a:lnTo>
                  <a:pt x="203366" y="213520"/>
                </a:lnTo>
                <a:lnTo>
                  <a:pt x="166997" y="262052"/>
                </a:lnTo>
                <a:lnTo>
                  <a:pt x="114182" y="334002"/>
                </a:lnTo>
                <a:lnTo>
                  <a:pt x="79522" y="382711"/>
                </a:lnTo>
                <a:lnTo>
                  <a:pt x="56074" y="417079"/>
                </a:lnTo>
                <a:lnTo>
                  <a:pt x="39246" y="442131"/>
                </a:lnTo>
                <a:lnTo>
                  <a:pt x="30119" y="455886"/>
                </a:lnTo>
                <a:lnTo>
                  <a:pt x="25915" y="462926"/>
                </a:lnTo>
                <a:lnTo>
                  <a:pt x="21888" y="469378"/>
                </a:lnTo>
                <a:lnTo>
                  <a:pt x="18211" y="475356"/>
                </a:lnTo>
                <a:lnTo>
                  <a:pt x="14125" y="482658"/>
                </a:lnTo>
                <a:lnTo>
                  <a:pt x="9412" y="489586"/>
                </a:lnTo>
                <a:lnTo>
                  <a:pt x="5644" y="496701"/>
                </a:lnTo>
                <a:lnTo>
                  <a:pt x="1875" y="504189"/>
                </a:lnTo>
                <a:lnTo>
                  <a:pt x="937" y="507373"/>
                </a:lnTo>
                <a:lnTo>
                  <a:pt x="0" y="510929"/>
                </a:lnTo>
                <a:lnTo>
                  <a:pt x="937" y="514301"/>
                </a:lnTo>
                <a:lnTo>
                  <a:pt x="2825" y="517577"/>
                </a:lnTo>
                <a:lnTo>
                  <a:pt x="4706" y="520197"/>
                </a:lnTo>
                <a:lnTo>
                  <a:pt x="7531" y="521790"/>
                </a:lnTo>
                <a:lnTo>
                  <a:pt x="13175" y="524410"/>
                </a:lnTo>
                <a:lnTo>
                  <a:pt x="19769" y="523099"/>
                </a:lnTo>
                <a:lnTo>
                  <a:pt x="23538" y="518607"/>
                </a:lnTo>
                <a:lnTo>
                  <a:pt x="30119" y="518607"/>
                </a:lnTo>
                <a:lnTo>
                  <a:pt x="35776" y="515890"/>
                </a:lnTo>
                <a:lnTo>
                  <a:pt x="42370" y="512803"/>
                </a:lnTo>
                <a:lnTo>
                  <a:pt x="48014" y="509244"/>
                </a:lnTo>
                <a:lnTo>
                  <a:pt x="80965" y="485877"/>
                </a:lnTo>
                <a:lnTo>
                  <a:pt x="88791" y="479587"/>
                </a:lnTo>
                <a:lnTo>
                  <a:pt x="96972" y="473112"/>
                </a:lnTo>
                <a:lnTo>
                  <a:pt x="104872" y="466415"/>
                </a:lnTo>
                <a:lnTo>
                  <a:pt x="112860" y="459560"/>
                </a:lnTo>
                <a:lnTo>
                  <a:pt x="120671" y="452601"/>
                </a:lnTo>
                <a:lnTo>
                  <a:pt x="128039" y="445589"/>
                </a:lnTo>
                <a:lnTo>
                  <a:pt x="134953" y="439774"/>
                </a:lnTo>
                <a:lnTo>
                  <a:pt x="148434" y="428002"/>
                </a:lnTo>
                <a:lnTo>
                  <a:pt x="155349" y="422185"/>
                </a:lnTo>
                <a:lnTo>
                  <a:pt x="165747" y="413319"/>
                </a:lnTo>
                <a:lnTo>
                  <a:pt x="177117" y="404040"/>
                </a:lnTo>
                <a:lnTo>
                  <a:pt x="189373" y="394637"/>
                </a:lnTo>
                <a:lnTo>
                  <a:pt x="202425" y="385399"/>
                </a:lnTo>
                <a:lnTo>
                  <a:pt x="303915" y="385399"/>
                </a:lnTo>
                <a:lnTo>
                  <a:pt x="312217" y="376302"/>
                </a:lnTo>
                <a:lnTo>
                  <a:pt x="325283" y="361200"/>
                </a:lnTo>
                <a:lnTo>
                  <a:pt x="337646" y="346448"/>
                </a:lnTo>
                <a:lnTo>
                  <a:pt x="349303" y="332415"/>
                </a:lnTo>
                <a:lnTo>
                  <a:pt x="354938" y="325302"/>
                </a:lnTo>
                <a:lnTo>
                  <a:pt x="377360" y="297351"/>
                </a:lnTo>
                <a:lnTo>
                  <a:pt x="400839" y="270400"/>
                </a:lnTo>
                <a:lnTo>
                  <a:pt x="425376" y="244501"/>
                </a:lnTo>
                <a:lnTo>
                  <a:pt x="450974" y="219709"/>
                </a:lnTo>
                <a:lnTo>
                  <a:pt x="455681" y="216240"/>
                </a:lnTo>
                <a:lnTo>
                  <a:pt x="459446" y="212970"/>
                </a:lnTo>
                <a:lnTo>
                  <a:pt x="463211" y="209876"/>
                </a:lnTo>
                <a:lnTo>
                  <a:pt x="629194" y="209876"/>
                </a:lnTo>
                <a:lnTo>
                  <a:pt x="642353" y="197012"/>
                </a:lnTo>
                <a:lnTo>
                  <a:pt x="649023" y="190122"/>
                </a:lnTo>
                <a:lnTo>
                  <a:pt x="331406" y="190122"/>
                </a:lnTo>
                <a:lnTo>
                  <a:pt x="328729" y="183836"/>
                </a:lnTo>
                <a:lnTo>
                  <a:pt x="300331" y="122351"/>
                </a:lnTo>
                <a:lnTo>
                  <a:pt x="290918" y="115139"/>
                </a:lnTo>
                <a:lnTo>
                  <a:pt x="288094" y="114490"/>
                </a:lnTo>
                <a:close/>
              </a:path>
              <a:path w="791845" h="524510" extrusionOk="0">
                <a:moveTo>
                  <a:pt x="30119" y="518607"/>
                </a:moveTo>
                <a:lnTo>
                  <a:pt x="23538" y="518607"/>
                </a:lnTo>
                <a:lnTo>
                  <a:pt x="25413" y="519449"/>
                </a:lnTo>
                <a:lnTo>
                  <a:pt x="27300" y="519449"/>
                </a:lnTo>
                <a:lnTo>
                  <a:pt x="30119" y="518607"/>
                </a:lnTo>
                <a:close/>
              </a:path>
              <a:path w="791845" h="524510" extrusionOk="0">
                <a:moveTo>
                  <a:pt x="239136" y="445402"/>
                </a:moveTo>
                <a:lnTo>
                  <a:pt x="220310" y="445402"/>
                </a:lnTo>
                <a:lnTo>
                  <a:pt x="226899" y="448961"/>
                </a:lnTo>
                <a:lnTo>
                  <a:pt x="233500" y="448961"/>
                </a:lnTo>
                <a:lnTo>
                  <a:pt x="239136" y="445402"/>
                </a:lnTo>
                <a:close/>
              </a:path>
              <a:path w="791845" h="524510" extrusionOk="0">
                <a:moveTo>
                  <a:pt x="303915" y="385399"/>
                </a:moveTo>
                <a:lnTo>
                  <a:pt x="202425" y="385399"/>
                </a:lnTo>
                <a:lnTo>
                  <a:pt x="203367" y="389704"/>
                </a:lnTo>
                <a:lnTo>
                  <a:pt x="203409" y="398964"/>
                </a:lnTo>
                <a:lnTo>
                  <a:pt x="203904" y="405432"/>
                </a:lnTo>
                <a:lnTo>
                  <a:pt x="204179" y="412451"/>
                </a:lnTo>
                <a:lnTo>
                  <a:pt x="204295" y="436040"/>
                </a:lnTo>
                <a:lnTo>
                  <a:pt x="207132" y="441939"/>
                </a:lnTo>
                <a:lnTo>
                  <a:pt x="212780" y="445683"/>
                </a:lnTo>
                <a:lnTo>
                  <a:pt x="219369" y="445402"/>
                </a:lnTo>
                <a:lnTo>
                  <a:pt x="239136" y="445402"/>
                </a:lnTo>
                <a:lnTo>
                  <a:pt x="244796" y="441939"/>
                </a:lnTo>
                <a:lnTo>
                  <a:pt x="250444" y="438008"/>
                </a:lnTo>
                <a:lnTo>
                  <a:pt x="255150" y="433701"/>
                </a:lnTo>
                <a:lnTo>
                  <a:pt x="256079" y="433047"/>
                </a:lnTo>
                <a:lnTo>
                  <a:pt x="284447" y="406134"/>
                </a:lnTo>
                <a:lnTo>
                  <a:pt x="298449" y="391388"/>
                </a:lnTo>
                <a:lnTo>
                  <a:pt x="303915" y="385399"/>
                </a:lnTo>
                <a:close/>
              </a:path>
              <a:path w="791845" h="524510" extrusionOk="0">
                <a:moveTo>
                  <a:pt x="629194" y="209876"/>
                </a:moveTo>
                <a:lnTo>
                  <a:pt x="463211" y="209876"/>
                </a:lnTo>
                <a:lnTo>
                  <a:pt x="466048" y="220270"/>
                </a:lnTo>
                <a:lnTo>
                  <a:pt x="466989" y="224576"/>
                </a:lnTo>
                <a:lnTo>
                  <a:pt x="467918" y="229342"/>
                </a:lnTo>
                <a:lnTo>
                  <a:pt x="467918" y="233934"/>
                </a:lnTo>
                <a:lnTo>
                  <a:pt x="470778" y="248148"/>
                </a:lnTo>
                <a:lnTo>
                  <a:pt x="481108" y="290100"/>
                </a:lnTo>
                <a:lnTo>
                  <a:pt x="498993" y="308356"/>
                </a:lnTo>
                <a:lnTo>
                  <a:pt x="503712" y="309380"/>
                </a:lnTo>
                <a:lnTo>
                  <a:pt x="509347" y="308356"/>
                </a:lnTo>
                <a:lnTo>
                  <a:pt x="514053" y="305449"/>
                </a:lnTo>
                <a:lnTo>
                  <a:pt x="523135" y="298893"/>
                </a:lnTo>
                <a:lnTo>
                  <a:pt x="533007" y="291869"/>
                </a:lnTo>
                <a:lnTo>
                  <a:pt x="571142" y="262438"/>
                </a:lnTo>
                <a:lnTo>
                  <a:pt x="607429" y="230463"/>
                </a:lnTo>
                <a:lnTo>
                  <a:pt x="624803" y="214168"/>
                </a:lnTo>
                <a:lnTo>
                  <a:pt x="629194" y="209876"/>
                </a:lnTo>
                <a:close/>
              </a:path>
              <a:path w="791845" h="524510" extrusionOk="0">
                <a:moveTo>
                  <a:pt x="499934" y="0"/>
                </a:moveTo>
                <a:lnTo>
                  <a:pt x="493345" y="2345"/>
                </a:lnTo>
                <a:lnTo>
                  <a:pt x="488638" y="7586"/>
                </a:lnTo>
                <a:lnTo>
                  <a:pt x="475355" y="20755"/>
                </a:lnTo>
                <a:lnTo>
                  <a:pt x="443444" y="55042"/>
                </a:lnTo>
                <a:lnTo>
                  <a:pt x="410749" y="94076"/>
                </a:lnTo>
                <a:lnTo>
                  <a:pt x="391034" y="118877"/>
                </a:lnTo>
                <a:lnTo>
                  <a:pt x="380718" y="131699"/>
                </a:lnTo>
                <a:lnTo>
                  <a:pt x="370227" y="144505"/>
                </a:lnTo>
                <a:lnTo>
                  <a:pt x="359645" y="157179"/>
                </a:lnTo>
                <a:lnTo>
                  <a:pt x="348362" y="170094"/>
                </a:lnTo>
                <a:lnTo>
                  <a:pt x="338936" y="181325"/>
                </a:lnTo>
                <a:lnTo>
                  <a:pt x="337995" y="182822"/>
                </a:lnTo>
                <a:lnTo>
                  <a:pt x="336113" y="185256"/>
                </a:lnTo>
                <a:lnTo>
                  <a:pt x="333289" y="187689"/>
                </a:lnTo>
                <a:lnTo>
                  <a:pt x="331406" y="190122"/>
                </a:lnTo>
                <a:lnTo>
                  <a:pt x="649023" y="190122"/>
                </a:lnTo>
                <a:lnTo>
                  <a:pt x="659990" y="178792"/>
                </a:lnTo>
                <a:lnTo>
                  <a:pt x="693326" y="143190"/>
                </a:lnTo>
                <a:lnTo>
                  <a:pt x="694293" y="142105"/>
                </a:lnTo>
                <a:lnTo>
                  <a:pt x="553599" y="142105"/>
                </a:lnTo>
                <a:lnTo>
                  <a:pt x="551717" y="137987"/>
                </a:lnTo>
                <a:lnTo>
                  <a:pt x="551717" y="135828"/>
                </a:lnTo>
                <a:lnTo>
                  <a:pt x="550305" y="129980"/>
                </a:lnTo>
                <a:lnTo>
                  <a:pt x="548788" y="123375"/>
                </a:lnTo>
                <a:lnTo>
                  <a:pt x="547304" y="116449"/>
                </a:lnTo>
                <a:lnTo>
                  <a:pt x="546069" y="110272"/>
                </a:lnTo>
                <a:lnTo>
                  <a:pt x="542304" y="93613"/>
                </a:lnTo>
                <a:lnTo>
                  <a:pt x="540877" y="85248"/>
                </a:lnTo>
                <a:lnTo>
                  <a:pt x="539251" y="76223"/>
                </a:lnTo>
                <a:lnTo>
                  <a:pt x="537658" y="68230"/>
                </a:lnTo>
                <a:lnTo>
                  <a:pt x="535715" y="59822"/>
                </a:lnTo>
                <a:lnTo>
                  <a:pt x="534127" y="51766"/>
                </a:lnTo>
                <a:lnTo>
                  <a:pt x="532185" y="43765"/>
                </a:lnTo>
                <a:lnTo>
                  <a:pt x="529891" y="35834"/>
                </a:lnTo>
                <a:lnTo>
                  <a:pt x="527243" y="27989"/>
                </a:lnTo>
                <a:lnTo>
                  <a:pt x="526302" y="23409"/>
                </a:lnTo>
                <a:lnTo>
                  <a:pt x="507464" y="1222"/>
                </a:lnTo>
                <a:lnTo>
                  <a:pt x="499934" y="0"/>
                </a:lnTo>
                <a:close/>
              </a:path>
              <a:path w="791845" h="524510" extrusionOk="0">
                <a:moveTo>
                  <a:pt x="761673" y="6463"/>
                </a:moveTo>
                <a:lnTo>
                  <a:pt x="757908" y="7487"/>
                </a:lnTo>
                <a:lnTo>
                  <a:pt x="755084" y="9458"/>
                </a:lnTo>
                <a:lnTo>
                  <a:pt x="738855" y="20132"/>
                </a:lnTo>
                <a:lnTo>
                  <a:pt x="666995" y="68285"/>
                </a:lnTo>
                <a:lnTo>
                  <a:pt x="630392" y="92660"/>
                </a:lnTo>
                <a:lnTo>
                  <a:pt x="616684" y="101604"/>
                </a:lnTo>
                <a:lnTo>
                  <a:pt x="587498" y="120292"/>
                </a:lnTo>
                <a:lnTo>
                  <a:pt x="575583" y="128144"/>
                </a:lnTo>
                <a:lnTo>
                  <a:pt x="553599" y="142105"/>
                </a:lnTo>
                <a:lnTo>
                  <a:pt x="694293" y="142105"/>
                </a:lnTo>
                <a:lnTo>
                  <a:pt x="725426" y="107162"/>
                </a:lnTo>
                <a:lnTo>
                  <a:pt x="756112" y="71588"/>
                </a:lnTo>
                <a:lnTo>
                  <a:pt x="785205" y="37348"/>
                </a:lnTo>
                <a:lnTo>
                  <a:pt x="789912" y="31920"/>
                </a:lnTo>
                <a:lnTo>
                  <a:pt x="791807" y="24432"/>
                </a:lnTo>
                <a:lnTo>
                  <a:pt x="790228" y="18817"/>
                </a:lnTo>
                <a:lnTo>
                  <a:pt x="788983" y="18817"/>
                </a:lnTo>
                <a:lnTo>
                  <a:pt x="788042" y="15722"/>
                </a:lnTo>
                <a:lnTo>
                  <a:pt x="786159" y="12915"/>
                </a:lnTo>
                <a:lnTo>
                  <a:pt x="784277" y="10768"/>
                </a:lnTo>
                <a:lnTo>
                  <a:pt x="779078" y="6551"/>
                </a:lnTo>
                <a:lnTo>
                  <a:pt x="765438" y="6551"/>
                </a:lnTo>
                <a:lnTo>
                  <a:pt x="761673" y="6463"/>
                </a:lnTo>
                <a:close/>
              </a:path>
              <a:path w="791845" h="524510" extrusionOk="0">
                <a:moveTo>
                  <a:pt x="789912" y="17694"/>
                </a:moveTo>
                <a:lnTo>
                  <a:pt x="788983" y="18817"/>
                </a:lnTo>
                <a:lnTo>
                  <a:pt x="790228" y="18817"/>
                </a:lnTo>
                <a:lnTo>
                  <a:pt x="789912" y="17694"/>
                </a:lnTo>
                <a:close/>
              </a:path>
              <a:path w="791845" h="524510" extrusionOk="0">
                <a:moveTo>
                  <a:pt x="772040" y="4592"/>
                </a:moveTo>
                <a:lnTo>
                  <a:pt x="765438" y="6551"/>
                </a:lnTo>
                <a:lnTo>
                  <a:pt x="779078" y="6551"/>
                </a:lnTo>
                <a:lnTo>
                  <a:pt x="778616" y="6176"/>
                </a:lnTo>
                <a:lnTo>
                  <a:pt x="772040" y="4592"/>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0" name="Google Shape;220;p8"/>
          <p:cNvGrpSpPr/>
          <p:nvPr/>
        </p:nvGrpSpPr>
        <p:grpSpPr>
          <a:xfrm>
            <a:off x="10953750" y="6038850"/>
            <a:ext cx="638175" cy="552450"/>
            <a:chOff x="10953750" y="6038850"/>
            <a:chExt cx="638175" cy="552450"/>
          </a:xfrm>
        </p:grpSpPr>
        <p:pic>
          <p:nvPicPr>
            <p:cNvPr id="221" name="Google Shape;221;p8"/>
            <p:cNvPicPr preferRelativeResize="0"/>
            <p:nvPr/>
          </p:nvPicPr>
          <p:blipFill rotWithShape="1">
            <a:blip r:embed="rId3">
              <a:alphaModFix/>
            </a:blip>
            <a:srcRect/>
            <a:stretch/>
          </p:blipFill>
          <p:spPr>
            <a:xfrm>
              <a:off x="10953750" y="6038850"/>
              <a:ext cx="638175" cy="552450"/>
            </a:xfrm>
            <a:prstGeom prst="rect">
              <a:avLst/>
            </a:prstGeom>
            <a:noFill/>
            <a:ln>
              <a:noFill/>
            </a:ln>
          </p:spPr>
        </p:pic>
        <p:pic>
          <p:nvPicPr>
            <p:cNvPr id="222" name="Google Shape;222;p8"/>
            <p:cNvPicPr preferRelativeResize="0"/>
            <p:nvPr/>
          </p:nvPicPr>
          <p:blipFill rotWithShape="1">
            <a:blip r:embed="rId4">
              <a:alphaModFix/>
            </a:blip>
            <a:srcRect/>
            <a:stretch/>
          </p:blipFill>
          <p:spPr>
            <a:xfrm>
              <a:off x="11177650" y="6292532"/>
              <a:ext cx="190500" cy="162242"/>
            </a:xfrm>
            <a:prstGeom prst="rect">
              <a:avLst/>
            </a:prstGeom>
            <a:noFill/>
            <a:ln>
              <a:noFill/>
            </a:ln>
          </p:spPr>
        </p:pic>
      </p:grpSp>
      <p:sp>
        <p:nvSpPr>
          <p:cNvPr id="223" name="Google Shape;223;p8"/>
          <p:cNvSpPr/>
          <p:nvPr/>
        </p:nvSpPr>
        <p:spPr>
          <a:xfrm>
            <a:off x="733425" y="1200150"/>
            <a:ext cx="10269855" cy="0"/>
          </a:xfrm>
          <a:custGeom>
            <a:avLst/>
            <a:gdLst/>
            <a:ahLst/>
            <a:cxnLst/>
            <a:rect l="l" t="t" r="r" b="b"/>
            <a:pathLst>
              <a:path w="10269855" h="120000" extrusionOk="0">
                <a:moveTo>
                  <a:pt x="0" y="0"/>
                </a:moveTo>
                <a:lnTo>
                  <a:pt x="10269728"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4" name="Google Shape;224;p8"/>
          <p:cNvPicPr preferRelativeResize="0"/>
          <p:nvPr/>
        </p:nvPicPr>
        <p:blipFill rotWithShape="1">
          <a:blip r:embed="rId5">
            <a:alphaModFix/>
          </a:blip>
          <a:srcRect/>
          <a:stretch/>
        </p:blipFill>
        <p:spPr>
          <a:xfrm>
            <a:off x="11183366" y="6162040"/>
            <a:ext cx="362584" cy="333692"/>
          </a:xfrm>
          <a:prstGeom prst="rect">
            <a:avLst/>
          </a:prstGeom>
          <a:noFill/>
          <a:ln>
            <a:noFill/>
          </a:ln>
        </p:spPr>
      </p:pic>
      <p:sp>
        <p:nvSpPr>
          <p:cNvPr id="225" name="Google Shape;225;p8"/>
          <p:cNvSpPr txBox="1">
            <a:spLocks noGrp="1"/>
          </p:cNvSpPr>
          <p:nvPr>
            <p:ph type="title"/>
          </p:nvPr>
        </p:nvSpPr>
        <p:spPr>
          <a:xfrm>
            <a:off x="459736" y="1426400"/>
            <a:ext cx="11132189" cy="293029"/>
          </a:xfrm>
          <a:prstGeom prst="rect">
            <a:avLst/>
          </a:prstGeom>
          <a:noFill/>
          <a:ln>
            <a:noFill/>
          </a:ln>
        </p:spPr>
        <p:txBody>
          <a:bodyPr spcFirstLastPara="1" wrap="square" lIns="0" tIns="15875" rIns="0" bIns="0" anchor="t" anchorCtr="0">
            <a:spAutoFit/>
          </a:bodyPr>
          <a:lstStyle/>
          <a:p>
            <a:pPr lvl="0"/>
            <a:r>
              <a:rPr lang="el-GR" sz="1800" b="0" dirty="0">
                <a:solidFill>
                  <a:srgbClr val="FFFFFF"/>
                </a:solidFill>
                <a:latin typeface="Times New Roman"/>
                <a:ea typeface="Times New Roman"/>
                <a:cs typeface="Times New Roman"/>
                <a:sym typeface="Times New Roman"/>
              </a:rPr>
              <a:t>Ακολουθεί η παρουσίαση των μαθημάτων που υλοποιούνται αυτή τη στιγμή και εκείνων που έχουν προγραμματιστεί</a:t>
            </a:r>
            <a:r>
              <a:rPr lang="de-DE" sz="1800" b="0" dirty="0">
                <a:solidFill>
                  <a:srgbClr val="FFFFFF"/>
                </a:solidFill>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p:txBody>
      </p:sp>
      <p:pic>
        <p:nvPicPr>
          <p:cNvPr id="226" name="Google Shape;226;p8"/>
          <p:cNvPicPr preferRelativeResize="0"/>
          <p:nvPr/>
        </p:nvPicPr>
        <p:blipFill rotWithShape="1">
          <a:blip r:embed="rId6">
            <a:alphaModFix/>
          </a:blip>
          <a:srcRect/>
          <a:stretch/>
        </p:blipFill>
        <p:spPr>
          <a:xfrm>
            <a:off x="0" y="2320658"/>
            <a:ext cx="11132189" cy="4537340"/>
          </a:xfrm>
          <a:prstGeom prst="rect">
            <a:avLst/>
          </a:prstGeom>
          <a:noFill/>
          <a:ln>
            <a:noFill/>
          </a:ln>
        </p:spPr>
      </p:pic>
      <p:sp>
        <p:nvSpPr>
          <p:cNvPr id="227" name="Google Shape;227;p8"/>
          <p:cNvSpPr txBox="1"/>
          <p:nvPr/>
        </p:nvSpPr>
        <p:spPr>
          <a:xfrm>
            <a:off x="983614" y="2742822"/>
            <a:ext cx="1833900" cy="2958600"/>
          </a:xfrm>
          <a:prstGeom prst="rect">
            <a:avLst/>
          </a:prstGeom>
          <a:noFill/>
          <a:ln>
            <a:noFill/>
          </a:ln>
        </p:spPr>
        <p:txBody>
          <a:bodyPr spcFirstLastPara="1" wrap="square" lIns="0" tIns="14600" rIns="0" bIns="0" anchor="t" anchorCtr="0">
            <a:spAutoFit/>
          </a:bodyPr>
          <a:lstStyle/>
          <a:p>
            <a:pPr marL="12700" marR="5080" lvl="0" indent="0" algn="l" rtl="0">
              <a:lnSpc>
                <a:spcPct val="107700"/>
              </a:lnSpc>
              <a:spcBef>
                <a:spcPts val="0"/>
              </a:spcBef>
              <a:spcAft>
                <a:spcPts val="0"/>
              </a:spcAft>
              <a:buNone/>
            </a:pPr>
            <a:r>
              <a:rPr lang="de-DE" sz="1550" b="1" dirty="0" err="1">
                <a:solidFill>
                  <a:srgbClr val="582C82"/>
                </a:solidFill>
                <a:latin typeface="Times New Roman"/>
                <a:ea typeface="Times New Roman"/>
                <a:cs typeface="Times New Roman"/>
                <a:sym typeface="Times New Roman"/>
              </a:rPr>
              <a:t>Μεγάλες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συζητήσεις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γι</a:t>
            </a:r>
            <a:r>
              <a:rPr lang="de-DE" sz="1550" b="1" dirty="0">
                <a:solidFill>
                  <a:srgbClr val="582C82"/>
                </a:solidFill>
                <a:latin typeface="Times New Roman"/>
                <a:ea typeface="Times New Roman"/>
                <a:cs typeface="Times New Roman"/>
                <a:sym typeface="Times New Roman"/>
              </a:rPr>
              <a:t>α μικρούς ανθρώπους: Ενότητα για την ψυχική υγεία των παιδιών</a:t>
            </a:r>
            <a:endParaRPr sz="1550" dirty="0">
              <a:solidFill>
                <a:schemeClr val="dk1"/>
              </a:solidFill>
              <a:latin typeface="Times New Roman"/>
              <a:ea typeface="Times New Roman"/>
              <a:cs typeface="Times New Roman"/>
              <a:sym typeface="Times New Roman"/>
            </a:endParaRPr>
          </a:p>
          <a:p>
            <a:pPr marL="0" marR="0" lvl="0" indent="0" algn="l" rtl="0">
              <a:lnSpc>
                <a:spcPct val="100000"/>
              </a:lnSpc>
              <a:spcBef>
                <a:spcPts val="5"/>
              </a:spcBef>
              <a:spcAft>
                <a:spcPts val="0"/>
              </a:spcAft>
              <a:buNone/>
            </a:pPr>
            <a:endParaRPr sz="1750" dirty="0">
              <a:solidFill>
                <a:schemeClr val="dk1"/>
              </a:solidFill>
              <a:latin typeface="Times New Roman"/>
              <a:ea typeface="Times New Roman"/>
              <a:cs typeface="Times New Roman"/>
              <a:sym typeface="Times New Roman"/>
            </a:endParaRPr>
          </a:p>
          <a:p>
            <a:pPr marL="12700" marR="0" lvl="0" indent="0" algn="l" rtl="0">
              <a:lnSpc>
                <a:spcPct val="100000"/>
              </a:lnSpc>
              <a:spcBef>
                <a:spcPts val="5"/>
              </a:spcBef>
              <a:spcAft>
                <a:spcPts val="0"/>
              </a:spcAft>
              <a:buNone/>
            </a:pPr>
            <a:endParaRPr sz="1550" dirty="0">
              <a:solidFill>
                <a:srgbClr val="582C82"/>
              </a:solidFill>
              <a:latin typeface="Times New Roman"/>
              <a:ea typeface="Times New Roman"/>
              <a:cs typeface="Times New Roman"/>
              <a:sym typeface="Times New Roman"/>
            </a:endParaRPr>
          </a:p>
          <a:p>
            <a:pPr marL="12700" marR="0" lvl="0" indent="0" algn="l" rtl="0">
              <a:lnSpc>
                <a:spcPct val="100000"/>
              </a:lnSpc>
              <a:spcBef>
                <a:spcPts val="5"/>
              </a:spcBef>
              <a:spcAft>
                <a:spcPts val="0"/>
              </a:spcAft>
              <a:buNone/>
            </a:pPr>
            <a:r>
              <a:rPr lang="de-DE" sz="1550" dirty="0" err="1">
                <a:solidFill>
                  <a:srgbClr val="582C82"/>
                </a:solidFill>
                <a:latin typeface="Times New Roman"/>
                <a:ea typeface="Times New Roman"/>
                <a:cs typeface="Times New Roman"/>
                <a:sym typeface="Times New Roman"/>
              </a:rPr>
              <a:t>Πλ</a:t>
            </a:r>
            <a:r>
              <a:rPr lang="de-DE" sz="1550" dirty="0">
                <a:solidFill>
                  <a:srgbClr val="582C82"/>
                </a:solidFill>
                <a:latin typeface="Times New Roman"/>
                <a:ea typeface="Times New Roman"/>
                <a:cs typeface="Times New Roman"/>
                <a:sym typeface="Times New Roman"/>
              </a:rPr>
              <a:t>αίσιο: Σχολεία</a:t>
            </a:r>
            <a:endParaRPr sz="1550" dirty="0">
              <a:solidFill>
                <a:schemeClr val="dk1"/>
              </a:solidFill>
              <a:latin typeface="Times New Roman"/>
              <a:ea typeface="Times New Roman"/>
              <a:cs typeface="Times New Roman"/>
              <a:sym typeface="Times New Roman"/>
            </a:endParaRPr>
          </a:p>
          <a:p>
            <a:pPr marL="0" marR="0" lvl="0" indent="0" algn="l" rtl="0">
              <a:lnSpc>
                <a:spcPct val="100000"/>
              </a:lnSpc>
              <a:spcBef>
                <a:spcPts val="65"/>
              </a:spcBef>
              <a:spcAft>
                <a:spcPts val="0"/>
              </a:spcAft>
              <a:buNone/>
            </a:pPr>
            <a:endParaRPr sz="1300" dirty="0">
              <a:solidFill>
                <a:schemeClr val="dk1"/>
              </a:solidFill>
              <a:latin typeface="Times New Roman"/>
              <a:ea typeface="Times New Roman"/>
              <a:cs typeface="Times New Roman"/>
              <a:sym typeface="Times New Roman"/>
            </a:endParaRPr>
          </a:p>
          <a:p>
            <a:pPr marL="0" marR="0" lvl="0" indent="0" algn="l" rtl="0">
              <a:lnSpc>
                <a:spcPct val="100000"/>
              </a:lnSpc>
              <a:spcBef>
                <a:spcPts val="65"/>
              </a:spcBef>
              <a:spcAft>
                <a:spcPts val="0"/>
              </a:spcAft>
              <a:buNone/>
            </a:pPr>
            <a:endParaRPr sz="1300" dirty="0">
              <a:solidFill>
                <a:schemeClr val="dk1"/>
              </a:solidFill>
              <a:latin typeface="Times New Roman"/>
              <a:ea typeface="Times New Roman"/>
              <a:cs typeface="Times New Roman"/>
              <a:sym typeface="Times New Roman"/>
            </a:endParaRPr>
          </a:p>
          <a:p>
            <a:pPr marL="12700" marR="259079" lvl="0" indent="0" algn="l" rtl="0">
              <a:lnSpc>
                <a:spcPct val="107000"/>
              </a:lnSpc>
              <a:spcBef>
                <a:spcPts val="0"/>
              </a:spcBef>
              <a:spcAft>
                <a:spcPts val="0"/>
              </a:spcAft>
              <a:buNone/>
            </a:pPr>
            <a:r>
              <a:rPr lang="de-DE" sz="1550" dirty="0" err="1">
                <a:solidFill>
                  <a:srgbClr val="582C82"/>
                </a:solidFill>
                <a:latin typeface="Times New Roman"/>
                <a:ea typeface="Times New Roman"/>
                <a:cs typeface="Times New Roman"/>
                <a:sym typeface="Times New Roman"/>
              </a:rPr>
              <a:t>Θέμα</a:t>
            </a:r>
            <a:r>
              <a:rPr lang="de-DE" sz="1550" dirty="0">
                <a:solidFill>
                  <a:srgbClr val="582C82"/>
                </a:solidFill>
                <a:latin typeface="Times New Roman"/>
                <a:ea typeface="Times New Roman"/>
                <a:cs typeface="Times New Roman"/>
                <a:sym typeface="Times New Roman"/>
              </a:rPr>
              <a:t>: </a:t>
            </a:r>
            <a:r>
              <a:rPr lang="el-GR" sz="1550" dirty="0">
                <a:solidFill>
                  <a:srgbClr val="582C82"/>
                </a:solidFill>
                <a:latin typeface="Times New Roman"/>
                <a:ea typeface="Times New Roman"/>
                <a:cs typeface="Times New Roman"/>
                <a:sym typeface="Times New Roman"/>
              </a:rPr>
              <a:t>«</a:t>
            </a:r>
            <a:r>
              <a:rPr lang="de-DE" sz="1550" dirty="0" err="1">
                <a:solidFill>
                  <a:srgbClr val="582C82"/>
                </a:solidFill>
                <a:latin typeface="Times New Roman"/>
                <a:ea typeface="Times New Roman"/>
                <a:cs typeface="Times New Roman"/>
                <a:sym typeface="Times New Roman"/>
              </a:rPr>
              <a:t>Ψυχική</a:t>
            </a:r>
            <a:r>
              <a:rPr lang="de-DE" sz="1550" dirty="0">
                <a:solidFill>
                  <a:srgbClr val="582C82"/>
                </a:solidFill>
                <a:latin typeface="Times New Roman"/>
                <a:ea typeface="Times New Roman"/>
                <a:cs typeface="Times New Roman"/>
                <a:sym typeface="Times New Roman"/>
              </a:rPr>
              <a:t> </a:t>
            </a:r>
            <a:r>
              <a:rPr lang="de-DE" sz="1550" dirty="0" err="1">
                <a:solidFill>
                  <a:srgbClr val="582C82"/>
                </a:solidFill>
                <a:latin typeface="Times New Roman"/>
                <a:ea typeface="Times New Roman"/>
                <a:cs typeface="Times New Roman"/>
                <a:sym typeface="Times New Roman"/>
              </a:rPr>
              <a:t>Υγεί</a:t>
            </a:r>
            <a:r>
              <a:rPr lang="de-DE" sz="1550" dirty="0">
                <a:solidFill>
                  <a:srgbClr val="582C82"/>
                </a:solidFill>
                <a:latin typeface="Times New Roman"/>
                <a:ea typeface="Times New Roman"/>
                <a:cs typeface="Times New Roman"/>
                <a:sym typeface="Times New Roman"/>
              </a:rPr>
              <a:t>α παιδιών</a:t>
            </a:r>
            <a:r>
              <a:rPr lang="el-GR" sz="1550" dirty="0">
                <a:solidFill>
                  <a:srgbClr val="582C82"/>
                </a:solidFill>
                <a:latin typeface="Times New Roman"/>
                <a:ea typeface="Times New Roman"/>
                <a:cs typeface="Times New Roman"/>
                <a:sym typeface="Times New Roman"/>
              </a:rPr>
              <a:t>»</a:t>
            </a:r>
            <a:endParaRPr sz="1550" dirty="0">
              <a:solidFill>
                <a:schemeClr val="dk1"/>
              </a:solidFill>
              <a:latin typeface="Times New Roman"/>
              <a:ea typeface="Times New Roman"/>
              <a:cs typeface="Times New Roman"/>
              <a:sym typeface="Times New Roman"/>
            </a:endParaRPr>
          </a:p>
        </p:txBody>
      </p:sp>
      <p:sp>
        <p:nvSpPr>
          <p:cNvPr id="228" name="Google Shape;228;p8"/>
          <p:cNvSpPr txBox="1"/>
          <p:nvPr/>
        </p:nvSpPr>
        <p:spPr>
          <a:xfrm>
            <a:off x="9060024" y="2612571"/>
            <a:ext cx="1880730" cy="3056473"/>
          </a:xfrm>
          <a:prstGeom prst="rect">
            <a:avLst/>
          </a:prstGeom>
          <a:noFill/>
          <a:ln>
            <a:noFill/>
          </a:ln>
        </p:spPr>
        <p:txBody>
          <a:bodyPr spcFirstLastPara="1" wrap="square" lIns="0" tIns="14600" rIns="0" bIns="0" anchor="t" anchorCtr="0">
            <a:spAutoFit/>
          </a:bodyPr>
          <a:lstStyle/>
          <a:p>
            <a:pPr marL="12700" marR="62864" lvl="0" indent="0" algn="l" rtl="0">
              <a:lnSpc>
                <a:spcPct val="107700"/>
              </a:lnSpc>
              <a:spcBef>
                <a:spcPts val="0"/>
              </a:spcBef>
              <a:spcAft>
                <a:spcPts val="0"/>
              </a:spcAft>
              <a:buNone/>
            </a:pPr>
            <a:r>
              <a:rPr lang="de-DE" sz="1550" b="1" dirty="0" err="1">
                <a:solidFill>
                  <a:srgbClr val="582C82"/>
                </a:solidFill>
                <a:latin typeface="Times New Roman"/>
                <a:ea typeface="Times New Roman"/>
                <a:cs typeface="Times New Roman"/>
                <a:sym typeface="Times New Roman"/>
              </a:rPr>
              <a:t>Μεγάλες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συζητήσεις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για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μικρούς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ανθρώπους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Ενότητα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για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τη</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διαχείριση</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καταστροφών</a:t>
            </a:r>
            <a:endParaRPr sz="1550" dirty="0">
              <a:solidFill>
                <a:schemeClr val="dk1"/>
              </a:solidFill>
              <a:latin typeface="Times New Roman"/>
              <a:ea typeface="Times New Roman"/>
              <a:cs typeface="Times New Roman"/>
              <a:sym typeface="Times New Roman"/>
            </a:endParaRPr>
          </a:p>
          <a:p>
            <a:pPr marL="12700" marR="62864" lvl="0" indent="0" algn="l" rtl="0">
              <a:lnSpc>
                <a:spcPct val="107700"/>
              </a:lnSpc>
              <a:spcBef>
                <a:spcPts val="0"/>
              </a:spcBef>
              <a:spcAft>
                <a:spcPts val="0"/>
              </a:spcAft>
              <a:buNone/>
            </a:pPr>
            <a:endParaRPr sz="1250" dirty="0">
              <a:solidFill>
                <a:schemeClr val="dk1"/>
              </a:solidFill>
              <a:latin typeface="Times New Roman"/>
              <a:ea typeface="Times New Roman"/>
              <a:cs typeface="Times New Roman"/>
              <a:sym typeface="Times New Roman"/>
            </a:endParaRPr>
          </a:p>
          <a:p>
            <a:pPr marL="12700" marR="62864" lvl="0" indent="0" algn="l" rtl="0">
              <a:lnSpc>
                <a:spcPct val="107700"/>
              </a:lnSpc>
              <a:spcBef>
                <a:spcPts val="0"/>
              </a:spcBef>
              <a:spcAft>
                <a:spcPts val="0"/>
              </a:spcAft>
              <a:buNone/>
            </a:pPr>
            <a:r>
              <a:rPr lang="de-DE" sz="1550" dirty="0" err="1">
                <a:solidFill>
                  <a:srgbClr val="582C82"/>
                </a:solidFill>
                <a:latin typeface="Times New Roman"/>
                <a:ea typeface="Times New Roman"/>
                <a:cs typeface="Times New Roman"/>
                <a:sym typeface="Times New Roman"/>
              </a:rPr>
              <a:t>Πλ</a:t>
            </a:r>
            <a:r>
              <a:rPr lang="de-DE" sz="1550" dirty="0">
                <a:solidFill>
                  <a:srgbClr val="582C82"/>
                </a:solidFill>
                <a:latin typeface="Times New Roman"/>
                <a:ea typeface="Times New Roman"/>
                <a:cs typeface="Times New Roman"/>
                <a:sym typeface="Times New Roman"/>
              </a:rPr>
              <a:t>αίσιο: Κοινότητα</a:t>
            </a:r>
            <a:endParaRPr lang="de-DE" sz="1550" dirty="0">
              <a:solidFill>
                <a:schemeClr val="dk1"/>
              </a:solidFill>
              <a:latin typeface="Times New Roman"/>
              <a:ea typeface="Times New Roman"/>
              <a:cs typeface="Times New Roman"/>
              <a:sym typeface="Times New Roman"/>
            </a:endParaRPr>
          </a:p>
          <a:p>
            <a:pPr marL="12700" marR="62864" lvl="0" indent="0" algn="l" rtl="0">
              <a:lnSpc>
                <a:spcPct val="107700"/>
              </a:lnSpc>
              <a:spcBef>
                <a:spcPts val="0"/>
              </a:spcBef>
              <a:spcAft>
                <a:spcPts val="0"/>
              </a:spcAft>
              <a:buNone/>
            </a:pPr>
            <a:endParaRPr lang="de-DE" sz="1550" dirty="0">
              <a:solidFill>
                <a:schemeClr val="dk1"/>
              </a:solidFill>
              <a:latin typeface="Times New Roman"/>
              <a:ea typeface="Times New Roman"/>
              <a:cs typeface="Times New Roman"/>
              <a:sym typeface="Times New Roman"/>
            </a:endParaRPr>
          </a:p>
          <a:p>
            <a:pPr marL="12700" marR="62864" lvl="0" indent="0" algn="l" rtl="0">
              <a:lnSpc>
                <a:spcPct val="107700"/>
              </a:lnSpc>
              <a:spcBef>
                <a:spcPts val="0"/>
              </a:spcBef>
              <a:spcAft>
                <a:spcPts val="0"/>
              </a:spcAft>
              <a:buNone/>
            </a:pPr>
            <a:r>
              <a:rPr lang="de-DE" sz="1550" dirty="0" err="1">
                <a:solidFill>
                  <a:srgbClr val="582C82"/>
                </a:solidFill>
                <a:latin typeface="Times New Roman"/>
                <a:ea typeface="Times New Roman"/>
                <a:cs typeface="Times New Roman"/>
                <a:sym typeface="Times New Roman"/>
              </a:rPr>
              <a:t>Θέμα</a:t>
            </a:r>
            <a:r>
              <a:rPr lang="de-DE" sz="1550" dirty="0">
                <a:solidFill>
                  <a:srgbClr val="582C82"/>
                </a:solidFill>
                <a:latin typeface="Times New Roman"/>
                <a:ea typeface="Times New Roman"/>
                <a:cs typeface="Times New Roman"/>
                <a:sym typeface="Times New Roman"/>
              </a:rPr>
              <a:t>: </a:t>
            </a:r>
            <a:r>
              <a:rPr lang="el-GR" sz="1550" dirty="0">
                <a:solidFill>
                  <a:srgbClr val="582C82"/>
                </a:solidFill>
                <a:latin typeface="Times New Roman"/>
                <a:ea typeface="Times New Roman"/>
                <a:cs typeface="Times New Roman"/>
                <a:sym typeface="Times New Roman"/>
              </a:rPr>
              <a:t>«</a:t>
            </a:r>
            <a:r>
              <a:rPr lang="de-DE" sz="1550" dirty="0" err="1">
                <a:solidFill>
                  <a:srgbClr val="582C82"/>
                </a:solidFill>
                <a:latin typeface="Times New Roman"/>
                <a:ea typeface="Times New Roman"/>
                <a:cs typeface="Times New Roman"/>
                <a:sym typeface="Times New Roman"/>
              </a:rPr>
              <a:t>Ψυχική</a:t>
            </a:r>
            <a:r>
              <a:rPr lang="de-DE" sz="1550" dirty="0">
                <a:solidFill>
                  <a:srgbClr val="582C82"/>
                </a:solidFill>
                <a:latin typeface="Times New Roman"/>
                <a:ea typeface="Times New Roman"/>
                <a:cs typeface="Times New Roman"/>
                <a:sym typeface="Times New Roman"/>
              </a:rPr>
              <a:t> </a:t>
            </a:r>
            <a:r>
              <a:rPr lang="de-DE" sz="1550" dirty="0" err="1">
                <a:solidFill>
                  <a:srgbClr val="582C82"/>
                </a:solidFill>
                <a:latin typeface="Times New Roman"/>
                <a:ea typeface="Times New Roman"/>
                <a:cs typeface="Times New Roman"/>
                <a:sym typeface="Times New Roman"/>
              </a:rPr>
              <a:t>ανθεκτικότητα</a:t>
            </a:r>
            <a:r>
              <a:rPr lang="de-DE" sz="1550" dirty="0">
                <a:solidFill>
                  <a:srgbClr val="582C82"/>
                </a:solidFill>
                <a:latin typeface="Times New Roman"/>
                <a:ea typeface="Times New Roman"/>
                <a:cs typeface="Times New Roman"/>
                <a:sym typeface="Times New Roman"/>
              </a:rPr>
              <a:t> </a:t>
            </a:r>
            <a:r>
              <a:rPr lang="el-GR" sz="1550" dirty="0">
                <a:solidFill>
                  <a:srgbClr val="582C82"/>
                </a:solidFill>
                <a:latin typeface="Times New Roman"/>
                <a:ea typeface="Times New Roman"/>
                <a:cs typeface="Times New Roman"/>
                <a:sym typeface="Times New Roman"/>
              </a:rPr>
              <a:t>σε </a:t>
            </a:r>
            <a:r>
              <a:rPr lang="de-DE" sz="1550" dirty="0" err="1">
                <a:solidFill>
                  <a:srgbClr val="582C82"/>
                </a:solidFill>
                <a:latin typeface="Times New Roman"/>
                <a:ea typeface="Times New Roman"/>
                <a:cs typeface="Times New Roman"/>
                <a:sym typeface="Times New Roman"/>
              </a:rPr>
              <a:t>αντ</a:t>
            </a:r>
            <a:r>
              <a:rPr lang="el-GR" sz="1550" dirty="0" err="1">
                <a:solidFill>
                  <a:srgbClr val="582C82"/>
                </a:solidFill>
                <a:latin typeface="Times New Roman"/>
                <a:ea typeface="Times New Roman"/>
                <a:cs typeface="Times New Roman"/>
                <a:sym typeface="Times New Roman"/>
              </a:rPr>
              <a:t>ίξοες</a:t>
            </a:r>
            <a:r>
              <a:rPr lang="el-GR" sz="1550" dirty="0">
                <a:solidFill>
                  <a:srgbClr val="582C82"/>
                </a:solidFill>
                <a:latin typeface="Times New Roman"/>
                <a:ea typeface="Times New Roman"/>
                <a:cs typeface="Times New Roman"/>
                <a:sym typeface="Times New Roman"/>
              </a:rPr>
              <a:t> συνθήκες»</a:t>
            </a:r>
            <a:endParaRPr sz="1550" dirty="0">
              <a:solidFill>
                <a:schemeClr val="dk1"/>
              </a:solidFill>
              <a:latin typeface="Times New Roman"/>
              <a:ea typeface="Times New Roman"/>
              <a:cs typeface="Times New Roman"/>
              <a:sym typeface="Times New Roman"/>
            </a:endParaRPr>
          </a:p>
        </p:txBody>
      </p:sp>
      <p:sp>
        <p:nvSpPr>
          <p:cNvPr id="229" name="Google Shape;229;p8"/>
          <p:cNvSpPr txBox="1"/>
          <p:nvPr/>
        </p:nvSpPr>
        <p:spPr>
          <a:xfrm>
            <a:off x="3741801" y="2717890"/>
            <a:ext cx="1839000" cy="1547850"/>
          </a:xfrm>
          <a:prstGeom prst="rect">
            <a:avLst/>
          </a:prstGeom>
          <a:noFill/>
          <a:ln>
            <a:noFill/>
          </a:ln>
        </p:spPr>
        <p:txBody>
          <a:bodyPr spcFirstLastPara="1" wrap="square" lIns="0" tIns="16500" rIns="0" bIns="0" anchor="t" anchorCtr="0">
            <a:spAutoFit/>
          </a:bodyPr>
          <a:lstStyle/>
          <a:p>
            <a:pPr marL="12700" marR="5080" lvl="0" indent="0" algn="l" rtl="0">
              <a:lnSpc>
                <a:spcPct val="107000"/>
              </a:lnSpc>
              <a:spcBef>
                <a:spcPts val="0"/>
              </a:spcBef>
              <a:spcAft>
                <a:spcPts val="0"/>
              </a:spcAft>
              <a:buNone/>
            </a:pPr>
            <a:r>
              <a:rPr lang="de-DE" sz="1550" b="1" dirty="0" err="1">
                <a:solidFill>
                  <a:srgbClr val="582C82"/>
                </a:solidFill>
                <a:latin typeface="Times New Roman"/>
                <a:ea typeface="Times New Roman"/>
                <a:cs typeface="Times New Roman"/>
                <a:sym typeface="Times New Roman"/>
              </a:rPr>
              <a:t>Μεγάλες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συζητήσεις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για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μικρούς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ανθρώπους</a:t>
            </a:r>
            <a:r>
              <a:rPr lang="de-DE" sz="1550" b="1" dirty="0">
                <a:solidFill>
                  <a:srgbClr val="582C82"/>
                </a:solidFill>
                <a:latin typeface="Times New Roman"/>
                <a:ea typeface="Times New Roman"/>
                <a:cs typeface="Times New Roman"/>
                <a:sym typeface="Times New Roman"/>
              </a:rPr>
              <a:t>: </a:t>
            </a:r>
            <a:r>
              <a:rPr lang="de-DE" sz="1250" b="1" dirty="0">
                <a:solidFill>
                  <a:srgbClr val="A488C1"/>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Κέντρα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Φροντίδας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Παιδιών</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Εκτός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Σχολικού</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Ωραρίου</a:t>
            </a:r>
            <a:r>
              <a:rPr lang="de-DE" sz="1250" b="1" dirty="0">
                <a:solidFill>
                  <a:srgbClr val="A488C1"/>
                </a:solidFill>
                <a:latin typeface="Times New Roman"/>
                <a:ea typeface="Times New Roman"/>
                <a:cs typeface="Times New Roman"/>
                <a:sym typeface="Times New Roman"/>
              </a:rPr>
              <a:t>.</a:t>
            </a:r>
            <a:endParaRPr sz="1550">
              <a:solidFill>
                <a:schemeClr val="dk1"/>
              </a:solidFill>
              <a:latin typeface="Times New Roman"/>
              <a:ea typeface="Times New Roman"/>
              <a:cs typeface="Times New Roman"/>
              <a:sym typeface="Times New Roman"/>
            </a:endParaRPr>
          </a:p>
        </p:txBody>
      </p:sp>
      <p:sp>
        <p:nvSpPr>
          <p:cNvPr id="230" name="Google Shape;230;p8"/>
          <p:cNvSpPr txBox="1"/>
          <p:nvPr/>
        </p:nvSpPr>
        <p:spPr>
          <a:xfrm>
            <a:off x="3741800" y="4249702"/>
            <a:ext cx="1840200" cy="1521876"/>
          </a:xfrm>
          <a:prstGeom prst="rect">
            <a:avLst/>
          </a:prstGeom>
          <a:noFill/>
          <a:ln>
            <a:noFill/>
          </a:ln>
        </p:spPr>
        <p:txBody>
          <a:bodyPr spcFirstLastPara="1" wrap="square" lIns="0" tIns="12050" rIns="0" bIns="0" anchor="t" anchorCtr="0">
            <a:spAutoFit/>
          </a:bodyPr>
          <a:lstStyle/>
          <a:p>
            <a:pPr marL="12700" marR="5080" lvl="0" indent="0" algn="l" rtl="0">
              <a:lnSpc>
                <a:spcPct val="109000"/>
              </a:lnSpc>
              <a:spcBef>
                <a:spcPts val="0"/>
              </a:spcBef>
              <a:spcAft>
                <a:spcPts val="0"/>
              </a:spcAft>
              <a:buNone/>
            </a:pPr>
            <a:endParaRPr sz="1250" dirty="0">
              <a:solidFill>
                <a:srgbClr val="582C82"/>
              </a:solidFill>
              <a:latin typeface="Times New Roman"/>
              <a:ea typeface="Times New Roman"/>
              <a:cs typeface="Times New Roman"/>
              <a:sym typeface="Times New Roman"/>
            </a:endParaRPr>
          </a:p>
          <a:p>
            <a:pPr marL="12700" marR="5080" lvl="0" indent="0" algn="l" rtl="0">
              <a:lnSpc>
                <a:spcPct val="109000"/>
              </a:lnSpc>
              <a:spcBef>
                <a:spcPts val="0"/>
              </a:spcBef>
              <a:spcAft>
                <a:spcPts val="0"/>
              </a:spcAft>
              <a:buNone/>
            </a:pPr>
            <a:r>
              <a:rPr lang="de-DE" sz="1550" dirty="0" err="1">
                <a:solidFill>
                  <a:srgbClr val="582C82"/>
                </a:solidFill>
                <a:latin typeface="Times New Roman"/>
                <a:ea typeface="Times New Roman"/>
                <a:cs typeface="Times New Roman"/>
                <a:sym typeface="Times New Roman"/>
              </a:rPr>
              <a:t>Πλαίσιο</a:t>
            </a:r>
            <a:r>
              <a:rPr lang="de-DE" sz="1550" dirty="0">
                <a:solidFill>
                  <a:srgbClr val="582C82"/>
                </a:solidFill>
                <a:latin typeface="Times New Roman"/>
                <a:ea typeface="Times New Roman"/>
                <a:cs typeface="Times New Roman"/>
                <a:sym typeface="Times New Roman"/>
              </a:rPr>
              <a:t>: </a:t>
            </a:r>
            <a:r>
              <a:rPr lang="el-GR" sz="1550" dirty="0" err="1">
                <a:solidFill>
                  <a:srgbClr val="582C82"/>
                </a:solidFill>
                <a:latin typeface="Times New Roman"/>
                <a:ea typeface="Times New Roman"/>
                <a:cs typeface="Times New Roman"/>
                <a:sym typeface="Times New Roman"/>
              </a:rPr>
              <a:t>Μ</a:t>
            </a:r>
            <a:r>
              <a:rPr lang="de-DE" sz="1550" dirty="0" err="1">
                <a:solidFill>
                  <a:srgbClr val="582C82"/>
                </a:solidFill>
                <a:latin typeface="Times New Roman"/>
                <a:ea typeface="Times New Roman"/>
                <a:cs typeface="Times New Roman"/>
                <a:sym typeface="Times New Roman"/>
              </a:rPr>
              <a:t>ετά</a:t>
            </a:r>
            <a:r>
              <a:rPr lang="de-DE" sz="1550" dirty="0">
                <a:solidFill>
                  <a:srgbClr val="582C82"/>
                </a:solidFill>
                <a:latin typeface="Times New Roman"/>
                <a:ea typeface="Times New Roman"/>
                <a:cs typeface="Times New Roman"/>
                <a:sym typeface="Times New Roman"/>
              </a:rPr>
              <a:t> </a:t>
            </a:r>
            <a:r>
              <a:rPr lang="de-DE" sz="1550" dirty="0" err="1">
                <a:solidFill>
                  <a:srgbClr val="582C82"/>
                </a:solidFill>
                <a:latin typeface="Times New Roman"/>
                <a:ea typeface="Times New Roman"/>
                <a:cs typeface="Times New Roman"/>
                <a:sym typeface="Times New Roman"/>
              </a:rPr>
              <a:t>το</a:t>
            </a:r>
            <a:r>
              <a:rPr lang="de-DE" sz="1550" dirty="0">
                <a:solidFill>
                  <a:srgbClr val="582C82"/>
                </a:solidFill>
                <a:latin typeface="Times New Roman"/>
                <a:ea typeface="Times New Roman"/>
                <a:cs typeface="Times New Roman"/>
                <a:sym typeface="Times New Roman"/>
              </a:rPr>
              <a:t> </a:t>
            </a:r>
            <a:r>
              <a:rPr lang="de-DE" sz="1550" dirty="0" err="1">
                <a:solidFill>
                  <a:srgbClr val="582C82"/>
                </a:solidFill>
                <a:latin typeface="Times New Roman"/>
                <a:ea typeface="Times New Roman"/>
                <a:cs typeface="Times New Roman"/>
                <a:sym typeface="Times New Roman"/>
              </a:rPr>
              <a:t>σχολείο</a:t>
            </a:r>
            <a:endParaRPr sz="1550" dirty="0">
              <a:solidFill>
                <a:schemeClr val="dk1"/>
              </a:solidFill>
              <a:latin typeface="Times New Roman"/>
              <a:ea typeface="Times New Roman"/>
              <a:cs typeface="Times New Roman"/>
              <a:sym typeface="Times New Roman"/>
            </a:endParaRPr>
          </a:p>
          <a:p>
            <a:pPr marL="0" marR="5080" lvl="0" indent="0" algn="l" rtl="0">
              <a:lnSpc>
                <a:spcPct val="109000"/>
              </a:lnSpc>
              <a:spcBef>
                <a:spcPts val="0"/>
              </a:spcBef>
              <a:spcAft>
                <a:spcPts val="0"/>
              </a:spcAft>
              <a:buNone/>
            </a:pPr>
            <a:endParaRPr sz="1550" dirty="0">
              <a:solidFill>
                <a:schemeClr val="dk1"/>
              </a:solidFill>
              <a:latin typeface="Times New Roman"/>
              <a:ea typeface="Times New Roman"/>
              <a:cs typeface="Times New Roman"/>
              <a:sym typeface="Times New Roman"/>
            </a:endParaRPr>
          </a:p>
          <a:p>
            <a:pPr marL="0" marR="5080" lvl="0" indent="0" algn="l" rtl="0">
              <a:lnSpc>
                <a:spcPct val="109000"/>
              </a:lnSpc>
              <a:spcBef>
                <a:spcPts val="0"/>
              </a:spcBef>
              <a:spcAft>
                <a:spcPts val="0"/>
              </a:spcAft>
              <a:buNone/>
            </a:pPr>
            <a:r>
              <a:rPr lang="de-DE" sz="1550" dirty="0" err="1">
                <a:solidFill>
                  <a:srgbClr val="582C82"/>
                </a:solidFill>
                <a:latin typeface="Times New Roman"/>
                <a:ea typeface="Times New Roman"/>
                <a:cs typeface="Times New Roman"/>
                <a:sym typeface="Times New Roman"/>
              </a:rPr>
              <a:t>Θέμα</a:t>
            </a:r>
            <a:r>
              <a:rPr lang="de-DE" sz="1550" dirty="0">
                <a:solidFill>
                  <a:srgbClr val="582C82"/>
                </a:solidFill>
                <a:latin typeface="Times New Roman"/>
                <a:ea typeface="Times New Roman"/>
                <a:cs typeface="Times New Roman"/>
                <a:sym typeface="Times New Roman"/>
              </a:rPr>
              <a:t>: </a:t>
            </a:r>
            <a:r>
              <a:rPr lang="el-GR" sz="1550" dirty="0">
                <a:solidFill>
                  <a:srgbClr val="582C82"/>
                </a:solidFill>
                <a:latin typeface="Times New Roman"/>
                <a:ea typeface="Times New Roman"/>
                <a:cs typeface="Times New Roman"/>
                <a:sym typeface="Times New Roman"/>
              </a:rPr>
              <a:t>«</a:t>
            </a:r>
            <a:r>
              <a:rPr lang="de-DE" sz="1550" dirty="0" err="1">
                <a:solidFill>
                  <a:srgbClr val="582C82"/>
                </a:solidFill>
                <a:latin typeface="Times New Roman"/>
                <a:ea typeface="Times New Roman"/>
                <a:cs typeface="Times New Roman"/>
                <a:sym typeface="Times New Roman"/>
              </a:rPr>
              <a:t>Ψυχική</a:t>
            </a:r>
            <a:r>
              <a:rPr lang="de-DE" sz="1550" dirty="0">
                <a:solidFill>
                  <a:srgbClr val="582C82"/>
                </a:solidFill>
                <a:latin typeface="Times New Roman"/>
                <a:ea typeface="Times New Roman"/>
                <a:cs typeface="Times New Roman"/>
                <a:sym typeface="Times New Roman"/>
              </a:rPr>
              <a:t> </a:t>
            </a:r>
            <a:r>
              <a:rPr lang="de-DE" sz="1550" dirty="0" err="1">
                <a:solidFill>
                  <a:srgbClr val="582C82"/>
                </a:solidFill>
                <a:latin typeface="Times New Roman"/>
                <a:ea typeface="Times New Roman"/>
                <a:cs typeface="Times New Roman"/>
                <a:sym typeface="Times New Roman"/>
              </a:rPr>
              <a:t>υγεί</a:t>
            </a:r>
            <a:r>
              <a:rPr lang="de-DE" sz="1550" dirty="0">
                <a:solidFill>
                  <a:srgbClr val="582C82"/>
                </a:solidFill>
                <a:latin typeface="Times New Roman"/>
                <a:ea typeface="Times New Roman"/>
                <a:cs typeface="Times New Roman"/>
                <a:sym typeface="Times New Roman"/>
              </a:rPr>
              <a:t>α παιδιών</a:t>
            </a:r>
            <a:r>
              <a:rPr lang="el-GR" sz="1550" dirty="0">
                <a:solidFill>
                  <a:srgbClr val="582C82"/>
                </a:solidFill>
                <a:latin typeface="Times New Roman"/>
                <a:ea typeface="Times New Roman"/>
                <a:cs typeface="Times New Roman"/>
                <a:sym typeface="Times New Roman"/>
              </a:rPr>
              <a:t>»</a:t>
            </a:r>
            <a:endParaRPr sz="1550" dirty="0">
              <a:solidFill>
                <a:schemeClr val="dk1"/>
              </a:solidFill>
              <a:latin typeface="Times New Roman"/>
              <a:ea typeface="Times New Roman"/>
              <a:cs typeface="Times New Roman"/>
              <a:sym typeface="Times New Roman"/>
            </a:endParaRPr>
          </a:p>
        </p:txBody>
      </p:sp>
      <p:sp>
        <p:nvSpPr>
          <p:cNvPr id="231" name="Google Shape;231;p8"/>
          <p:cNvSpPr txBox="1"/>
          <p:nvPr/>
        </p:nvSpPr>
        <p:spPr>
          <a:xfrm>
            <a:off x="1303274" y="5967729"/>
            <a:ext cx="1253400" cy="444342"/>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endParaRPr lang="el-GR" b="1" dirty="0">
              <a:solidFill>
                <a:srgbClr val="FFCC66"/>
              </a:solidFill>
              <a:latin typeface="Times New Roman"/>
              <a:ea typeface="Times New Roman"/>
              <a:cs typeface="Times New Roman"/>
              <a:sym typeface="Times New Roman"/>
            </a:endParaRPr>
          </a:p>
          <a:p>
            <a:pPr marL="12700" marR="0" lvl="0" indent="0" algn="ctr" rtl="0">
              <a:lnSpc>
                <a:spcPct val="100000"/>
              </a:lnSpc>
              <a:spcBef>
                <a:spcPts val="0"/>
              </a:spcBef>
              <a:spcAft>
                <a:spcPts val="0"/>
              </a:spcAft>
              <a:buNone/>
            </a:pPr>
            <a:r>
              <a:rPr lang="el-GR" b="1" dirty="0">
                <a:solidFill>
                  <a:srgbClr val="FFCC66"/>
                </a:solidFill>
                <a:latin typeface="Times New Roman"/>
                <a:ea typeface="Times New Roman"/>
                <a:cs typeface="Times New Roman"/>
                <a:sym typeface="Times New Roman"/>
              </a:rPr>
              <a:t>Διεξάγεται</a:t>
            </a:r>
            <a:endParaRPr dirty="0">
              <a:solidFill>
                <a:schemeClr val="dk1"/>
              </a:solidFill>
              <a:latin typeface="Times New Roman"/>
              <a:ea typeface="Times New Roman"/>
              <a:cs typeface="Times New Roman"/>
              <a:sym typeface="Times New Roman"/>
            </a:endParaRPr>
          </a:p>
        </p:txBody>
      </p:sp>
      <p:sp>
        <p:nvSpPr>
          <p:cNvPr id="232" name="Google Shape;232;p8"/>
          <p:cNvSpPr txBox="1"/>
          <p:nvPr/>
        </p:nvSpPr>
        <p:spPr>
          <a:xfrm>
            <a:off x="4014215" y="5967729"/>
            <a:ext cx="1255500" cy="444342"/>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endParaRPr lang="el-GR" b="1" dirty="0">
              <a:solidFill>
                <a:srgbClr val="FFCC66"/>
              </a:solidFill>
              <a:latin typeface="Times New Roman"/>
              <a:ea typeface="Times New Roman"/>
              <a:cs typeface="Times New Roman"/>
              <a:sym typeface="Times New Roman"/>
            </a:endParaRPr>
          </a:p>
          <a:p>
            <a:pPr marL="12700" marR="0" lvl="0" indent="0" algn="ctr" rtl="0">
              <a:lnSpc>
                <a:spcPct val="100000"/>
              </a:lnSpc>
              <a:spcBef>
                <a:spcPts val="0"/>
              </a:spcBef>
              <a:spcAft>
                <a:spcPts val="0"/>
              </a:spcAft>
              <a:buNone/>
            </a:pPr>
            <a:r>
              <a:rPr lang="el-GR" b="1" dirty="0">
                <a:solidFill>
                  <a:srgbClr val="FFCC66"/>
                </a:solidFill>
                <a:latin typeface="Times New Roman"/>
                <a:ea typeface="Times New Roman"/>
                <a:cs typeface="Times New Roman"/>
                <a:sym typeface="Times New Roman"/>
              </a:rPr>
              <a:t>Διεξάγεται</a:t>
            </a:r>
            <a:endParaRPr dirty="0">
              <a:solidFill>
                <a:schemeClr val="dk1"/>
              </a:solidFill>
              <a:latin typeface="Times New Roman"/>
              <a:ea typeface="Times New Roman"/>
              <a:cs typeface="Times New Roman"/>
              <a:sym typeface="Times New Roman"/>
            </a:endParaRPr>
          </a:p>
        </p:txBody>
      </p:sp>
      <p:sp>
        <p:nvSpPr>
          <p:cNvPr id="233" name="Google Shape;233;p8"/>
          <p:cNvSpPr txBox="1"/>
          <p:nvPr/>
        </p:nvSpPr>
        <p:spPr>
          <a:xfrm>
            <a:off x="6374129" y="2668555"/>
            <a:ext cx="1835100" cy="3027259"/>
          </a:xfrm>
          <a:prstGeom prst="rect">
            <a:avLst/>
          </a:prstGeom>
          <a:noFill/>
          <a:ln>
            <a:noFill/>
          </a:ln>
        </p:spPr>
        <p:txBody>
          <a:bodyPr spcFirstLastPara="1" wrap="square" lIns="0" tIns="14600" rIns="0" bIns="0" anchor="t" anchorCtr="0">
            <a:spAutoFit/>
          </a:bodyPr>
          <a:lstStyle/>
          <a:p>
            <a:pPr marL="12700" marR="5080" lvl="0" indent="0" algn="l" rtl="0">
              <a:lnSpc>
                <a:spcPct val="107700"/>
              </a:lnSpc>
              <a:spcBef>
                <a:spcPts val="0"/>
              </a:spcBef>
              <a:spcAft>
                <a:spcPts val="0"/>
              </a:spcAft>
              <a:buNone/>
            </a:pPr>
            <a:r>
              <a:rPr lang="de-DE" sz="1550" b="1" dirty="0" err="1">
                <a:solidFill>
                  <a:srgbClr val="582C82"/>
                </a:solidFill>
                <a:latin typeface="Times New Roman"/>
                <a:ea typeface="Times New Roman"/>
                <a:cs typeface="Times New Roman"/>
                <a:sym typeface="Times New Roman"/>
              </a:rPr>
              <a:t>Μεγάλες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συζητήσεις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για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μικρούς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ανθρώπους</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Ενότητα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για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την</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ψυχική</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υγεία</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στον</a:t>
            </a:r>
            <a:r>
              <a:rPr lang="de-DE" sz="1550" b="1" dirty="0">
                <a:solidFill>
                  <a:srgbClr val="582C82"/>
                </a:solidFill>
                <a:latin typeface="Times New Roman"/>
                <a:ea typeface="Times New Roman"/>
                <a:cs typeface="Times New Roman"/>
                <a:sym typeface="Times New Roman"/>
              </a:rPr>
              <a:t> </a:t>
            </a:r>
            <a:r>
              <a:rPr lang="de-DE" sz="1550" b="1" dirty="0" err="1">
                <a:solidFill>
                  <a:srgbClr val="582C82"/>
                </a:solidFill>
                <a:latin typeface="Times New Roman"/>
                <a:ea typeface="Times New Roman"/>
                <a:cs typeface="Times New Roman"/>
                <a:sym typeface="Times New Roman"/>
              </a:rPr>
              <a:t>αθλητισμό</a:t>
            </a:r>
            <a:endParaRPr sz="1550" b="1" dirty="0">
              <a:solidFill>
                <a:srgbClr val="582C82"/>
              </a:solidFill>
              <a:latin typeface="Times New Roman"/>
              <a:ea typeface="Times New Roman"/>
              <a:cs typeface="Times New Roman"/>
              <a:sym typeface="Times New Roman"/>
            </a:endParaRPr>
          </a:p>
          <a:p>
            <a:pPr marL="0" marR="5080" lvl="0" indent="0" algn="l" rtl="0">
              <a:lnSpc>
                <a:spcPct val="107700"/>
              </a:lnSpc>
              <a:spcBef>
                <a:spcPts val="0"/>
              </a:spcBef>
              <a:spcAft>
                <a:spcPts val="0"/>
              </a:spcAft>
              <a:buNone/>
            </a:pPr>
            <a:endParaRPr sz="1150" b="1"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r>
              <a:rPr lang="de-DE" sz="1550" dirty="0" err="1">
                <a:solidFill>
                  <a:srgbClr val="582C82"/>
                </a:solidFill>
                <a:latin typeface="Times New Roman"/>
                <a:ea typeface="Times New Roman"/>
                <a:cs typeface="Times New Roman"/>
                <a:sym typeface="Times New Roman"/>
              </a:rPr>
              <a:t>Πλ</a:t>
            </a:r>
            <a:r>
              <a:rPr lang="de-DE" sz="1550" dirty="0">
                <a:solidFill>
                  <a:srgbClr val="582C82"/>
                </a:solidFill>
                <a:latin typeface="Times New Roman"/>
                <a:ea typeface="Times New Roman"/>
                <a:cs typeface="Times New Roman"/>
                <a:sym typeface="Times New Roman"/>
              </a:rPr>
              <a:t>αίσιο: Αθλητικοί σύλλογοι που συμμετέχουν παιδιά</a:t>
            </a:r>
            <a:endParaRPr sz="1550"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endParaRPr sz="150"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endParaRPr sz="150"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endParaRPr sz="150"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endParaRPr sz="150"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endParaRPr sz="150"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endParaRPr sz="150"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endParaRPr sz="150" dirty="0">
              <a:solidFill>
                <a:srgbClr val="582C82"/>
              </a:solidFill>
              <a:latin typeface="Times New Roman"/>
              <a:ea typeface="Times New Roman"/>
              <a:cs typeface="Times New Roman"/>
              <a:sym typeface="Times New Roman"/>
            </a:endParaRPr>
          </a:p>
          <a:p>
            <a:pPr marL="12700" marR="96520" lvl="0" indent="0" algn="l" rtl="0">
              <a:lnSpc>
                <a:spcPct val="107700"/>
              </a:lnSpc>
              <a:spcBef>
                <a:spcPts val="0"/>
              </a:spcBef>
              <a:spcAft>
                <a:spcPts val="0"/>
              </a:spcAft>
              <a:buNone/>
            </a:pPr>
            <a:endParaRPr sz="150" dirty="0">
              <a:solidFill>
                <a:srgbClr val="582C82"/>
              </a:solidFill>
              <a:latin typeface="Times New Roman"/>
              <a:ea typeface="Times New Roman"/>
              <a:cs typeface="Times New Roman"/>
              <a:sym typeface="Times New Roman"/>
            </a:endParaRPr>
          </a:p>
          <a:p>
            <a:pPr marL="12700" marR="114935" lvl="0" indent="0" algn="l" rtl="0">
              <a:lnSpc>
                <a:spcPct val="105000"/>
              </a:lnSpc>
              <a:spcBef>
                <a:spcPts val="0"/>
              </a:spcBef>
              <a:spcAft>
                <a:spcPts val="0"/>
              </a:spcAft>
              <a:buNone/>
            </a:pPr>
            <a:r>
              <a:rPr lang="de-DE" sz="1550" dirty="0" err="1">
                <a:solidFill>
                  <a:srgbClr val="582C82"/>
                </a:solidFill>
                <a:latin typeface="Times New Roman"/>
                <a:ea typeface="Times New Roman"/>
                <a:cs typeface="Times New Roman"/>
                <a:sym typeface="Times New Roman"/>
              </a:rPr>
              <a:t>Θέμα</a:t>
            </a:r>
            <a:r>
              <a:rPr lang="de-DE" sz="1550" dirty="0">
                <a:solidFill>
                  <a:srgbClr val="582C82"/>
                </a:solidFill>
                <a:latin typeface="Times New Roman"/>
                <a:ea typeface="Times New Roman"/>
                <a:cs typeface="Times New Roman"/>
                <a:sym typeface="Times New Roman"/>
              </a:rPr>
              <a:t>: </a:t>
            </a:r>
            <a:r>
              <a:rPr lang="el-GR" sz="1550" dirty="0">
                <a:solidFill>
                  <a:srgbClr val="582C82"/>
                </a:solidFill>
                <a:latin typeface="Times New Roman"/>
                <a:ea typeface="Times New Roman"/>
                <a:cs typeface="Times New Roman"/>
                <a:sym typeface="Times New Roman"/>
              </a:rPr>
              <a:t>«</a:t>
            </a:r>
            <a:r>
              <a:rPr lang="de-DE" sz="1550" dirty="0" err="1">
                <a:solidFill>
                  <a:srgbClr val="582C82"/>
                </a:solidFill>
                <a:latin typeface="Times New Roman"/>
                <a:ea typeface="Times New Roman"/>
                <a:cs typeface="Times New Roman"/>
                <a:sym typeface="Times New Roman"/>
              </a:rPr>
              <a:t>Ψυχική</a:t>
            </a:r>
            <a:r>
              <a:rPr lang="de-DE" sz="1550" dirty="0">
                <a:solidFill>
                  <a:srgbClr val="582C82"/>
                </a:solidFill>
                <a:latin typeface="Times New Roman"/>
                <a:ea typeface="Times New Roman"/>
                <a:cs typeface="Times New Roman"/>
                <a:sym typeface="Times New Roman"/>
              </a:rPr>
              <a:t> </a:t>
            </a:r>
            <a:r>
              <a:rPr lang="de-DE" sz="1550" dirty="0" err="1">
                <a:solidFill>
                  <a:srgbClr val="582C82"/>
                </a:solidFill>
                <a:latin typeface="Times New Roman"/>
                <a:ea typeface="Times New Roman"/>
                <a:cs typeface="Times New Roman"/>
                <a:sym typeface="Times New Roman"/>
              </a:rPr>
              <a:t>υγεί</a:t>
            </a:r>
            <a:r>
              <a:rPr lang="de-DE" sz="1550" dirty="0">
                <a:solidFill>
                  <a:srgbClr val="582C82"/>
                </a:solidFill>
                <a:latin typeface="Times New Roman"/>
                <a:ea typeface="Times New Roman"/>
                <a:cs typeface="Times New Roman"/>
                <a:sym typeface="Times New Roman"/>
              </a:rPr>
              <a:t>α αθλητών/ριών</a:t>
            </a:r>
            <a:r>
              <a:rPr lang="el-GR" sz="1550" dirty="0">
                <a:solidFill>
                  <a:srgbClr val="582C82"/>
                </a:solidFill>
                <a:latin typeface="Times New Roman"/>
                <a:ea typeface="Times New Roman"/>
                <a:cs typeface="Times New Roman"/>
                <a:sym typeface="Times New Roman"/>
              </a:rPr>
              <a:t>»</a:t>
            </a:r>
            <a:endParaRPr b="1" dirty="0">
              <a:solidFill>
                <a:srgbClr val="FFCC66"/>
              </a:solidFill>
              <a:latin typeface="Times New Roman"/>
              <a:ea typeface="Times New Roman"/>
              <a:cs typeface="Times New Roman"/>
              <a:sym typeface="Times New Roman"/>
            </a:endParaRPr>
          </a:p>
        </p:txBody>
      </p:sp>
      <p:sp>
        <p:nvSpPr>
          <p:cNvPr id="234" name="Google Shape;234;p8"/>
          <p:cNvSpPr txBox="1"/>
          <p:nvPr/>
        </p:nvSpPr>
        <p:spPr>
          <a:xfrm>
            <a:off x="8867150" y="5993775"/>
            <a:ext cx="2086800" cy="444342"/>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pPr>
            <a:endParaRPr lang="el-GR" b="1" dirty="0">
              <a:solidFill>
                <a:srgbClr val="FFCC66"/>
              </a:solidFill>
              <a:latin typeface="Tahoma"/>
              <a:ea typeface="Tahoma"/>
              <a:cs typeface="Tahoma"/>
              <a:sym typeface="Tahoma"/>
            </a:endParaRPr>
          </a:p>
          <a:p>
            <a:pPr marL="12700" marR="0" lvl="0" indent="0" algn="ctr" rtl="0">
              <a:lnSpc>
                <a:spcPct val="100000"/>
              </a:lnSpc>
              <a:spcBef>
                <a:spcPts val="0"/>
              </a:spcBef>
              <a:spcAft>
                <a:spcPts val="0"/>
              </a:spcAft>
              <a:buNone/>
            </a:pPr>
            <a:r>
              <a:rPr lang="de-DE" b="1" dirty="0" err="1">
                <a:solidFill>
                  <a:srgbClr val="FFCC66"/>
                </a:solidFill>
                <a:latin typeface="Times New Roman" pitchFamily="18" charset="0"/>
                <a:ea typeface="Tahoma"/>
                <a:cs typeface="Times New Roman" pitchFamily="18" charset="0"/>
                <a:sym typeface="Tahoma"/>
              </a:rPr>
              <a:t>Προγραμματισμένο</a:t>
            </a:r>
            <a:endParaRPr>
              <a:solidFill>
                <a:schemeClr val="dk1"/>
              </a:solidFill>
              <a:latin typeface="Times New Roman" pitchFamily="18" charset="0"/>
              <a:ea typeface="Tahoma"/>
              <a:cs typeface="Times New Roman" pitchFamily="18" charset="0"/>
              <a:sym typeface="Tahoma"/>
            </a:endParaRPr>
          </a:p>
        </p:txBody>
      </p:sp>
      <p:sp>
        <p:nvSpPr>
          <p:cNvPr id="235" name="Google Shape;235;p8"/>
          <p:cNvSpPr txBox="1"/>
          <p:nvPr/>
        </p:nvSpPr>
        <p:spPr>
          <a:xfrm>
            <a:off x="671244" y="527222"/>
            <a:ext cx="10109100" cy="44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de-DE" sz="2000" b="1" dirty="0">
                <a:solidFill>
                  <a:srgbClr val="FAAF3A"/>
                </a:solidFill>
                <a:latin typeface="Times New Roman"/>
                <a:ea typeface="Times New Roman"/>
                <a:cs typeface="Times New Roman"/>
                <a:sym typeface="Times New Roman"/>
              </a:rPr>
              <a:t>Επ</a:t>
            </a:r>
            <a:r>
              <a:rPr lang="de-DE" sz="2000" b="1" dirty="0" err="1">
                <a:solidFill>
                  <a:srgbClr val="FAAF3A"/>
                </a:solidFill>
                <a:latin typeface="Times New Roman"/>
                <a:ea typeface="Times New Roman"/>
                <a:cs typeface="Times New Roman"/>
                <a:sym typeface="Times New Roman"/>
              </a:rPr>
              <a:t>ισκό</a:t>
            </a:r>
            <a:r>
              <a:rPr lang="de-DE" sz="2000" b="1" dirty="0">
                <a:solidFill>
                  <a:srgbClr val="FAAF3A"/>
                </a:solidFill>
                <a:latin typeface="Times New Roman"/>
                <a:ea typeface="Times New Roman"/>
                <a:cs typeface="Times New Roman"/>
                <a:sym typeface="Times New Roman"/>
              </a:rPr>
              <a:t>πηση του προγράμματος </a:t>
            </a:r>
            <a:r>
              <a:rPr lang="el-GR" sz="2000" b="1" dirty="0">
                <a:solidFill>
                  <a:srgbClr val="FAAF3A"/>
                </a:solidFill>
                <a:latin typeface="Times New Roman"/>
                <a:ea typeface="Times New Roman"/>
                <a:cs typeface="Times New Roman"/>
                <a:sym typeface="Times New Roman"/>
              </a:rPr>
              <a:t>  </a:t>
            </a:r>
            <a:r>
              <a:rPr lang="de-DE" sz="2000" b="1" dirty="0">
                <a:solidFill>
                  <a:srgbClr val="FAAF3A"/>
                </a:solidFill>
                <a:latin typeface="Times New Roman"/>
                <a:ea typeface="Times New Roman"/>
                <a:cs typeface="Times New Roman"/>
                <a:sym typeface="Times New Roman"/>
              </a:rPr>
              <a:t>«</a:t>
            </a:r>
            <a:r>
              <a:rPr lang="de-DE" sz="2800" b="1" dirty="0" err="1">
                <a:solidFill>
                  <a:srgbClr val="FAAF3A"/>
                </a:solidFill>
                <a:latin typeface="Mistral" panose="03090702030407020403" pitchFamily="66" charset="0"/>
                <a:ea typeface="Times New Roman"/>
                <a:cs typeface="Times New Roman"/>
                <a:sym typeface="Times New Roman"/>
              </a:rPr>
              <a:t>Μεγάλες</a:t>
            </a:r>
            <a:r>
              <a:rPr lang="de-DE" sz="2800" b="1" dirty="0">
                <a:solidFill>
                  <a:srgbClr val="FAAF3A"/>
                </a:solidFill>
                <a:latin typeface="Mistral" panose="03090702030407020403" pitchFamily="66" charset="0"/>
                <a:ea typeface="Times New Roman"/>
                <a:cs typeface="Times New Roman"/>
                <a:sym typeface="Times New Roman"/>
              </a:rPr>
              <a:t> </a:t>
            </a:r>
            <a:r>
              <a:rPr lang="de-DE" sz="2800" b="1" dirty="0" err="1">
                <a:solidFill>
                  <a:srgbClr val="FAAF3A"/>
                </a:solidFill>
                <a:latin typeface="Mistral" panose="03090702030407020403" pitchFamily="66" charset="0"/>
                <a:ea typeface="Times New Roman"/>
                <a:cs typeface="Times New Roman"/>
                <a:sym typeface="Times New Roman"/>
              </a:rPr>
              <a:t>συζητήσεις</a:t>
            </a:r>
            <a:r>
              <a:rPr lang="de-DE" sz="2800" b="1" dirty="0">
                <a:solidFill>
                  <a:srgbClr val="FAAF3A"/>
                </a:solidFill>
                <a:latin typeface="Mistral" panose="03090702030407020403" pitchFamily="66" charset="0"/>
                <a:ea typeface="Times New Roman"/>
                <a:cs typeface="Times New Roman"/>
                <a:sym typeface="Times New Roman"/>
              </a:rPr>
              <a:t> </a:t>
            </a:r>
            <a:r>
              <a:rPr lang="de-DE" sz="2800" b="1" dirty="0" err="1">
                <a:solidFill>
                  <a:srgbClr val="FAAF3A"/>
                </a:solidFill>
                <a:latin typeface="Mistral" panose="03090702030407020403" pitchFamily="66" charset="0"/>
                <a:ea typeface="Times New Roman"/>
                <a:cs typeface="Times New Roman"/>
                <a:sym typeface="Times New Roman"/>
              </a:rPr>
              <a:t>γι</a:t>
            </a:r>
            <a:r>
              <a:rPr lang="de-DE" sz="2800" b="1" dirty="0">
                <a:solidFill>
                  <a:srgbClr val="FAAF3A"/>
                </a:solidFill>
                <a:latin typeface="Mistral" panose="03090702030407020403" pitchFamily="66" charset="0"/>
                <a:ea typeface="Times New Roman"/>
                <a:cs typeface="Times New Roman"/>
                <a:sym typeface="Times New Roman"/>
              </a:rPr>
              <a:t>α μικρούς ανθρώπους</a:t>
            </a:r>
            <a:r>
              <a:rPr lang="de-DE" sz="2000" b="1" dirty="0">
                <a:solidFill>
                  <a:srgbClr val="FAAF3A"/>
                </a:solidFill>
                <a:latin typeface="Times New Roman"/>
                <a:ea typeface="Times New Roman"/>
                <a:cs typeface="Times New Roman"/>
                <a:sym typeface="Times New Roman"/>
              </a:rPr>
              <a:t>» </a:t>
            </a:r>
            <a:endParaRPr sz="2000" b="1" dirty="0">
              <a:solidFill>
                <a:srgbClr val="FAAF3A"/>
              </a:solidFill>
              <a:latin typeface="Times New Roman"/>
              <a:ea typeface="Times New Roman"/>
              <a:cs typeface="Times New Roman"/>
              <a:sym typeface="Times New Roman"/>
            </a:endParaRPr>
          </a:p>
          <a:p>
            <a:pPr marL="0" lvl="0" indent="0" algn="l" rtl="0">
              <a:spcBef>
                <a:spcPts val="1200"/>
              </a:spcBef>
              <a:spcAft>
                <a:spcPts val="0"/>
              </a:spcAft>
              <a:buNone/>
            </a:pPr>
            <a:endParaRPr sz="1800" dirty="0">
              <a:solidFill>
                <a:schemeClr val="dk1"/>
              </a:solidFill>
              <a:latin typeface="Calibri"/>
              <a:ea typeface="Calibri"/>
              <a:cs typeface="Calibri"/>
              <a:sym typeface="Calibri"/>
            </a:endParaRPr>
          </a:p>
        </p:txBody>
      </p:sp>
      <p:sp>
        <p:nvSpPr>
          <p:cNvPr id="22" name="Google Shape;234;p8"/>
          <p:cNvSpPr txBox="1"/>
          <p:nvPr/>
        </p:nvSpPr>
        <p:spPr>
          <a:xfrm>
            <a:off x="6239027" y="6174167"/>
            <a:ext cx="2086800" cy="228899"/>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r>
              <a:rPr lang="de-DE" b="1" dirty="0" err="1">
                <a:solidFill>
                  <a:srgbClr val="FFCC66"/>
                </a:solidFill>
                <a:latin typeface="Times New Roman" pitchFamily="18" charset="0"/>
                <a:ea typeface="Tahoma"/>
                <a:cs typeface="Times New Roman" pitchFamily="18" charset="0"/>
                <a:sym typeface="Tahoma"/>
              </a:rPr>
              <a:t>Προγραμματισμένο</a:t>
            </a:r>
            <a:endParaRPr>
              <a:solidFill>
                <a:schemeClr val="dk1"/>
              </a:solidFill>
              <a:latin typeface="Times New Roman" pitchFamily="18" charset="0"/>
              <a:ea typeface="Tahoma"/>
              <a:cs typeface="Times New Roman" pitchFamily="18" charset="0"/>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9"/>
          <p:cNvGrpSpPr/>
          <p:nvPr/>
        </p:nvGrpSpPr>
        <p:grpSpPr>
          <a:xfrm>
            <a:off x="11173714" y="6162040"/>
            <a:ext cx="381634" cy="333692"/>
            <a:chOff x="11173714" y="6162040"/>
            <a:chExt cx="381634" cy="333692"/>
          </a:xfrm>
        </p:grpSpPr>
        <p:pic>
          <p:nvPicPr>
            <p:cNvPr id="241" name="Google Shape;241;p9"/>
            <p:cNvPicPr preferRelativeResize="0"/>
            <p:nvPr/>
          </p:nvPicPr>
          <p:blipFill rotWithShape="1">
            <a:blip r:embed="rId3">
              <a:alphaModFix/>
            </a:blip>
            <a:srcRect/>
            <a:stretch/>
          </p:blipFill>
          <p:spPr>
            <a:xfrm>
              <a:off x="11177651" y="6292532"/>
              <a:ext cx="190500" cy="162242"/>
            </a:xfrm>
            <a:prstGeom prst="rect">
              <a:avLst/>
            </a:prstGeom>
            <a:noFill/>
            <a:ln>
              <a:noFill/>
            </a:ln>
          </p:spPr>
        </p:pic>
        <p:pic>
          <p:nvPicPr>
            <p:cNvPr id="242" name="Google Shape;242;p9"/>
            <p:cNvPicPr preferRelativeResize="0"/>
            <p:nvPr/>
          </p:nvPicPr>
          <p:blipFill rotWithShape="1">
            <a:blip r:embed="rId4">
              <a:alphaModFix/>
            </a:blip>
            <a:srcRect/>
            <a:stretch/>
          </p:blipFill>
          <p:spPr>
            <a:xfrm>
              <a:off x="11173714" y="6162040"/>
              <a:ext cx="381634" cy="333692"/>
            </a:xfrm>
            <a:prstGeom prst="rect">
              <a:avLst/>
            </a:prstGeom>
            <a:noFill/>
            <a:ln>
              <a:noFill/>
            </a:ln>
          </p:spPr>
        </p:pic>
      </p:grpSp>
      <p:grpSp>
        <p:nvGrpSpPr>
          <p:cNvPr id="243" name="Google Shape;243;p9"/>
          <p:cNvGrpSpPr/>
          <p:nvPr/>
        </p:nvGrpSpPr>
        <p:grpSpPr>
          <a:xfrm>
            <a:off x="0" y="0"/>
            <a:ext cx="7684583" cy="6859143"/>
            <a:chOff x="0" y="0"/>
            <a:chExt cx="7684583" cy="6859143"/>
          </a:xfrm>
        </p:grpSpPr>
        <p:sp>
          <p:nvSpPr>
            <p:cNvPr id="244" name="Google Shape;244;p9"/>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9"/>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6" name="Google Shape;246;p9"/>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247" name="Google Shape;247;p9"/>
          <p:cNvSpPr txBox="1"/>
          <p:nvPr/>
        </p:nvSpPr>
        <p:spPr>
          <a:xfrm>
            <a:off x="708025" y="1603057"/>
            <a:ext cx="6261600" cy="4994400"/>
          </a:xfrm>
          <a:prstGeom prst="rect">
            <a:avLst/>
          </a:prstGeom>
          <a:noFill/>
          <a:ln>
            <a:noFill/>
          </a:ln>
        </p:spPr>
        <p:txBody>
          <a:bodyPr spcFirstLastPara="1" wrap="square" lIns="0" tIns="15875" rIns="0" bIns="0" anchor="t" anchorCtr="0">
            <a:spAutoFit/>
          </a:bodyPr>
          <a:lstStyle/>
          <a:p>
            <a:pPr marL="12700" marR="0" lvl="0" indent="0" algn="l" rtl="0">
              <a:lnSpc>
                <a:spcPct val="119705"/>
              </a:lnSpc>
              <a:spcBef>
                <a:spcPts val="0"/>
              </a:spcBef>
              <a:spcAft>
                <a:spcPts val="0"/>
              </a:spcAft>
              <a:buNone/>
            </a:pPr>
            <a:r>
              <a:rPr lang="el-GR" sz="1700" b="1" dirty="0">
                <a:solidFill>
                  <a:srgbClr val="FFCC66"/>
                </a:solidFill>
                <a:latin typeface="Times New Roman" pitchFamily="18" charset="0"/>
                <a:ea typeface="Times New Roman"/>
                <a:cs typeface="Times New Roman" pitchFamily="18" charset="0"/>
                <a:sym typeface="Times New Roman"/>
              </a:rPr>
              <a:t>Επίγνωση του Εαυτού (</a:t>
            </a:r>
            <a:r>
              <a:rPr lang="en-US" sz="1700" b="1" dirty="0">
                <a:solidFill>
                  <a:srgbClr val="FFCC66"/>
                </a:solidFill>
                <a:latin typeface="Times New Roman" pitchFamily="18" charset="0"/>
                <a:ea typeface="Times New Roman"/>
                <a:cs typeface="Times New Roman" pitchFamily="18" charset="0"/>
                <a:sym typeface="Times New Roman"/>
              </a:rPr>
              <a:t>self-awareness)</a:t>
            </a:r>
            <a:endParaRPr sz="17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19705"/>
              </a:lnSpc>
              <a:spcBef>
                <a:spcPts val="0"/>
              </a:spcBef>
              <a:spcAft>
                <a:spcPts val="0"/>
              </a:spcAft>
              <a:buNone/>
            </a:pPr>
            <a:r>
              <a:rPr lang="de-DE" sz="1700" dirty="0" err="1">
                <a:solidFill>
                  <a:srgbClr val="FFFFFF"/>
                </a:solidFill>
                <a:latin typeface="Times New Roman" pitchFamily="18" charset="0"/>
                <a:ea typeface="Times New Roman"/>
                <a:cs typeface="Times New Roman" pitchFamily="18" charset="0"/>
                <a:sym typeface="Times New Roman"/>
              </a:rPr>
              <a:t>π.χ</a:t>
            </a:r>
            <a:r>
              <a:rPr lang="de-DE" sz="1700" dirty="0">
                <a:solidFill>
                  <a:srgbClr val="FFFFFF"/>
                </a:solidFill>
                <a:latin typeface="Times New Roman" pitchFamily="18" charset="0"/>
                <a:ea typeface="Times New Roman"/>
                <a:cs typeface="Times New Roman" pitchFamily="18" charset="0"/>
                <a:sym typeface="Times New Roman"/>
              </a:rPr>
              <a:t>. α</a:t>
            </a:r>
            <a:r>
              <a:rPr lang="de-DE" sz="1700" dirty="0" err="1">
                <a:solidFill>
                  <a:srgbClr val="FFFFFF"/>
                </a:solidFill>
                <a:latin typeface="Times New Roman" pitchFamily="18" charset="0"/>
                <a:ea typeface="Times New Roman"/>
                <a:cs typeface="Times New Roman" pitchFamily="18" charset="0"/>
                <a:sym typeface="Times New Roman"/>
              </a:rPr>
              <a:t>κρι</a:t>
            </a:r>
            <a:r>
              <a:rPr lang="de-DE" sz="1700" dirty="0">
                <a:solidFill>
                  <a:srgbClr val="FFFFFF"/>
                </a:solidFill>
                <a:latin typeface="Times New Roman" pitchFamily="18" charset="0"/>
                <a:ea typeface="Times New Roman"/>
                <a:cs typeface="Times New Roman" pitchFamily="18" charset="0"/>
                <a:sym typeface="Times New Roman"/>
              </a:rPr>
              <a:t>βής κατανόηση των συναισθημάτων του ατόμου</a:t>
            </a:r>
            <a:endParaRPr sz="17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19705"/>
              </a:lnSpc>
              <a:spcBef>
                <a:spcPts val="1939"/>
              </a:spcBef>
              <a:spcAft>
                <a:spcPts val="0"/>
              </a:spcAft>
              <a:buNone/>
            </a:pPr>
            <a:r>
              <a:rPr lang="de-DE" sz="1700" b="1" dirty="0" err="1">
                <a:solidFill>
                  <a:srgbClr val="FFCC66"/>
                </a:solidFill>
                <a:latin typeface="Times New Roman" pitchFamily="18" charset="0"/>
                <a:ea typeface="Times New Roman"/>
                <a:cs typeface="Times New Roman" pitchFamily="18" charset="0"/>
                <a:sym typeface="Times New Roman"/>
              </a:rPr>
              <a:t>Αυτοδι</a:t>
            </a:r>
            <a:r>
              <a:rPr lang="de-DE" sz="1700" b="1" dirty="0">
                <a:solidFill>
                  <a:srgbClr val="FFCC66"/>
                </a:solidFill>
                <a:latin typeface="Times New Roman" pitchFamily="18" charset="0"/>
                <a:ea typeface="Times New Roman"/>
                <a:cs typeface="Times New Roman" pitchFamily="18" charset="0"/>
                <a:sym typeface="Times New Roman"/>
              </a:rPr>
              <a:t>αχείριση (self-management)</a:t>
            </a:r>
            <a:endParaRPr sz="17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19705"/>
              </a:lnSpc>
              <a:spcBef>
                <a:spcPts val="0"/>
              </a:spcBef>
              <a:spcAft>
                <a:spcPts val="0"/>
              </a:spcAft>
              <a:buNone/>
            </a:pPr>
            <a:r>
              <a:rPr lang="de-DE" sz="1700" dirty="0" err="1">
                <a:solidFill>
                  <a:srgbClr val="FFFFFF"/>
                </a:solidFill>
                <a:latin typeface="Times New Roman" pitchFamily="18" charset="0"/>
                <a:ea typeface="Times New Roman"/>
                <a:cs typeface="Times New Roman" pitchFamily="18" charset="0"/>
                <a:sym typeface="Times New Roman"/>
              </a:rPr>
              <a:t>π.χ</a:t>
            </a:r>
            <a:r>
              <a:rPr lang="de-DE" sz="1700" dirty="0">
                <a:solidFill>
                  <a:srgbClr val="FFFFFF"/>
                </a:solidFill>
                <a:latin typeface="Times New Roman" pitchFamily="18" charset="0"/>
                <a:ea typeface="Times New Roman"/>
                <a:cs typeface="Times New Roman" pitchFamily="18" charset="0"/>
                <a:sym typeface="Times New Roman"/>
              </a:rPr>
              <a:t>. </a:t>
            </a:r>
            <a:r>
              <a:rPr lang="de-DE" sz="1700" dirty="0" err="1">
                <a:solidFill>
                  <a:srgbClr val="FFFFFF"/>
                </a:solidFill>
                <a:latin typeface="Times New Roman" pitchFamily="18" charset="0"/>
                <a:ea typeface="Times New Roman"/>
                <a:cs typeface="Times New Roman" pitchFamily="18" charset="0"/>
                <a:sym typeface="Times New Roman"/>
              </a:rPr>
              <a:t>δι</a:t>
            </a:r>
            <a:r>
              <a:rPr lang="de-DE" sz="1700" dirty="0">
                <a:solidFill>
                  <a:srgbClr val="FFFFFF"/>
                </a:solidFill>
                <a:latin typeface="Times New Roman" pitchFamily="18" charset="0"/>
                <a:ea typeface="Times New Roman"/>
                <a:cs typeface="Times New Roman" pitchFamily="18" charset="0"/>
                <a:sym typeface="Times New Roman"/>
              </a:rPr>
              <a:t>αχείριση των συναισθημάτων για την αντιμετώπιση του στρες</a:t>
            </a:r>
            <a:endParaRPr sz="17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19705"/>
              </a:lnSpc>
              <a:spcBef>
                <a:spcPts val="1939"/>
              </a:spcBef>
              <a:spcAft>
                <a:spcPts val="0"/>
              </a:spcAft>
              <a:buNone/>
            </a:pPr>
            <a:r>
              <a:rPr lang="de-DE" sz="1700" b="1" dirty="0" err="1">
                <a:solidFill>
                  <a:srgbClr val="FFCC66"/>
                </a:solidFill>
                <a:latin typeface="Times New Roman" pitchFamily="18" charset="0"/>
                <a:ea typeface="Times New Roman"/>
                <a:cs typeface="Times New Roman" pitchFamily="18" charset="0"/>
                <a:sym typeface="Times New Roman"/>
              </a:rPr>
              <a:t>Κοινωνική</a:t>
            </a:r>
            <a:r>
              <a:rPr lang="de-DE" sz="1700" b="1" dirty="0">
                <a:solidFill>
                  <a:srgbClr val="FFCC66"/>
                </a:solidFill>
                <a:latin typeface="Times New Roman" pitchFamily="18" charset="0"/>
                <a:ea typeface="Times New Roman"/>
                <a:cs typeface="Times New Roman" pitchFamily="18" charset="0"/>
                <a:sym typeface="Times New Roman"/>
              </a:rPr>
              <a:t> </a:t>
            </a:r>
            <a:r>
              <a:rPr lang="el-GR" sz="1700" b="1" dirty="0">
                <a:solidFill>
                  <a:srgbClr val="FFCC66"/>
                </a:solidFill>
                <a:latin typeface="Times New Roman" pitchFamily="18" charset="0"/>
                <a:ea typeface="Times New Roman"/>
                <a:cs typeface="Times New Roman" pitchFamily="18" charset="0"/>
                <a:sym typeface="Times New Roman"/>
              </a:rPr>
              <a:t>επίγνωση</a:t>
            </a:r>
            <a:r>
              <a:rPr lang="de-DE" sz="1700" b="1" dirty="0">
                <a:solidFill>
                  <a:srgbClr val="FFCC66"/>
                </a:solidFill>
                <a:latin typeface="Times New Roman" pitchFamily="18" charset="0"/>
                <a:ea typeface="Times New Roman"/>
                <a:cs typeface="Times New Roman" pitchFamily="18" charset="0"/>
                <a:sym typeface="Times New Roman"/>
              </a:rPr>
              <a:t> (social- awareness)</a:t>
            </a:r>
            <a:endParaRPr sz="1700" dirty="0">
              <a:solidFill>
                <a:schemeClr val="dk1"/>
              </a:solidFill>
              <a:latin typeface="Times New Roman" pitchFamily="18" charset="0"/>
              <a:ea typeface="Times New Roman"/>
              <a:cs typeface="Times New Roman" pitchFamily="18" charset="0"/>
              <a:sym typeface="Times New Roman"/>
            </a:endParaRPr>
          </a:p>
          <a:p>
            <a:pPr marL="12700" marR="5080" lvl="0" indent="0" algn="l" rtl="0">
              <a:lnSpc>
                <a:spcPct val="119411"/>
              </a:lnSpc>
              <a:spcBef>
                <a:spcPts val="70"/>
              </a:spcBef>
              <a:spcAft>
                <a:spcPts val="0"/>
              </a:spcAft>
              <a:buNone/>
            </a:pPr>
            <a:r>
              <a:rPr lang="de-DE" sz="1700" dirty="0" err="1">
                <a:solidFill>
                  <a:srgbClr val="FFFFFF"/>
                </a:solidFill>
                <a:latin typeface="Times New Roman" pitchFamily="18" charset="0"/>
                <a:ea typeface="Times New Roman"/>
                <a:cs typeface="Times New Roman" pitchFamily="18" charset="0"/>
                <a:sym typeface="Times New Roman"/>
              </a:rPr>
              <a:t>π.χ</a:t>
            </a:r>
            <a:r>
              <a:rPr lang="de-DE" sz="1700" dirty="0">
                <a:solidFill>
                  <a:srgbClr val="FFFFFF"/>
                </a:solidFill>
                <a:latin typeface="Times New Roman" pitchFamily="18" charset="0"/>
                <a:ea typeface="Times New Roman"/>
                <a:cs typeface="Times New Roman" pitchFamily="18" charset="0"/>
                <a:sym typeface="Times New Roman"/>
              </a:rPr>
              <a:t>. </a:t>
            </a:r>
            <a:r>
              <a:rPr lang="de-DE" sz="1700" dirty="0" err="1">
                <a:solidFill>
                  <a:srgbClr val="FFFFFF"/>
                </a:solidFill>
                <a:latin typeface="Times New Roman" pitchFamily="18" charset="0"/>
                <a:ea typeface="Times New Roman"/>
                <a:cs typeface="Times New Roman" pitchFamily="18" charset="0"/>
                <a:sym typeface="Times New Roman"/>
              </a:rPr>
              <a:t>ικ</a:t>
            </a:r>
            <a:r>
              <a:rPr lang="de-DE" sz="1700" dirty="0">
                <a:solidFill>
                  <a:srgbClr val="FFFFFF"/>
                </a:solidFill>
                <a:latin typeface="Times New Roman" pitchFamily="18" charset="0"/>
                <a:ea typeface="Times New Roman"/>
                <a:cs typeface="Times New Roman" pitchFamily="18" charset="0"/>
                <a:sym typeface="Times New Roman"/>
              </a:rPr>
              <a:t>ανότητα να υιοθετεί κανείς/μία την οπτική γωνία των άλλων και να συμπάσχει μαζί τους</a:t>
            </a:r>
            <a:endParaRPr sz="1700" dirty="0">
              <a:solidFill>
                <a:srgbClr val="FFFFFF"/>
              </a:solidFill>
              <a:latin typeface="Times New Roman" pitchFamily="18" charset="0"/>
              <a:ea typeface="Times New Roman"/>
              <a:cs typeface="Times New Roman" pitchFamily="18" charset="0"/>
              <a:sym typeface="Times New Roman"/>
            </a:endParaRPr>
          </a:p>
          <a:p>
            <a:pPr marL="0" marR="0" lvl="0" indent="0" algn="l" rtl="0">
              <a:lnSpc>
                <a:spcPct val="119705"/>
              </a:lnSpc>
              <a:spcBef>
                <a:spcPts val="1875"/>
              </a:spcBef>
              <a:spcAft>
                <a:spcPts val="0"/>
              </a:spcAft>
              <a:buNone/>
            </a:pPr>
            <a:r>
              <a:rPr lang="de-DE" sz="1700" b="1" dirty="0">
                <a:solidFill>
                  <a:srgbClr val="FFCC66"/>
                </a:solidFill>
                <a:latin typeface="Times New Roman" pitchFamily="18" charset="0"/>
                <a:ea typeface="Times New Roman"/>
                <a:cs typeface="Times New Roman" pitchFamily="18" charset="0"/>
                <a:sym typeface="Times New Roman"/>
              </a:rPr>
              <a:t>Δ</a:t>
            </a:r>
            <a:r>
              <a:rPr lang="el-GR" sz="1700" b="1" dirty="0" err="1">
                <a:solidFill>
                  <a:srgbClr val="FFCC66"/>
                </a:solidFill>
                <a:latin typeface="Times New Roman" pitchFamily="18" charset="0"/>
                <a:ea typeface="Times New Roman"/>
                <a:cs typeface="Times New Roman" pitchFamily="18" charset="0"/>
                <a:sym typeface="Times New Roman"/>
              </a:rPr>
              <a:t>ιαπροσωπικές</a:t>
            </a:r>
            <a:r>
              <a:rPr lang="el-GR" sz="1700" b="1" dirty="0">
                <a:solidFill>
                  <a:srgbClr val="FFCC66"/>
                </a:solidFill>
                <a:latin typeface="Times New Roman" pitchFamily="18" charset="0"/>
                <a:ea typeface="Times New Roman"/>
                <a:cs typeface="Times New Roman" pitchFamily="18" charset="0"/>
                <a:sym typeface="Times New Roman"/>
              </a:rPr>
              <a:t> δ</a:t>
            </a:r>
            <a:r>
              <a:rPr lang="de-DE" sz="1700" b="1" dirty="0" err="1">
                <a:solidFill>
                  <a:srgbClr val="FFCC66"/>
                </a:solidFill>
                <a:latin typeface="Times New Roman" pitchFamily="18" charset="0"/>
                <a:ea typeface="Times New Roman"/>
                <a:cs typeface="Times New Roman" pitchFamily="18" charset="0"/>
                <a:sym typeface="Times New Roman"/>
              </a:rPr>
              <a:t>εξιότ</a:t>
            </a:r>
            <a:r>
              <a:rPr lang="el-GR" sz="1700" b="1" dirty="0" err="1">
                <a:solidFill>
                  <a:srgbClr val="FFCC66"/>
                </a:solidFill>
                <a:latin typeface="Times New Roman" pitchFamily="18" charset="0"/>
                <a:ea typeface="Times New Roman"/>
                <a:cs typeface="Times New Roman" pitchFamily="18" charset="0"/>
                <a:sym typeface="Times New Roman"/>
              </a:rPr>
              <a:t>ητες</a:t>
            </a:r>
            <a:r>
              <a:rPr lang="el-GR" sz="1700" b="1" dirty="0">
                <a:solidFill>
                  <a:srgbClr val="FFCC66"/>
                </a:solidFill>
                <a:latin typeface="Times New Roman" pitchFamily="18" charset="0"/>
                <a:ea typeface="Times New Roman"/>
                <a:cs typeface="Times New Roman" pitchFamily="18" charset="0"/>
                <a:sym typeface="Times New Roman"/>
              </a:rPr>
              <a:t> (</a:t>
            </a:r>
            <a:r>
              <a:rPr lang="en-US" sz="1700" b="1" dirty="0">
                <a:solidFill>
                  <a:srgbClr val="FFCC66"/>
                </a:solidFill>
                <a:latin typeface="Times New Roman" pitchFamily="18" charset="0"/>
                <a:ea typeface="Times New Roman"/>
                <a:cs typeface="Times New Roman" pitchFamily="18" charset="0"/>
                <a:sym typeface="Times New Roman"/>
              </a:rPr>
              <a:t>relationship skills)</a:t>
            </a:r>
            <a:endParaRPr sz="17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19705"/>
              </a:lnSpc>
              <a:spcBef>
                <a:spcPts val="0"/>
              </a:spcBef>
              <a:spcAft>
                <a:spcPts val="0"/>
              </a:spcAft>
              <a:buNone/>
            </a:pPr>
            <a:r>
              <a:rPr lang="de-DE" sz="1700" dirty="0" err="1">
                <a:solidFill>
                  <a:srgbClr val="FFFFFF"/>
                </a:solidFill>
                <a:latin typeface="Times New Roman" pitchFamily="18" charset="0"/>
                <a:ea typeface="Times New Roman"/>
                <a:cs typeface="Times New Roman" pitchFamily="18" charset="0"/>
                <a:sym typeface="Times New Roman"/>
              </a:rPr>
              <a:t>π.χ</a:t>
            </a:r>
            <a:r>
              <a:rPr lang="de-DE" sz="1700" dirty="0">
                <a:solidFill>
                  <a:srgbClr val="FFFFFF"/>
                </a:solidFill>
                <a:latin typeface="Times New Roman" pitchFamily="18" charset="0"/>
                <a:ea typeface="Times New Roman"/>
                <a:cs typeface="Times New Roman" pitchFamily="18" charset="0"/>
                <a:sym typeface="Times New Roman"/>
              </a:rPr>
              <a:t>. </a:t>
            </a:r>
            <a:r>
              <a:rPr lang="de-DE" sz="1700" dirty="0" err="1">
                <a:solidFill>
                  <a:srgbClr val="FFFFFF"/>
                </a:solidFill>
                <a:latin typeface="Times New Roman" pitchFamily="18" charset="0"/>
                <a:ea typeface="Times New Roman"/>
                <a:cs typeface="Times New Roman" pitchFamily="18" charset="0"/>
                <a:sym typeface="Times New Roman"/>
              </a:rPr>
              <a:t>απόλαυση</a:t>
            </a:r>
            <a:r>
              <a:rPr lang="de-DE" sz="1700" dirty="0">
                <a:solidFill>
                  <a:srgbClr val="FFFFFF"/>
                </a:solidFill>
                <a:latin typeface="Times New Roman" pitchFamily="18" charset="0"/>
                <a:ea typeface="Times New Roman"/>
                <a:cs typeface="Times New Roman" pitchFamily="18" charset="0"/>
                <a:sym typeface="Times New Roman"/>
              </a:rPr>
              <a:t> </a:t>
            </a:r>
            <a:r>
              <a:rPr lang="de-DE" sz="1700" dirty="0" err="1">
                <a:solidFill>
                  <a:srgbClr val="FFFFFF"/>
                </a:solidFill>
                <a:latin typeface="Times New Roman" pitchFamily="18" charset="0"/>
                <a:ea typeface="Times New Roman"/>
                <a:cs typeface="Times New Roman" pitchFamily="18" charset="0"/>
                <a:sym typeface="Times New Roman"/>
              </a:rPr>
              <a:t>υγιών</a:t>
            </a:r>
            <a:r>
              <a:rPr lang="de-DE" sz="1700" dirty="0">
                <a:solidFill>
                  <a:srgbClr val="FFFFFF"/>
                </a:solidFill>
                <a:latin typeface="Times New Roman" pitchFamily="18" charset="0"/>
                <a:ea typeface="Times New Roman"/>
                <a:cs typeface="Times New Roman" pitchFamily="18" charset="0"/>
                <a:sym typeface="Times New Roman"/>
              </a:rPr>
              <a:t> </a:t>
            </a:r>
            <a:r>
              <a:rPr lang="de-DE" sz="1700" dirty="0" err="1">
                <a:solidFill>
                  <a:srgbClr val="FFFFFF"/>
                </a:solidFill>
                <a:latin typeface="Times New Roman" pitchFamily="18" charset="0"/>
                <a:ea typeface="Times New Roman"/>
                <a:cs typeface="Times New Roman" pitchFamily="18" charset="0"/>
                <a:sym typeface="Times New Roman"/>
              </a:rPr>
              <a:t>και</a:t>
            </a:r>
            <a:r>
              <a:rPr lang="de-DE" sz="1700" dirty="0">
                <a:solidFill>
                  <a:srgbClr val="FFFFFF"/>
                </a:solidFill>
                <a:latin typeface="Times New Roman" pitchFamily="18" charset="0"/>
                <a:ea typeface="Times New Roman"/>
                <a:cs typeface="Times New Roman" pitchFamily="18" charset="0"/>
                <a:sym typeface="Times New Roman"/>
              </a:rPr>
              <a:t> </a:t>
            </a:r>
            <a:r>
              <a:rPr lang="de-DE" sz="1700" dirty="0" err="1">
                <a:solidFill>
                  <a:srgbClr val="FFFFFF"/>
                </a:solidFill>
                <a:latin typeface="Times New Roman" pitchFamily="18" charset="0"/>
                <a:ea typeface="Times New Roman"/>
                <a:cs typeface="Times New Roman" pitchFamily="18" charset="0"/>
                <a:sym typeface="Times New Roman"/>
              </a:rPr>
              <a:t>ικανοποιητικών</a:t>
            </a:r>
            <a:r>
              <a:rPr lang="de-DE" sz="1700" dirty="0">
                <a:solidFill>
                  <a:srgbClr val="FFFFFF"/>
                </a:solidFill>
                <a:latin typeface="Times New Roman" pitchFamily="18" charset="0"/>
                <a:ea typeface="Times New Roman"/>
                <a:cs typeface="Times New Roman" pitchFamily="18" charset="0"/>
                <a:sym typeface="Times New Roman"/>
              </a:rPr>
              <a:t> </a:t>
            </a:r>
            <a:r>
              <a:rPr lang="de-DE" sz="1700" dirty="0" err="1">
                <a:solidFill>
                  <a:srgbClr val="FFFFFF"/>
                </a:solidFill>
                <a:latin typeface="Times New Roman" pitchFamily="18" charset="0"/>
                <a:ea typeface="Times New Roman"/>
                <a:cs typeface="Times New Roman" pitchFamily="18" charset="0"/>
                <a:sym typeface="Times New Roman"/>
              </a:rPr>
              <a:t>σχέσεων</a:t>
            </a:r>
            <a:r>
              <a:rPr lang="de-DE" sz="1700" dirty="0">
                <a:solidFill>
                  <a:srgbClr val="FFFFFF"/>
                </a:solidFill>
                <a:latin typeface="Times New Roman" pitchFamily="18" charset="0"/>
                <a:ea typeface="Times New Roman"/>
                <a:cs typeface="Times New Roman" pitchFamily="18" charset="0"/>
                <a:sym typeface="Times New Roman"/>
              </a:rPr>
              <a:t>.</a:t>
            </a:r>
            <a:endParaRPr sz="17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19705"/>
              </a:lnSpc>
              <a:spcBef>
                <a:spcPts val="1939"/>
              </a:spcBef>
              <a:spcAft>
                <a:spcPts val="0"/>
              </a:spcAft>
              <a:buNone/>
            </a:pPr>
            <a:r>
              <a:rPr lang="de-DE" sz="1700" b="1" dirty="0">
                <a:solidFill>
                  <a:srgbClr val="FFCC66"/>
                </a:solidFill>
                <a:latin typeface="Times New Roman" pitchFamily="18" charset="0"/>
                <a:ea typeface="Times New Roman"/>
                <a:cs typeface="Times New Roman" pitchFamily="18" charset="0"/>
                <a:sym typeface="Times New Roman"/>
              </a:rPr>
              <a:t>Υπ</a:t>
            </a:r>
            <a:r>
              <a:rPr lang="de-DE" sz="1700" b="1" dirty="0" err="1">
                <a:solidFill>
                  <a:srgbClr val="FFCC66"/>
                </a:solidFill>
                <a:latin typeface="Times New Roman" pitchFamily="18" charset="0"/>
                <a:ea typeface="Times New Roman"/>
                <a:cs typeface="Times New Roman" pitchFamily="18" charset="0"/>
                <a:sym typeface="Times New Roman"/>
              </a:rPr>
              <a:t>εύθυνη</a:t>
            </a:r>
            <a:r>
              <a:rPr lang="de-DE" sz="1700" b="1" dirty="0">
                <a:solidFill>
                  <a:srgbClr val="FFCC66"/>
                </a:solidFill>
                <a:latin typeface="Times New Roman" pitchFamily="18" charset="0"/>
                <a:ea typeface="Times New Roman"/>
                <a:cs typeface="Times New Roman" pitchFamily="18" charset="0"/>
                <a:sym typeface="Times New Roman"/>
              </a:rPr>
              <a:t> </a:t>
            </a:r>
            <a:r>
              <a:rPr lang="de-DE" sz="1700" b="1" dirty="0" err="1">
                <a:solidFill>
                  <a:srgbClr val="FFCC66"/>
                </a:solidFill>
                <a:latin typeface="Times New Roman" pitchFamily="18" charset="0"/>
                <a:ea typeface="Times New Roman"/>
                <a:cs typeface="Times New Roman" pitchFamily="18" charset="0"/>
                <a:sym typeface="Times New Roman"/>
              </a:rPr>
              <a:t>λήψη</a:t>
            </a:r>
            <a:r>
              <a:rPr lang="de-DE" sz="1700" b="1" dirty="0">
                <a:solidFill>
                  <a:srgbClr val="FFCC66"/>
                </a:solidFill>
                <a:latin typeface="Times New Roman" pitchFamily="18" charset="0"/>
                <a:ea typeface="Times New Roman"/>
                <a:cs typeface="Times New Roman" pitchFamily="18" charset="0"/>
                <a:sym typeface="Times New Roman"/>
              </a:rPr>
              <a:t> απ</a:t>
            </a:r>
            <a:r>
              <a:rPr lang="de-DE" sz="1700" b="1" dirty="0" err="1">
                <a:solidFill>
                  <a:srgbClr val="FFCC66"/>
                </a:solidFill>
                <a:latin typeface="Times New Roman" pitchFamily="18" charset="0"/>
                <a:ea typeface="Times New Roman"/>
                <a:cs typeface="Times New Roman" pitchFamily="18" charset="0"/>
                <a:sym typeface="Times New Roman"/>
              </a:rPr>
              <a:t>οφάσεων</a:t>
            </a:r>
            <a:r>
              <a:rPr lang="de-DE" sz="1700" b="1" dirty="0">
                <a:solidFill>
                  <a:srgbClr val="FFCC66"/>
                </a:solidFill>
                <a:latin typeface="Times New Roman" pitchFamily="18" charset="0"/>
                <a:ea typeface="Times New Roman"/>
                <a:cs typeface="Times New Roman" pitchFamily="18" charset="0"/>
                <a:sym typeface="Times New Roman"/>
              </a:rPr>
              <a:t> (</a:t>
            </a:r>
            <a:r>
              <a:rPr lang="de-DE" sz="1700" b="1" dirty="0" err="1">
                <a:solidFill>
                  <a:srgbClr val="FFCC66"/>
                </a:solidFill>
                <a:latin typeface="Times New Roman" pitchFamily="18" charset="0"/>
                <a:ea typeface="Times New Roman"/>
                <a:cs typeface="Times New Roman" pitchFamily="18" charset="0"/>
                <a:sym typeface="Times New Roman"/>
              </a:rPr>
              <a:t>responsible</a:t>
            </a:r>
            <a:r>
              <a:rPr lang="de-DE" sz="1700" b="1" dirty="0">
                <a:solidFill>
                  <a:srgbClr val="FFCC66"/>
                </a:solidFill>
                <a:latin typeface="Times New Roman" pitchFamily="18" charset="0"/>
                <a:ea typeface="Times New Roman"/>
                <a:cs typeface="Times New Roman" pitchFamily="18" charset="0"/>
                <a:sym typeface="Times New Roman"/>
              </a:rPr>
              <a:t> </a:t>
            </a:r>
            <a:r>
              <a:rPr lang="de-DE" sz="1700" b="1" dirty="0" err="1">
                <a:solidFill>
                  <a:srgbClr val="FFCC66"/>
                </a:solidFill>
                <a:latin typeface="Times New Roman" pitchFamily="18" charset="0"/>
                <a:ea typeface="Times New Roman"/>
                <a:cs typeface="Times New Roman" pitchFamily="18" charset="0"/>
                <a:sym typeface="Times New Roman"/>
              </a:rPr>
              <a:t>decision</a:t>
            </a:r>
            <a:r>
              <a:rPr lang="de-DE" sz="1700" b="1" dirty="0">
                <a:solidFill>
                  <a:srgbClr val="FFCC66"/>
                </a:solidFill>
                <a:latin typeface="Times New Roman" pitchFamily="18" charset="0"/>
                <a:ea typeface="Times New Roman"/>
                <a:cs typeface="Times New Roman" pitchFamily="18" charset="0"/>
                <a:sym typeface="Times New Roman"/>
              </a:rPr>
              <a:t> </a:t>
            </a:r>
            <a:r>
              <a:rPr lang="de-DE" sz="1700" b="1" dirty="0" err="1">
                <a:solidFill>
                  <a:srgbClr val="FFCC66"/>
                </a:solidFill>
                <a:latin typeface="Times New Roman" pitchFamily="18" charset="0"/>
                <a:ea typeface="Times New Roman"/>
                <a:cs typeface="Times New Roman" pitchFamily="18" charset="0"/>
                <a:sym typeface="Times New Roman"/>
              </a:rPr>
              <a:t>making</a:t>
            </a:r>
            <a:r>
              <a:rPr lang="de-DE" sz="1700" b="1" dirty="0">
                <a:solidFill>
                  <a:srgbClr val="FFCC66"/>
                </a:solidFill>
                <a:latin typeface="Times New Roman" pitchFamily="18" charset="0"/>
                <a:ea typeface="Times New Roman"/>
                <a:cs typeface="Times New Roman" pitchFamily="18" charset="0"/>
                <a:sym typeface="Times New Roman"/>
              </a:rPr>
              <a:t>)</a:t>
            </a:r>
            <a:endParaRPr sz="17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19705"/>
              </a:lnSpc>
              <a:spcBef>
                <a:spcPts val="0"/>
              </a:spcBef>
              <a:spcAft>
                <a:spcPts val="0"/>
              </a:spcAft>
              <a:buNone/>
            </a:pPr>
            <a:r>
              <a:rPr lang="de-DE" sz="1700" dirty="0" err="1">
                <a:solidFill>
                  <a:srgbClr val="FFFFFF"/>
                </a:solidFill>
                <a:latin typeface="Times New Roman" pitchFamily="18" charset="0"/>
                <a:ea typeface="Times New Roman"/>
                <a:cs typeface="Times New Roman" pitchFamily="18" charset="0"/>
                <a:sym typeface="Times New Roman"/>
              </a:rPr>
              <a:t>π.χ</a:t>
            </a:r>
            <a:r>
              <a:rPr lang="de-DE" sz="1700" dirty="0">
                <a:solidFill>
                  <a:srgbClr val="FFFFFF"/>
                </a:solidFill>
                <a:latin typeface="Times New Roman" pitchFamily="18" charset="0"/>
                <a:ea typeface="Times New Roman"/>
                <a:cs typeface="Times New Roman" pitchFamily="18" charset="0"/>
                <a:sym typeface="Times New Roman"/>
              </a:rPr>
              <a:t>. </a:t>
            </a:r>
            <a:r>
              <a:rPr lang="el-GR" sz="1700" dirty="0" err="1">
                <a:solidFill>
                  <a:srgbClr val="FFFFFF"/>
                </a:solidFill>
                <a:latin typeface="Times New Roman" pitchFamily="18" charset="0"/>
                <a:ea typeface="Times New Roman"/>
                <a:cs typeface="Times New Roman" pitchFamily="18" charset="0"/>
                <a:sym typeface="Times New Roman"/>
              </a:rPr>
              <a:t>λ</a:t>
            </a:r>
            <a:r>
              <a:rPr lang="de-DE" sz="1700" dirty="0">
                <a:solidFill>
                  <a:srgbClr val="FFFFFF"/>
                </a:solidFill>
                <a:latin typeface="Times New Roman" pitchFamily="18" charset="0"/>
                <a:ea typeface="Times New Roman"/>
                <a:cs typeface="Times New Roman" pitchFamily="18" charset="0"/>
                <a:sym typeface="Times New Roman"/>
              </a:rPr>
              <a:t>αμβ</a:t>
            </a:r>
            <a:r>
              <a:rPr lang="de-DE" sz="1700" dirty="0" err="1">
                <a:solidFill>
                  <a:srgbClr val="FFFFFF"/>
                </a:solidFill>
                <a:latin typeface="Times New Roman" pitchFamily="18" charset="0"/>
                <a:ea typeface="Times New Roman"/>
                <a:cs typeface="Times New Roman" pitchFamily="18" charset="0"/>
                <a:sym typeface="Times New Roman"/>
              </a:rPr>
              <a:t>άνοντ</a:t>
            </a:r>
            <a:r>
              <a:rPr lang="de-DE" sz="1700" dirty="0">
                <a:solidFill>
                  <a:srgbClr val="FFFFFF"/>
                </a:solidFill>
                <a:latin typeface="Times New Roman" pitchFamily="18" charset="0"/>
                <a:ea typeface="Times New Roman"/>
                <a:cs typeface="Times New Roman" pitchFamily="18" charset="0"/>
                <a:sym typeface="Times New Roman"/>
              </a:rPr>
              <a:t>ας υπόψη τους κοινωνικούς κανόνες</a:t>
            </a:r>
            <a:endParaRPr sz="1700" dirty="0">
              <a:solidFill>
                <a:schemeClr val="dk1"/>
              </a:solidFill>
              <a:latin typeface="Times New Roman" pitchFamily="18" charset="0"/>
              <a:ea typeface="Times New Roman"/>
              <a:cs typeface="Times New Roman" pitchFamily="18" charset="0"/>
              <a:sym typeface="Times New Roman"/>
            </a:endParaRPr>
          </a:p>
          <a:p>
            <a:pPr marL="0" marR="0" lvl="0" indent="0" algn="l" rtl="0">
              <a:lnSpc>
                <a:spcPct val="100000"/>
              </a:lnSpc>
              <a:spcBef>
                <a:spcPts val="60"/>
              </a:spcBef>
              <a:spcAft>
                <a:spcPts val="0"/>
              </a:spcAft>
              <a:buNone/>
            </a:pPr>
            <a:endParaRPr sz="1900" dirty="0">
              <a:solidFill>
                <a:schemeClr val="dk1"/>
              </a:solidFill>
              <a:latin typeface="Times New Roman" pitchFamily="18" charset="0"/>
              <a:ea typeface="Lucida Sans"/>
              <a:cs typeface="Times New Roman" pitchFamily="18" charset="0"/>
              <a:sym typeface="Lucida Sans"/>
            </a:endParaRPr>
          </a:p>
          <a:p>
            <a:pPr marL="25400" marR="0" lvl="0" indent="0" algn="r" rtl="0">
              <a:lnSpc>
                <a:spcPct val="100000"/>
              </a:lnSpc>
              <a:spcBef>
                <a:spcPts val="0"/>
              </a:spcBef>
              <a:spcAft>
                <a:spcPts val="0"/>
              </a:spcAft>
              <a:buNone/>
            </a:pPr>
            <a:r>
              <a:rPr lang="de-DE" sz="1550" dirty="0">
                <a:solidFill>
                  <a:srgbClr val="FFFFFF"/>
                </a:solidFill>
                <a:latin typeface="Times New Roman" pitchFamily="18" charset="0"/>
                <a:ea typeface="Lucida Sans"/>
                <a:cs typeface="Times New Roman" pitchFamily="18" charset="0"/>
                <a:sym typeface="Lucida Sans"/>
              </a:rPr>
              <a:t>(</a:t>
            </a:r>
            <a:r>
              <a:rPr lang="de-DE" sz="1550" dirty="0" err="1">
                <a:solidFill>
                  <a:srgbClr val="FFFFFF"/>
                </a:solidFill>
                <a:latin typeface="Times New Roman" pitchFamily="18" charset="0"/>
                <a:ea typeface="Lucida Sans"/>
                <a:cs typeface="Times New Roman" pitchFamily="18" charset="0"/>
                <a:sym typeface="Lucida Sans"/>
              </a:rPr>
              <a:t>Weare</a:t>
            </a:r>
            <a:r>
              <a:rPr lang="de-DE" sz="1550" dirty="0">
                <a:solidFill>
                  <a:srgbClr val="FFFFFF"/>
                </a:solidFill>
                <a:latin typeface="Times New Roman" pitchFamily="18" charset="0"/>
                <a:ea typeface="Lucida Sans"/>
                <a:cs typeface="Times New Roman" pitchFamily="18" charset="0"/>
                <a:sym typeface="Lucida Sans"/>
              </a:rPr>
              <a:t>, 2015).</a:t>
            </a:r>
            <a:endParaRPr sz="1550" dirty="0">
              <a:solidFill>
                <a:schemeClr val="dk1"/>
              </a:solidFill>
              <a:latin typeface="Times New Roman" pitchFamily="18" charset="0"/>
              <a:ea typeface="Lucida Sans"/>
              <a:cs typeface="Times New Roman" pitchFamily="18" charset="0"/>
              <a:sym typeface="Lucida Sans"/>
            </a:endParaRPr>
          </a:p>
        </p:txBody>
      </p:sp>
      <p:grpSp>
        <p:nvGrpSpPr>
          <p:cNvPr id="248" name="Google Shape;248;p9"/>
          <p:cNvGrpSpPr/>
          <p:nvPr/>
        </p:nvGrpSpPr>
        <p:grpSpPr>
          <a:xfrm>
            <a:off x="7800975" y="1323975"/>
            <a:ext cx="4181475" cy="4333875"/>
            <a:chOff x="7800975" y="1323975"/>
            <a:chExt cx="4181475" cy="4333875"/>
          </a:xfrm>
        </p:grpSpPr>
        <p:pic>
          <p:nvPicPr>
            <p:cNvPr id="249" name="Google Shape;249;p9"/>
            <p:cNvPicPr preferRelativeResize="0"/>
            <p:nvPr/>
          </p:nvPicPr>
          <p:blipFill rotWithShape="1">
            <a:blip r:embed="rId6">
              <a:alphaModFix/>
            </a:blip>
            <a:srcRect/>
            <a:stretch/>
          </p:blipFill>
          <p:spPr>
            <a:xfrm>
              <a:off x="9270966" y="2710928"/>
              <a:ext cx="1381802" cy="1381802"/>
            </a:xfrm>
            <a:prstGeom prst="rect">
              <a:avLst/>
            </a:prstGeom>
            <a:noFill/>
            <a:ln>
              <a:noFill/>
            </a:ln>
          </p:spPr>
        </p:pic>
        <p:pic>
          <p:nvPicPr>
            <p:cNvPr id="250" name="Google Shape;250;p9"/>
            <p:cNvPicPr preferRelativeResize="0"/>
            <p:nvPr/>
          </p:nvPicPr>
          <p:blipFill rotWithShape="1">
            <a:blip r:embed="rId7">
              <a:alphaModFix/>
            </a:blip>
            <a:srcRect/>
            <a:stretch/>
          </p:blipFill>
          <p:spPr>
            <a:xfrm>
              <a:off x="7993091" y="2830171"/>
              <a:ext cx="1439886" cy="2139959"/>
            </a:xfrm>
            <a:prstGeom prst="rect">
              <a:avLst/>
            </a:prstGeom>
            <a:noFill/>
            <a:ln>
              <a:noFill/>
            </a:ln>
          </p:spPr>
        </p:pic>
        <p:pic>
          <p:nvPicPr>
            <p:cNvPr id="251" name="Google Shape;251;p9"/>
            <p:cNvPicPr preferRelativeResize="0"/>
            <p:nvPr/>
          </p:nvPicPr>
          <p:blipFill rotWithShape="1">
            <a:blip r:embed="rId8">
              <a:alphaModFix/>
            </a:blip>
            <a:srcRect/>
            <a:stretch/>
          </p:blipFill>
          <p:spPr>
            <a:xfrm>
              <a:off x="8112318" y="1420855"/>
              <a:ext cx="1806736" cy="1669152"/>
            </a:xfrm>
            <a:prstGeom prst="rect">
              <a:avLst/>
            </a:prstGeom>
            <a:noFill/>
            <a:ln>
              <a:noFill/>
            </a:ln>
          </p:spPr>
        </p:pic>
        <p:pic>
          <p:nvPicPr>
            <p:cNvPr id="252" name="Google Shape;252;p9"/>
            <p:cNvPicPr preferRelativeResize="0"/>
            <p:nvPr/>
          </p:nvPicPr>
          <p:blipFill rotWithShape="1">
            <a:blip r:embed="rId9">
              <a:alphaModFix/>
            </a:blip>
            <a:srcRect/>
            <a:stretch/>
          </p:blipFill>
          <p:spPr>
            <a:xfrm>
              <a:off x="10041351" y="1420855"/>
              <a:ext cx="1779223" cy="1663038"/>
            </a:xfrm>
            <a:prstGeom prst="rect">
              <a:avLst/>
            </a:prstGeom>
            <a:noFill/>
            <a:ln>
              <a:noFill/>
            </a:ln>
          </p:spPr>
        </p:pic>
        <p:pic>
          <p:nvPicPr>
            <p:cNvPr id="253" name="Google Shape;253;p9"/>
            <p:cNvPicPr preferRelativeResize="0"/>
            <p:nvPr/>
          </p:nvPicPr>
          <p:blipFill rotWithShape="1">
            <a:blip r:embed="rId10">
              <a:alphaModFix/>
            </a:blip>
            <a:srcRect/>
            <a:stretch/>
          </p:blipFill>
          <p:spPr>
            <a:xfrm>
              <a:off x="8870488" y="4074404"/>
              <a:ext cx="2176644" cy="1296203"/>
            </a:xfrm>
            <a:prstGeom prst="rect">
              <a:avLst/>
            </a:prstGeom>
            <a:noFill/>
            <a:ln>
              <a:noFill/>
            </a:ln>
          </p:spPr>
        </p:pic>
        <p:pic>
          <p:nvPicPr>
            <p:cNvPr id="254" name="Google Shape;254;p9"/>
            <p:cNvPicPr preferRelativeResize="0"/>
            <p:nvPr/>
          </p:nvPicPr>
          <p:blipFill rotWithShape="1">
            <a:blip r:embed="rId11">
              <a:alphaModFix/>
            </a:blip>
            <a:srcRect/>
            <a:stretch/>
          </p:blipFill>
          <p:spPr>
            <a:xfrm>
              <a:off x="10484628" y="2824057"/>
              <a:ext cx="1458216" cy="2158301"/>
            </a:xfrm>
            <a:prstGeom prst="rect">
              <a:avLst/>
            </a:prstGeom>
            <a:noFill/>
            <a:ln>
              <a:noFill/>
            </a:ln>
          </p:spPr>
        </p:pic>
        <p:pic>
          <p:nvPicPr>
            <p:cNvPr id="255" name="Google Shape;255;p9"/>
            <p:cNvPicPr preferRelativeResize="0"/>
            <p:nvPr/>
          </p:nvPicPr>
          <p:blipFill rotWithShape="1">
            <a:blip r:embed="rId12">
              <a:alphaModFix/>
            </a:blip>
            <a:srcRect/>
            <a:stretch/>
          </p:blipFill>
          <p:spPr>
            <a:xfrm>
              <a:off x="7800975" y="1323975"/>
              <a:ext cx="4181475" cy="4333875"/>
            </a:xfrm>
            <a:prstGeom prst="rect">
              <a:avLst/>
            </a:prstGeom>
            <a:noFill/>
            <a:ln>
              <a:noFill/>
            </a:ln>
          </p:spPr>
        </p:pic>
      </p:grpSp>
      <p:sp>
        <p:nvSpPr>
          <p:cNvPr id="256" name="Google Shape;256;p9"/>
          <p:cNvSpPr txBox="1"/>
          <p:nvPr/>
        </p:nvSpPr>
        <p:spPr>
          <a:xfrm>
            <a:off x="655174" y="463980"/>
            <a:ext cx="6070500" cy="58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de-DE" sz="2000" b="1" dirty="0">
                <a:solidFill>
                  <a:srgbClr val="FAAF3A"/>
                </a:solidFill>
                <a:latin typeface="Times New Roman" pitchFamily="18" charset="0"/>
                <a:ea typeface="Times New Roman"/>
                <a:cs typeface="Times New Roman" pitchFamily="18" charset="0"/>
                <a:sym typeface="Times New Roman"/>
              </a:rPr>
              <a:t>Βα</a:t>
            </a:r>
            <a:r>
              <a:rPr lang="de-DE" sz="2000" b="1" dirty="0" err="1">
                <a:solidFill>
                  <a:srgbClr val="FAAF3A"/>
                </a:solidFill>
                <a:latin typeface="Times New Roman" pitchFamily="18" charset="0"/>
                <a:ea typeface="Times New Roman"/>
                <a:cs typeface="Times New Roman" pitchFamily="18" charset="0"/>
                <a:sym typeface="Times New Roman"/>
              </a:rPr>
              <a:t>σικές</a:t>
            </a:r>
            <a:r>
              <a:rPr lang="de-DE" sz="2000" b="1" dirty="0">
                <a:solidFill>
                  <a:srgbClr val="FAAF3A"/>
                </a:solidFill>
                <a:latin typeface="Times New Roman" pitchFamily="18" charset="0"/>
                <a:ea typeface="Times New Roman"/>
                <a:cs typeface="Times New Roman" pitchFamily="18" charset="0"/>
                <a:sym typeface="Times New Roman"/>
              </a:rPr>
              <a:t> </a:t>
            </a:r>
            <a:r>
              <a:rPr lang="de-DE" sz="2000" b="1" dirty="0" err="1">
                <a:solidFill>
                  <a:srgbClr val="FAAF3A"/>
                </a:solidFill>
                <a:latin typeface="Times New Roman" pitchFamily="18" charset="0"/>
                <a:ea typeface="Times New Roman"/>
                <a:cs typeface="Times New Roman" pitchFamily="18" charset="0"/>
                <a:sym typeface="Times New Roman"/>
              </a:rPr>
              <a:t>δεξιότητες</a:t>
            </a:r>
            <a:r>
              <a:rPr lang="de-DE" sz="2000" b="1" dirty="0">
                <a:solidFill>
                  <a:srgbClr val="FAAF3A"/>
                </a:solidFill>
                <a:latin typeface="Times New Roman" pitchFamily="18" charset="0"/>
                <a:ea typeface="Times New Roman"/>
                <a:cs typeface="Times New Roman" pitchFamily="18" charset="0"/>
                <a:sym typeface="Times New Roman"/>
              </a:rPr>
              <a:t> SEL</a:t>
            </a:r>
            <a:r>
              <a:rPr lang="el-GR" sz="2000" b="1" dirty="0">
                <a:solidFill>
                  <a:srgbClr val="FAAF3A"/>
                </a:solidFill>
                <a:latin typeface="Times New Roman" pitchFamily="18" charset="0"/>
                <a:ea typeface="Times New Roman"/>
                <a:cs typeface="Times New Roman" pitchFamily="18" charset="0"/>
                <a:sym typeface="Times New Roman"/>
              </a:rPr>
              <a:t> (</a:t>
            </a:r>
            <a:r>
              <a:rPr lang="en-US" sz="2000" b="1" dirty="0">
                <a:solidFill>
                  <a:srgbClr val="FAAF3A"/>
                </a:solidFill>
                <a:latin typeface="Times New Roman" pitchFamily="18" charset="0"/>
                <a:ea typeface="Times New Roman"/>
                <a:cs typeface="Times New Roman" pitchFamily="18" charset="0"/>
                <a:sym typeface="Times New Roman"/>
              </a:rPr>
              <a:t>Social Emotional Learning)</a:t>
            </a:r>
            <a:endParaRPr sz="2000" b="1" dirty="0">
              <a:solidFill>
                <a:srgbClr val="FAAF3A"/>
              </a:solidFill>
              <a:latin typeface="Times New Roman" pitchFamily="18" charset="0"/>
              <a:ea typeface="Times New Roman"/>
              <a:cs typeface="Times New Roman" pitchFamily="18" charset="0"/>
              <a:sym typeface="Times New Roman"/>
            </a:endParaRPr>
          </a:p>
          <a:p>
            <a:pPr marL="0" lvl="0" indent="0" algn="l" rtl="0">
              <a:spcBef>
                <a:spcPts val="120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10"/>
          <p:cNvGrpSpPr/>
          <p:nvPr/>
        </p:nvGrpSpPr>
        <p:grpSpPr>
          <a:xfrm>
            <a:off x="11168126" y="6162040"/>
            <a:ext cx="406272" cy="333692"/>
            <a:chOff x="11168126" y="6162040"/>
            <a:chExt cx="406272" cy="333692"/>
          </a:xfrm>
        </p:grpSpPr>
        <p:pic>
          <p:nvPicPr>
            <p:cNvPr id="262" name="Google Shape;262;p10"/>
            <p:cNvPicPr preferRelativeResize="0"/>
            <p:nvPr/>
          </p:nvPicPr>
          <p:blipFill rotWithShape="1">
            <a:blip r:embed="rId3">
              <a:alphaModFix/>
            </a:blip>
            <a:srcRect/>
            <a:stretch/>
          </p:blipFill>
          <p:spPr>
            <a:xfrm>
              <a:off x="11168126" y="6292532"/>
              <a:ext cx="209550" cy="162242"/>
            </a:xfrm>
            <a:prstGeom prst="rect">
              <a:avLst/>
            </a:prstGeom>
            <a:noFill/>
            <a:ln>
              <a:noFill/>
            </a:ln>
          </p:spPr>
        </p:pic>
        <p:pic>
          <p:nvPicPr>
            <p:cNvPr id="263" name="Google Shape;263;p10"/>
            <p:cNvPicPr preferRelativeResize="0"/>
            <p:nvPr/>
          </p:nvPicPr>
          <p:blipFill rotWithShape="1">
            <a:blip r:embed="rId4">
              <a:alphaModFix/>
            </a:blip>
            <a:srcRect/>
            <a:stretch/>
          </p:blipFill>
          <p:spPr>
            <a:xfrm>
              <a:off x="11173714" y="6162040"/>
              <a:ext cx="400684" cy="333692"/>
            </a:xfrm>
            <a:prstGeom prst="rect">
              <a:avLst/>
            </a:prstGeom>
            <a:noFill/>
            <a:ln>
              <a:noFill/>
            </a:ln>
          </p:spPr>
        </p:pic>
      </p:grpSp>
      <p:grpSp>
        <p:nvGrpSpPr>
          <p:cNvPr id="264" name="Google Shape;264;p10"/>
          <p:cNvGrpSpPr/>
          <p:nvPr/>
        </p:nvGrpSpPr>
        <p:grpSpPr>
          <a:xfrm>
            <a:off x="0" y="18662"/>
            <a:ext cx="7684583" cy="6859143"/>
            <a:chOff x="0" y="0"/>
            <a:chExt cx="7684583" cy="6859143"/>
          </a:xfrm>
        </p:grpSpPr>
        <p:sp>
          <p:nvSpPr>
            <p:cNvPr id="265" name="Google Shape;265;p10"/>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6" name="Google Shape;266;p10"/>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267" name="Google Shape;267;p10"/>
          <p:cNvSpPr txBox="1"/>
          <p:nvPr/>
        </p:nvSpPr>
        <p:spPr>
          <a:xfrm>
            <a:off x="708025" y="1427626"/>
            <a:ext cx="6484500" cy="4620812"/>
          </a:xfrm>
          <a:prstGeom prst="rect">
            <a:avLst/>
          </a:prstGeom>
          <a:noFill/>
          <a:ln>
            <a:noFill/>
          </a:ln>
        </p:spPr>
        <p:txBody>
          <a:bodyPr spcFirstLastPara="1" wrap="square" lIns="0" tIns="8250" rIns="0" bIns="0" anchor="t" anchorCtr="0">
            <a:spAutoFit/>
          </a:bodyPr>
          <a:lstStyle/>
          <a:p>
            <a:pPr marL="12700" marR="364490" lvl="0" indent="0" algn="l" rtl="0">
              <a:lnSpc>
                <a:spcPct val="103099"/>
              </a:lnSpc>
              <a:spcBef>
                <a:spcPts val="0"/>
              </a:spcBef>
              <a:spcAft>
                <a:spcPts val="0"/>
              </a:spcAft>
              <a:buNone/>
            </a:pPr>
            <a:r>
              <a:rPr lang="de-DE" sz="1600" dirty="0" err="1">
                <a:solidFill>
                  <a:srgbClr val="FFFFFF"/>
                </a:solidFill>
                <a:latin typeface="Times New Roman"/>
                <a:ea typeface="Times New Roman"/>
                <a:cs typeface="Times New Roman"/>
                <a:sym typeface="Times New Roman"/>
              </a:rPr>
              <a:t>Τα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παιδιά</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συχνά</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παλεύουν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με</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μια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σειρά</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από</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ζητήματα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καθώς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μεγαλώνουν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Κατά</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προσέγγιση</a:t>
            </a:r>
            <a:r>
              <a:rPr lang="de-DE" sz="1600" dirty="0">
                <a:solidFill>
                  <a:srgbClr val="FFFFFF"/>
                </a:solidFill>
                <a:latin typeface="Times New Roman"/>
                <a:ea typeface="Times New Roman"/>
                <a:cs typeface="Times New Roman"/>
                <a:sym typeface="Times New Roman"/>
              </a:rPr>
              <a:t> 1 </a:t>
            </a:r>
            <a:r>
              <a:rPr lang="de-DE" sz="1600" dirty="0" err="1">
                <a:solidFill>
                  <a:srgbClr val="FFFFFF"/>
                </a:solidFill>
                <a:latin typeface="Times New Roman"/>
                <a:ea typeface="Times New Roman"/>
                <a:cs typeface="Times New Roman"/>
                <a:sym typeface="Times New Roman"/>
              </a:rPr>
              <a:t>στα</a:t>
            </a:r>
            <a:r>
              <a:rPr lang="de-DE" sz="1600" dirty="0">
                <a:solidFill>
                  <a:srgbClr val="FFFFFF"/>
                </a:solidFill>
                <a:latin typeface="Times New Roman"/>
                <a:ea typeface="Times New Roman"/>
                <a:cs typeface="Times New Roman"/>
                <a:sym typeface="Times New Roman"/>
              </a:rPr>
              <a:t> 7 </a:t>
            </a:r>
            <a:r>
              <a:rPr lang="de-DE" sz="1600" dirty="0" err="1">
                <a:solidFill>
                  <a:srgbClr val="FFFFFF"/>
                </a:solidFill>
                <a:latin typeface="Times New Roman"/>
                <a:ea typeface="Times New Roman"/>
                <a:cs typeface="Times New Roman"/>
                <a:sym typeface="Times New Roman"/>
              </a:rPr>
              <a:t>παιδιά</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και</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έφηβοι</a:t>
            </a:r>
            <a:r>
              <a:rPr lang="de-DE" sz="1600" dirty="0">
                <a:solidFill>
                  <a:srgbClr val="FFFFFF"/>
                </a:solidFill>
                <a:latin typeface="Times New Roman"/>
                <a:ea typeface="Times New Roman"/>
                <a:cs typeface="Times New Roman"/>
                <a:sym typeface="Times New Roman"/>
              </a:rPr>
              <a:t>/</a:t>
            </a:r>
            <a:r>
              <a:rPr lang="de-DE" sz="1600" dirty="0" err="1">
                <a:solidFill>
                  <a:srgbClr val="FFFFFF"/>
                </a:solidFill>
                <a:latin typeface="Times New Roman"/>
                <a:ea typeface="Times New Roman"/>
                <a:cs typeface="Times New Roman"/>
                <a:sym typeface="Times New Roman"/>
              </a:rPr>
              <a:t>ες</a:t>
            </a:r>
            <a:r>
              <a:rPr lang="de-DE" sz="1600" dirty="0">
                <a:solidFill>
                  <a:srgbClr val="FFFFFF"/>
                </a:solidFill>
                <a:latin typeface="Times New Roman"/>
                <a:ea typeface="Times New Roman"/>
                <a:cs typeface="Times New Roman"/>
                <a:sym typeface="Times New Roman"/>
              </a:rPr>
              <a:t>, 4-17 </a:t>
            </a:r>
            <a:r>
              <a:rPr lang="de-DE" sz="1600" dirty="0" err="1">
                <a:solidFill>
                  <a:srgbClr val="FFFFFF"/>
                </a:solidFill>
                <a:latin typeface="Times New Roman"/>
                <a:ea typeface="Times New Roman"/>
                <a:cs typeface="Times New Roman"/>
                <a:sym typeface="Times New Roman"/>
              </a:rPr>
              <a:t>ετών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στην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Αυστραλία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έχουν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βιώσει</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πρόσφατα</a:t>
            </a:r>
            <a:r>
              <a:rPr lang="de-DE" sz="1600" dirty="0">
                <a:solidFill>
                  <a:srgbClr val="FFFFFF"/>
                </a:solidFill>
                <a:latin typeface="Times New Roman"/>
                <a:ea typeface="Times New Roman"/>
                <a:cs typeface="Times New Roman"/>
                <a:sym typeface="Times New Roman"/>
              </a:rPr>
              <a:t> μ</a:t>
            </a:r>
            <a:r>
              <a:rPr lang="el-GR" sz="1600" dirty="0">
                <a:solidFill>
                  <a:srgbClr val="FFFFFF"/>
                </a:solidFill>
                <a:latin typeface="Times New Roman"/>
                <a:ea typeface="Times New Roman"/>
                <a:cs typeface="Times New Roman"/>
                <a:sym typeface="Times New Roman"/>
              </a:rPr>
              <a:t>ία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ψυχική</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διαταραχή</a:t>
            </a:r>
            <a:r>
              <a:rPr lang="de-DE" sz="1600" dirty="0">
                <a:solidFill>
                  <a:srgbClr val="FFFFFF"/>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12700" marR="393065" lvl="0" indent="0" algn="l" rtl="0">
              <a:lnSpc>
                <a:spcPct val="103000"/>
              </a:lnSpc>
              <a:spcBef>
                <a:spcPts val="5"/>
              </a:spcBef>
              <a:spcAft>
                <a:spcPts val="0"/>
              </a:spcAft>
              <a:buNone/>
            </a:pPr>
            <a:r>
              <a:rPr lang="de-DE" sz="1600" dirty="0" err="1">
                <a:solidFill>
                  <a:srgbClr val="FFFFFF"/>
                </a:solidFill>
                <a:latin typeface="Times New Roman"/>
                <a:ea typeface="Times New Roman"/>
                <a:cs typeface="Times New Roman"/>
                <a:sym typeface="Times New Roman"/>
              </a:rPr>
              <a:t>Μερικά</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από</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συχνότερ</a:t>
            </a:r>
            <a:r>
              <a:rPr lang="el-GR" sz="1600" dirty="0">
                <a:solidFill>
                  <a:srgbClr val="FFFFFF"/>
                </a:solidFill>
                <a:latin typeface="Times New Roman"/>
                <a:ea typeface="Times New Roman"/>
                <a:cs typeface="Times New Roman"/>
                <a:sym typeface="Times New Roman"/>
              </a:rPr>
              <a:t>ο</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αναφερόμενα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προβλήματα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ψυχικής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υγείας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που</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αντιμετωπίζουν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αφορούν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στα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παρακάτω</a:t>
            </a:r>
            <a:r>
              <a:rPr lang="de-DE" sz="1600" dirty="0">
                <a:solidFill>
                  <a:srgbClr val="FFFFFF"/>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790"/>
              </a:spcBef>
              <a:spcAft>
                <a:spcPts val="0"/>
              </a:spcAft>
              <a:buClr>
                <a:srgbClr val="FFCC66"/>
              </a:buClr>
              <a:buSzPts val="1700"/>
              <a:buFont typeface="Arial"/>
              <a:buChar char="•"/>
            </a:pPr>
            <a:r>
              <a:rPr lang="de-DE" sz="1600" b="1" dirty="0" err="1">
                <a:solidFill>
                  <a:srgbClr val="FFCC66"/>
                </a:solidFill>
                <a:latin typeface="Times New Roman"/>
                <a:ea typeface="Times New Roman"/>
                <a:cs typeface="Times New Roman"/>
                <a:sym typeface="Times New Roman"/>
              </a:rPr>
              <a:t>Προβλήματα</a:t>
            </a:r>
            <a:r>
              <a:rPr lang="de-DE" sz="1600" b="1" dirty="0">
                <a:solidFill>
                  <a:srgbClr val="FFCC66"/>
                </a:solidFill>
                <a:latin typeface="Times New Roman"/>
                <a:ea typeface="Times New Roman"/>
                <a:cs typeface="Times New Roman"/>
                <a:sym typeface="Times New Roman"/>
              </a:rPr>
              <a:t> </a:t>
            </a:r>
            <a:r>
              <a:rPr lang="de-DE" sz="1600" b="1" dirty="0" err="1">
                <a:solidFill>
                  <a:srgbClr val="FFCC66"/>
                </a:solidFill>
                <a:latin typeface="Times New Roman"/>
                <a:ea typeface="Times New Roman"/>
                <a:cs typeface="Times New Roman"/>
                <a:sym typeface="Times New Roman"/>
              </a:rPr>
              <a:t>στις</a:t>
            </a:r>
            <a:r>
              <a:rPr lang="de-DE" sz="1600" b="1" dirty="0">
                <a:solidFill>
                  <a:srgbClr val="FFCC66"/>
                </a:solidFill>
                <a:latin typeface="Times New Roman"/>
                <a:ea typeface="Times New Roman"/>
                <a:cs typeface="Times New Roman"/>
                <a:sym typeface="Times New Roman"/>
              </a:rPr>
              <a:t> </a:t>
            </a:r>
            <a:r>
              <a:rPr lang="de-DE" sz="1600" b="1" dirty="0" err="1">
                <a:solidFill>
                  <a:srgbClr val="FFCC66"/>
                </a:solidFill>
                <a:latin typeface="Times New Roman"/>
                <a:ea typeface="Times New Roman"/>
                <a:cs typeface="Times New Roman"/>
                <a:sym typeface="Times New Roman"/>
              </a:rPr>
              <a:t>σχέσεις</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με</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την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οικογένεια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τους</a:t>
            </a:r>
            <a:r>
              <a:rPr lang="de-DE" sz="1600" dirty="0">
                <a:solidFill>
                  <a:srgbClr val="FFFFFF"/>
                </a:solidFill>
                <a:latin typeface="Times New Roman"/>
                <a:ea typeface="Times New Roman"/>
                <a:cs typeface="Times New Roman"/>
                <a:sym typeface="Times New Roman"/>
              </a:rPr>
              <a:t>/</a:t>
            </a:r>
            <a:r>
              <a:rPr lang="de-DE" sz="1600" dirty="0" err="1">
                <a:solidFill>
                  <a:srgbClr val="FFFFFF"/>
                </a:solidFill>
                <a:latin typeface="Times New Roman"/>
                <a:ea typeface="Times New Roman"/>
                <a:cs typeface="Times New Roman"/>
                <a:sym typeface="Times New Roman"/>
              </a:rPr>
              <a:t>ις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συνομηλίκους</a:t>
            </a:r>
            <a:r>
              <a:rPr lang="de-DE" sz="1600" dirty="0">
                <a:solidFill>
                  <a:srgbClr val="FFFFFF"/>
                </a:solidFill>
                <a:latin typeface="Times New Roman"/>
                <a:ea typeface="Times New Roman"/>
                <a:cs typeface="Times New Roman"/>
                <a:sym typeface="Times New Roman"/>
              </a:rPr>
              <a:t>/</a:t>
            </a:r>
            <a:r>
              <a:rPr lang="de-DE" sz="1600" dirty="0" err="1">
                <a:solidFill>
                  <a:srgbClr val="FFFFFF"/>
                </a:solidFill>
                <a:latin typeface="Times New Roman"/>
                <a:ea typeface="Times New Roman"/>
                <a:cs typeface="Times New Roman"/>
                <a:sym typeface="Times New Roman"/>
              </a:rPr>
              <a:t>ες</a:t>
            </a:r>
            <a:r>
              <a:rPr lang="de-DE" sz="1600" dirty="0">
                <a:solidFill>
                  <a:srgbClr val="FFFFFF"/>
                </a:solidFill>
                <a:latin typeface="Times New Roman"/>
                <a:ea typeface="Times New Roman"/>
                <a:cs typeface="Times New Roman"/>
                <a:sym typeface="Times New Roman"/>
              </a:rPr>
              <a:t>. </a:t>
            </a:r>
            <a:r>
              <a:rPr lang="de-DE" sz="1600" b="1" u="sng" dirty="0" err="1">
                <a:solidFill>
                  <a:srgbClr val="9DC3E6"/>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 1.</a:t>
            </a:r>
            <a:endParaRPr sz="16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190"/>
              </a:spcBef>
              <a:spcAft>
                <a:spcPts val="0"/>
              </a:spcAft>
              <a:buClr>
                <a:srgbClr val="FFCC66"/>
              </a:buClr>
              <a:buSzPts val="1700"/>
              <a:buFont typeface="Arial"/>
              <a:buChar char="•"/>
            </a:pPr>
            <a:r>
              <a:rPr lang="de-DE" sz="1600" b="1" dirty="0" err="1">
                <a:solidFill>
                  <a:srgbClr val="FFCC66"/>
                </a:solidFill>
                <a:latin typeface="Times New Roman"/>
                <a:ea typeface="Times New Roman"/>
                <a:cs typeface="Times New Roman"/>
                <a:sym typeface="Times New Roman"/>
              </a:rPr>
              <a:t>Θέματα</a:t>
            </a:r>
            <a:r>
              <a:rPr lang="de-DE" sz="1600" b="1" dirty="0">
                <a:solidFill>
                  <a:srgbClr val="FFCC66"/>
                </a:solidFill>
                <a:latin typeface="Times New Roman"/>
                <a:ea typeface="Times New Roman"/>
                <a:cs typeface="Times New Roman"/>
                <a:sym typeface="Times New Roman"/>
              </a:rPr>
              <a:t> </a:t>
            </a:r>
            <a:r>
              <a:rPr lang="de-DE" sz="1600" b="1" dirty="0" err="1">
                <a:solidFill>
                  <a:srgbClr val="FFCC66"/>
                </a:solidFill>
                <a:latin typeface="Times New Roman"/>
                <a:ea typeface="Times New Roman"/>
                <a:cs typeface="Times New Roman"/>
                <a:sym typeface="Times New Roman"/>
              </a:rPr>
              <a:t>διατροφής</a:t>
            </a:r>
            <a:r>
              <a:rPr lang="de-DE" sz="1600" b="1" dirty="0">
                <a:solidFill>
                  <a:srgbClr val="FFCC66"/>
                </a:solidFill>
                <a:latin typeface="Times New Roman"/>
                <a:ea typeface="Times New Roman"/>
                <a:cs typeface="Times New Roman"/>
                <a:sym typeface="Times New Roman"/>
              </a:rPr>
              <a:t> ή </a:t>
            </a:r>
            <a:r>
              <a:rPr lang="de-DE" sz="1600" b="1" dirty="0" err="1">
                <a:solidFill>
                  <a:srgbClr val="FFCC66"/>
                </a:solidFill>
                <a:latin typeface="Times New Roman"/>
                <a:ea typeface="Times New Roman"/>
                <a:cs typeface="Times New Roman"/>
                <a:sym typeface="Times New Roman"/>
              </a:rPr>
              <a:t>εικόνας</a:t>
            </a:r>
            <a:r>
              <a:rPr lang="de-DE" sz="1600" b="1" dirty="0">
                <a:solidFill>
                  <a:srgbClr val="FFCC66"/>
                </a:solidFill>
                <a:latin typeface="Times New Roman"/>
                <a:ea typeface="Times New Roman"/>
                <a:cs typeface="Times New Roman"/>
                <a:sym typeface="Times New Roman"/>
              </a:rPr>
              <a:t> </a:t>
            </a:r>
            <a:r>
              <a:rPr lang="de-DE" sz="1600" b="1" dirty="0" err="1">
                <a:solidFill>
                  <a:srgbClr val="FFCC66"/>
                </a:solidFill>
                <a:latin typeface="Times New Roman"/>
                <a:ea typeface="Times New Roman"/>
                <a:cs typeface="Times New Roman"/>
                <a:sym typeface="Times New Roman"/>
              </a:rPr>
              <a:t>σώματος</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b="1" u="sng" dirty="0" err="1">
                <a:solidFill>
                  <a:srgbClr val="9DC3E6"/>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 1. </a:t>
            </a:r>
            <a:r>
              <a:rPr lang="de-DE" sz="1600" b="1" u="sng" dirty="0" err="1">
                <a:solidFill>
                  <a:srgbClr val="9DC3E6"/>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 2.</a:t>
            </a:r>
            <a:endParaRPr sz="16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110"/>
              </a:spcBef>
              <a:spcAft>
                <a:spcPts val="0"/>
              </a:spcAft>
              <a:buClr>
                <a:srgbClr val="FFCC66"/>
              </a:buClr>
              <a:buSzPts val="1700"/>
              <a:buFont typeface="Arial"/>
              <a:buChar char="•"/>
            </a:pPr>
            <a:r>
              <a:rPr lang="de-DE" sz="1600" b="1" dirty="0" err="1">
                <a:solidFill>
                  <a:srgbClr val="FFCC66"/>
                </a:solidFill>
                <a:latin typeface="Times New Roman"/>
                <a:ea typeface="Times New Roman"/>
                <a:cs typeface="Times New Roman"/>
                <a:sym typeface="Times New Roman"/>
              </a:rPr>
              <a:t>Εκφοβισμός</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πρόσωπο</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με</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πρόσωπο</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και</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διαδικτυακός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εκφοβισμός</a:t>
            </a:r>
            <a:r>
              <a:rPr lang="de-DE" sz="1600" dirty="0">
                <a:solidFill>
                  <a:srgbClr val="FFFFFF"/>
                </a:solidFill>
                <a:latin typeface="Times New Roman"/>
                <a:ea typeface="Times New Roman"/>
                <a:cs typeface="Times New Roman"/>
                <a:sym typeface="Times New Roman"/>
              </a:rPr>
              <a:t>. </a:t>
            </a:r>
            <a:r>
              <a:rPr lang="de-DE" sz="1600" b="1" u="sng" dirty="0" err="1">
                <a:solidFill>
                  <a:srgbClr val="9DC3E6"/>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 1. </a:t>
            </a:r>
            <a:r>
              <a:rPr lang="de-DE" sz="1600" b="1" u="sng" dirty="0" err="1">
                <a:solidFill>
                  <a:srgbClr val="9DC3E6"/>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 2.</a:t>
            </a:r>
            <a:endParaRPr sz="16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190"/>
              </a:spcBef>
              <a:spcAft>
                <a:spcPts val="0"/>
              </a:spcAft>
              <a:buClr>
                <a:srgbClr val="FFCC66"/>
              </a:buClr>
              <a:buSzPts val="1700"/>
              <a:buFont typeface="Arial"/>
              <a:buChar char="•"/>
            </a:pPr>
            <a:r>
              <a:rPr lang="de-DE" sz="1600" b="1" dirty="0" err="1">
                <a:solidFill>
                  <a:srgbClr val="FFCC66"/>
                </a:solidFill>
                <a:latin typeface="Times New Roman"/>
                <a:ea typeface="Times New Roman"/>
                <a:cs typeface="Times New Roman"/>
                <a:sym typeface="Times New Roman"/>
              </a:rPr>
              <a:t>Κακοποίηση</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σωματική</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συναισθηματική</a:t>
            </a:r>
            <a:r>
              <a:rPr lang="de-DE" sz="1600" dirty="0">
                <a:solidFill>
                  <a:srgbClr val="FFFFFF"/>
                </a:solidFill>
                <a:latin typeface="Times New Roman"/>
                <a:ea typeface="Times New Roman"/>
                <a:cs typeface="Times New Roman"/>
                <a:sym typeface="Times New Roman"/>
              </a:rPr>
              <a:t> ή </a:t>
            </a:r>
            <a:r>
              <a:rPr lang="de-DE" sz="1600" dirty="0" err="1">
                <a:solidFill>
                  <a:srgbClr val="FFFFFF"/>
                </a:solidFill>
                <a:latin typeface="Times New Roman"/>
                <a:ea typeface="Times New Roman"/>
                <a:cs typeface="Times New Roman"/>
                <a:sym typeface="Times New Roman"/>
              </a:rPr>
              <a:t>σεξουαλική</a:t>
            </a:r>
            <a:r>
              <a:rPr lang="de-DE" sz="1600" dirty="0">
                <a:solidFill>
                  <a:srgbClr val="FFFFFF"/>
                </a:solidFill>
                <a:latin typeface="Times New Roman"/>
                <a:ea typeface="Times New Roman"/>
                <a:cs typeface="Times New Roman"/>
                <a:sym typeface="Times New Roman"/>
              </a:rPr>
              <a:t>. </a:t>
            </a:r>
            <a:r>
              <a:rPr lang="de-DE" sz="1600" b="1" u="sng" dirty="0" err="1">
                <a:solidFill>
                  <a:srgbClr val="9DC3E6"/>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 1.</a:t>
            </a:r>
            <a:endParaRPr sz="16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190"/>
              </a:spcBef>
              <a:spcAft>
                <a:spcPts val="0"/>
              </a:spcAft>
              <a:buClr>
                <a:srgbClr val="FFCC66"/>
              </a:buClr>
              <a:buSzPts val="1700"/>
              <a:buFont typeface="Arial"/>
              <a:buChar char="•"/>
            </a:pPr>
            <a:r>
              <a:rPr lang="de-DE" sz="1600" b="1" dirty="0" err="1">
                <a:solidFill>
                  <a:srgbClr val="FFCC66"/>
                </a:solidFill>
                <a:latin typeface="Times New Roman"/>
                <a:ea typeface="Times New Roman"/>
                <a:cs typeface="Times New Roman"/>
                <a:sym typeface="Times New Roman"/>
              </a:rPr>
              <a:t>Αίσθημα</a:t>
            </a:r>
            <a:r>
              <a:rPr lang="de-DE" sz="1600" b="1" dirty="0">
                <a:solidFill>
                  <a:srgbClr val="FFCC66"/>
                </a:solidFill>
                <a:latin typeface="Times New Roman"/>
                <a:ea typeface="Times New Roman"/>
                <a:cs typeface="Times New Roman"/>
                <a:sym typeface="Times New Roman"/>
              </a:rPr>
              <a:t> </a:t>
            </a:r>
            <a:r>
              <a:rPr lang="de-DE" sz="1600" b="1" dirty="0" err="1">
                <a:solidFill>
                  <a:srgbClr val="FFCC66"/>
                </a:solidFill>
                <a:latin typeface="Times New Roman"/>
                <a:ea typeface="Times New Roman"/>
                <a:cs typeface="Times New Roman"/>
                <a:sym typeface="Times New Roman"/>
              </a:rPr>
              <a:t>θλίψης</a:t>
            </a:r>
            <a:r>
              <a:rPr lang="de-DE" sz="1600" b="1" dirty="0">
                <a:solidFill>
                  <a:srgbClr val="FFCC66"/>
                </a:solidFill>
                <a:latin typeface="Times New Roman"/>
                <a:ea typeface="Times New Roman"/>
                <a:cs typeface="Times New Roman"/>
                <a:sym typeface="Times New Roman"/>
              </a:rPr>
              <a:t> ή </a:t>
            </a:r>
            <a:r>
              <a:rPr lang="de-DE" sz="1600" b="1" dirty="0" err="1">
                <a:solidFill>
                  <a:srgbClr val="FFCC66"/>
                </a:solidFill>
                <a:latin typeface="Times New Roman"/>
                <a:ea typeface="Times New Roman"/>
                <a:cs typeface="Times New Roman"/>
                <a:sym typeface="Times New Roman"/>
              </a:rPr>
              <a:t>κατάθλιψη</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b="1" u="sng" dirty="0" err="1">
                <a:solidFill>
                  <a:srgbClr val="9DC3E6"/>
                </a:solid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 1.</a:t>
            </a:r>
            <a:endParaRPr sz="16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115"/>
              </a:spcBef>
              <a:spcAft>
                <a:spcPts val="0"/>
              </a:spcAft>
              <a:buClr>
                <a:srgbClr val="FFCC66"/>
              </a:buClr>
              <a:buSzPts val="1700"/>
              <a:buFont typeface="Arial"/>
              <a:buChar char="•"/>
            </a:pPr>
            <a:r>
              <a:rPr lang="de-DE" sz="1600" b="1" dirty="0" err="1">
                <a:solidFill>
                  <a:srgbClr val="FFCC66"/>
                </a:solidFill>
                <a:latin typeface="Times New Roman"/>
                <a:ea typeface="Times New Roman"/>
                <a:cs typeface="Times New Roman"/>
                <a:sym typeface="Times New Roman"/>
              </a:rPr>
              <a:t>Ανησυχία</a:t>
            </a:r>
            <a:r>
              <a:rPr lang="de-DE" sz="1600" b="1" dirty="0">
                <a:solidFill>
                  <a:srgbClr val="FFCC66"/>
                </a:solidFill>
                <a:latin typeface="Times New Roman"/>
                <a:ea typeface="Times New Roman"/>
                <a:cs typeface="Times New Roman"/>
                <a:sym typeface="Times New Roman"/>
              </a:rPr>
              <a:t> ή </a:t>
            </a:r>
            <a:r>
              <a:rPr lang="de-DE" sz="1600" b="1" dirty="0" err="1">
                <a:solidFill>
                  <a:srgbClr val="FFCC66"/>
                </a:solidFill>
                <a:latin typeface="Times New Roman"/>
                <a:ea typeface="Times New Roman"/>
                <a:cs typeface="Times New Roman"/>
                <a:sym typeface="Times New Roman"/>
              </a:rPr>
              <a:t>άγχος</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b="1" u="sng" dirty="0" err="1">
                <a:solidFill>
                  <a:srgbClr val="9DC3E6"/>
                </a:solidFill>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 1.</a:t>
            </a:r>
            <a:endParaRPr sz="16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190"/>
              </a:spcBef>
              <a:spcAft>
                <a:spcPts val="0"/>
              </a:spcAft>
              <a:buClr>
                <a:srgbClr val="FFCC66"/>
              </a:buClr>
              <a:buSzPts val="1700"/>
              <a:buFont typeface="Arial"/>
              <a:buChar char="•"/>
            </a:pPr>
            <a:r>
              <a:rPr lang="de-DE" sz="1600" b="1" dirty="0" err="1">
                <a:solidFill>
                  <a:srgbClr val="FFCC66"/>
                </a:solidFill>
                <a:latin typeface="Times New Roman"/>
                <a:ea typeface="Times New Roman"/>
                <a:cs typeface="Times New Roman"/>
                <a:sym typeface="Times New Roman"/>
              </a:rPr>
              <a:t>Αυτοτραυματισμός</a:t>
            </a:r>
            <a:r>
              <a:rPr lang="de-DE" sz="1600" b="1" dirty="0">
                <a:solidFill>
                  <a:srgbClr val="FFCC66"/>
                </a:solidFill>
                <a:latin typeface="Times New Roman"/>
                <a:ea typeface="Times New Roman"/>
                <a:cs typeface="Times New Roman"/>
                <a:sym typeface="Times New Roman"/>
              </a:rPr>
              <a:t> ή </a:t>
            </a:r>
            <a:r>
              <a:rPr lang="de-DE" sz="1600" b="1" dirty="0" err="1">
                <a:solidFill>
                  <a:srgbClr val="FFCC66"/>
                </a:solidFill>
                <a:latin typeface="Times New Roman"/>
                <a:ea typeface="Times New Roman"/>
                <a:cs typeface="Times New Roman"/>
                <a:sym typeface="Times New Roman"/>
              </a:rPr>
              <a:t>αυτοκτονία</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b="1" u="sng" dirty="0" err="1">
                <a:solidFill>
                  <a:srgbClr val="9DC3E6"/>
                </a:solidFill>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 1. </a:t>
            </a:r>
            <a:r>
              <a:rPr lang="de-DE" sz="1600" b="1" u="sng" dirty="0" err="1">
                <a:solidFill>
                  <a:srgbClr val="9DC3E6"/>
                </a:solidFill>
                <a:latin typeface="Times New Roman"/>
                <a:ea typeface="Times New Roman"/>
                <a:cs typeface="Times New Roman"/>
                <a:sym typeface="Times New Roman"/>
                <a:hlinkClick r:id="rId15">
                  <a:extLst>
                    <a:ext uri="{A12FA001-AC4F-418D-AE19-62706E023703}">
                      <ahyp:hlinkClr xmlns:ahyp="http://schemas.microsoft.com/office/drawing/2018/hyperlinkcolor" val="tx"/>
                    </a:ext>
                  </a:extLst>
                </a:hlinkClick>
              </a:rPr>
              <a:t>Σύνδεσμος</a:t>
            </a:r>
            <a:r>
              <a:rPr lang="de-DE" sz="1600" b="1" u="sng" dirty="0">
                <a:solidFill>
                  <a:srgbClr val="9DC3E6"/>
                </a:solidFill>
                <a:latin typeface="Times New Roman"/>
                <a:ea typeface="Times New Roman"/>
                <a:cs typeface="Times New Roman"/>
                <a:sym typeface="Times New Roman"/>
                <a:hlinkClick r:id="rId15">
                  <a:extLst>
                    <a:ext uri="{A12FA001-AC4F-418D-AE19-62706E023703}">
                      <ahyp:hlinkClr xmlns:ahyp="http://schemas.microsoft.com/office/drawing/2018/hyperlinkcolor" val="tx"/>
                    </a:ext>
                  </a:extLst>
                </a:hlinkClick>
              </a:rPr>
              <a:t> 2.</a:t>
            </a:r>
            <a:endParaRPr sz="1600" dirty="0">
              <a:solidFill>
                <a:schemeClr val="dk1"/>
              </a:solidFill>
              <a:latin typeface="Times New Roman"/>
              <a:ea typeface="Times New Roman"/>
              <a:cs typeface="Times New Roman"/>
              <a:sym typeface="Times New Roman"/>
            </a:endParaRPr>
          </a:p>
        </p:txBody>
      </p:sp>
      <p:sp>
        <p:nvSpPr>
          <p:cNvPr id="268" name="Google Shape;268;p10"/>
          <p:cNvSpPr/>
          <p:nvPr/>
        </p:nvSpPr>
        <p:spPr>
          <a:xfrm>
            <a:off x="8487666" y="5304597"/>
            <a:ext cx="2364105" cy="393700"/>
          </a:xfrm>
          <a:custGeom>
            <a:avLst/>
            <a:gdLst/>
            <a:ahLst/>
            <a:cxnLst/>
            <a:rect l="l" t="t" r="r" b="b"/>
            <a:pathLst>
              <a:path w="2364104" h="393700" extrusionOk="0">
                <a:moveTo>
                  <a:pt x="1390026" y="0"/>
                </a:moveTo>
                <a:lnTo>
                  <a:pt x="1313763" y="340"/>
                </a:lnTo>
                <a:lnTo>
                  <a:pt x="1238574" y="1348"/>
                </a:lnTo>
                <a:lnTo>
                  <a:pt x="1164565" y="3008"/>
                </a:lnTo>
                <a:lnTo>
                  <a:pt x="1091844" y="5301"/>
                </a:lnTo>
                <a:lnTo>
                  <a:pt x="1020515" y="8210"/>
                </a:lnTo>
                <a:lnTo>
                  <a:pt x="950684" y="11718"/>
                </a:lnTo>
                <a:lnTo>
                  <a:pt x="882458" y="15807"/>
                </a:lnTo>
                <a:lnTo>
                  <a:pt x="815943" y="20459"/>
                </a:lnTo>
                <a:lnTo>
                  <a:pt x="751245" y="25657"/>
                </a:lnTo>
                <a:lnTo>
                  <a:pt x="688469" y="31384"/>
                </a:lnTo>
                <a:lnTo>
                  <a:pt x="627722" y="37621"/>
                </a:lnTo>
                <a:lnTo>
                  <a:pt x="569110" y="44353"/>
                </a:lnTo>
                <a:lnTo>
                  <a:pt x="512739" y="51560"/>
                </a:lnTo>
                <a:lnTo>
                  <a:pt x="458714" y="59225"/>
                </a:lnTo>
                <a:lnTo>
                  <a:pt x="407142" y="67332"/>
                </a:lnTo>
                <a:lnTo>
                  <a:pt x="358130" y="75862"/>
                </a:lnTo>
                <a:lnTo>
                  <a:pt x="311782" y="84798"/>
                </a:lnTo>
                <a:lnTo>
                  <a:pt x="268204" y="94122"/>
                </a:lnTo>
                <a:lnTo>
                  <a:pt x="227504" y="103818"/>
                </a:lnTo>
                <a:lnTo>
                  <a:pt x="189787" y="113867"/>
                </a:lnTo>
                <a:lnTo>
                  <a:pt x="123725" y="134955"/>
                </a:lnTo>
                <a:lnTo>
                  <a:pt x="70867" y="157246"/>
                </a:lnTo>
                <a:lnTo>
                  <a:pt x="32062" y="180602"/>
                </a:lnTo>
                <a:lnTo>
                  <a:pt x="2056" y="217323"/>
                </a:lnTo>
                <a:lnTo>
                  <a:pt x="0" y="229943"/>
                </a:lnTo>
                <a:lnTo>
                  <a:pt x="2056" y="242562"/>
                </a:lnTo>
                <a:lnTo>
                  <a:pt x="32062" y="279280"/>
                </a:lnTo>
                <a:lnTo>
                  <a:pt x="70868" y="302634"/>
                </a:lnTo>
                <a:lnTo>
                  <a:pt x="123725" y="324925"/>
                </a:lnTo>
                <a:lnTo>
                  <a:pt x="189787" y="346013"/>
                </a:lnTo>
                <a:lnTo>
                  <a:pt x="227505" y="356062"/>
                </a:lnTo>
                <a:lnTo>
                  <a:pt x="268205" y="365757"/>
                </a:lnTo>
                <a:lnTo>
                  <a:pt x="311782" y="375082"/>
                </a:lnTo>
                <a:lnTo>
                  <a:pt x="358130" y="384018"/>
                </a:lnTo>
                <a:lnTo>
                  <a:pt x="412521" y="393394"/>
                </a:lnTo>
                <a:lnTo>
                  <a:pt x="2364102" y="65949"/>
                </a:lnTo>
                <a:lnTo>
                  <a:pt x="2321328" y="59225"/>
                </a:lnTo>
                <a:lnTo>
                  <a:pt x="2267306" y="51560"/>
                </a:lnTo>
                <a:lnTo>
                  <a:pt x="2210936" y="44353"/>
                </a:lnTo>
                <a:lnTo>
                  <a:pt x="2152326" y="37622"/>
                </a:lnTo>
                <a:lnTo>
                  <a:pt x="2091581" y="31384"/>
                </a:lnTo>
                <a:lnTo>
                  <a:pt x="2028806" y="25657"/>
                </a:lnTo>
                <a:lnTo>
                  <a:pt x="1964109" y="20459"/>
                </a:lnTo>
                <a:lnTo>
                  <a:pt x="1897595" y="15807"/>
                </a:lnTo>
                <a:lnTo>
                  <a:pt x="1829370" y="11718"/>
                </a:lnTo>
                <a:lnTo>
                  <a:pt x="1759540" y="8210"/>
                </a:lnTo>
                <a:lnTo>
                  <a:pt x="1688211" y="5301"/>
                </a:lnTo>
                <a:lnTo>
                  <a:pt x="1615489" y="3008"/>
                </a:lnTo>
                <a:lnTo>
                  <a:pt x="1541481" y="1348"/>
                </a:lnTo>
                <a:lnTo>
                  <a:pt x="1466291" y="340"/>
                </a:lnTo>
                <a:lnTo>
                  <a:pt x="1390026" y="0"/>
                </a:lnTo>
                <a:close/>
              </a:path>
            </a:pathLst>
          </a:custGeom>
          <a:solidFill>
            <a:srgbClr val="582C82">
              <a:alpha val="3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0"/>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0" name="Google Shape;270;p10"/>
          <p:cNvPicPr preferRelativeResize="0"/>
          <p:nvPr/>
        </p:nvPicPr>
        <p:blipFill rotWithShape="1">
          <a:blip r:embed="rId16">
            <a:alphaModFix/>
          </a:blip>
          <a:srcRect/>
          <a:stretch/>
        </p:blipFill>
        <p:spPr>
          <a:xfrm>
            <a:off x="8227172" y="1427637"/>
            <a:ext cx="3054033" cy="2632101"/>
          </a:xfrm>
          <a:prstGeom prst="rect">
            <a:avLst/>
          </a:prstGeom>
          <a:noFill/>
          <a:ln>
            <a:noFill/>
          </a:ln>
        </p:spPr>
      </p:pic>
      <p:sp>
        <p:nvSpPr>
          <p:cNvPr id="271" name="Google Shape;271;p10"/>
          <p:cNvSpPr txBox="1"/>
          <p:nvPr/>
        </p:nvSpPr>
        <p:spPr>
          <a:xfrm>
            <a:off x="614719" y="546100"/>
            <a:ext cx="6155100" cy="54558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de-DE" sz="1800" b="1" dirty="0" err="1">
                <a:solidFill>
                  <a:srgbClr val="FAAF3A"/>
                </a:solidFill>
                <a:latin typeface="Times New Roman"/>
                <a:ea typeface="Times New Roman"/>
                <a:cs typeface="Times New Roman"/>
                <a:sym typeface="Times New Roman"/>
              </a:rPr>
              <a:t>Το</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πρόγραμμα</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ψυχικής</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υγείας</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για</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παιδιά</a:t>
            </a:r>
            <a:endParaRPr sz="1800" b="1">
              <a:solidFill>
                <a:srgbClr val="FAAF3A"/>
              </a:solidFill>
              <a:latin typeface="Times New Roman"/>
              <a:ea typeface="Times New Roman"/>
              <a:cs typeface="Times New Roman"/>
              <a:sym typeface="Times New Roman"/>
            </a:endParaRPr>
          </a:p>
          <a:p>
            <a:pPr marL="0" lvl="0" indent="0" algn="l" rtl="0">
              <a:spcBef>
                <a:spcPts val="120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6" name="Google Shape;276;p11"/>
          <p:cNvGrpSpPr/>
          <p:nvPr/>
        </p:nvGrpSpPr>
        <p:grpSpPr>
          <a:xfrm>
            <a:off x="11091926" y="5978842"/>
            <a:ext cx="511174" cy="705802"/>
            <a:chOff x="11091926" y="5978842"/>
            <a:chExt cx="511174" cy="705802"/>
          </a:xfrm>
        </p:grpSpPr>
        <p:pic>
          <p:nvPicPr>
            <p:cNvPr id="277" name="Google Shape;277;p11"/>
            <p:cNvPicPr preferRelativeResize="0"/>
            <p:nvPr/>
          </p:nvPicPr>
          <p:blipFill rotWithShape="1">
            <a:blip r:embed="rId3">
              <a:alphaModFix/>
            </a:blip>
            <a:srcRect/>
            <a:stretch/>
          </p:blipFill>
          <p:spPr>
            <a:xfrm>
              <a:off x="11091926" y="6292532"/>
              <a:ext cx="271462" cy="162242"/>
            </a:xfrm>
            <a:prstGeom prst="rect">
              <a:avLst/>
            </a:prstGeom>
            <a:noFill/>
            <a:ln>
              <a:noFill/>
            </a:ln>
          </p:spPr>
        </p:pic>
        <p:pic>
          <p:nvPicPr>
            <p:cNvPr id="278" name="Google Shape;278;p11"/>
            <p:cNvPicPr preferRelativeResize="0"/>
            <p:nvPr/>
          </p:nvPicPr>
          <p:blipFill rotWithShape="1">
            <a:blip r:embed="rId4">
              <a:alphaModFix/>
            </a:blip>
            <a:srcRect/>
            <a:stretch/>
          </p:blipFill>
          <p:spPr>
            <a:xfrm>
              <a:off x="11211941" y="5978842"/>
              <a:ext cx="248284" cy="333692"/>
            </a:xfrm>
            <a:prstGeom prst="rect">
              <a:avLst/>
            </a:prstGeom>
            <a:noFill/>
            <a:ln>
              <a:noFill/>
            </a:ln>
          </p:spPr>
        </p:pic>
        <p:pic>
          <p:nvPicPr>
            <p:cNvPr id="279" name="Google Shape;279;p11"/>
            <p:cNvPicPr preferRelativeResize="0"/>
            <p:nvPr/>
          </p:nvPicPr>
          <p:blipFill rotWithShape="1">
            <a:blip r:embed="rId5">
              <a:alphaModFix/>
            </a:blip>
            <a:srcRect/>
            <a:stretch/>
          </p:blipFill>
          <p:spPr>
            <a:xfrm>
              <a:off x="11164316" y="6350952"/>
              <a:ext cx="438784" cy="333692"/>
            </a:xfrm>
            <a:prstGeom prst="rect">
              <a:avLst/>
            </a:prstGeom>
            <a:noFill/>
            <a:ln>
              <a:noFill/>
            </a:ln>
          </p:spPr>
        </p:pic>
      </p:grpSp>
      <p:grpSp>
        <p:nvGrpSpPr>
          <p:cNvPr id="280" name="Google Shape;280;p11"/>
          <p:cNvGrpSpPr/>
          <p:nvPr/>
        </p:nvGrpSpPr>
        <p:grpSpPr>
          <a:xfrm>
            <a:off x="50070" y="29134"/>
            <a:ext cx="7684583" cy="6859143"/>
            <a:chOff x="0" y="0"/>
            <a:chExt cx="7684583" cy="6859143"/>
          </a:xfrm>
        </p:grpSpPr>
        <p:sp>
          <p:nvSpPr>
            <p:cNvPr id="281" name="Google Shape;281;p11"/>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1"/>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3" name="Google Shape;283;p11"/>
            <p:cNvPicPr preferRelativeResize="0"/>
            <p:nvPr/>
          </p:nvPicPr>
          <p:blipFill rotWithShape="1">
            <a:blip r:embed="rId6">
              <a:alphaModFix/>
            </a:blip>
            <a:srcRect/>
            <a:stretch/>
          </p:blipFill>
          <p:spPr>
            <a:xfrm>
              <a:off x="7261583" y="6791"/>
              <a:ext cx="423000" cy="6852352"/>
            </a:xfrm>
            <a:prstGeom prst="rect">
              <a:avLst/>
            </a:prstGeom>
            <a:noFill/>
            <a:ln>
              <a:noFill/>
            </a:ln>
          </p:spPr>
        </p:pic>
      </p:grpSp>
      <p:sp>
        <p:nvSpPr>
          <p:cNvPr id="284" name="Google Shape;284;p11"/>
          <p:cNvSpPr txBox="1">
            <a:spLocks noGrp="1"/>
          </p:cNvSpPr>
          <p:nvPr>
            <p:ph type="title"/>
          </p:nvPr>
        </p:nvSpPr>
        <p:spPr>
          <a:xfrm>
            <a:off x="708025" y="1603057"/>
            <a:ext cx="5913900" cy="648254"/>
          </a:xfrm>
          <a:prstGeom prst="rect">
            <a:avLst/>
          </a:prstGeom>
          <a:noFill/>
          <a:ln>
            <a:noFill/>
          </a:ln>
        </p:spPr>
        <p:txBody>
          <a:bodyPr spcFirstLastPara="1" wrap="square" lIns="0" tIns="25400" rIns="0" bIns="0" anchor="t" anchorCtr="0">
            <a:spAutoFit/>
          </a:bodyPr>
          <a:lstStyle/>
          <a:p>
            <a:pPr marL="12700" marR="5080" lvl="0" indent="0" algn="l" rtl="0">
              <a:lnSpc>
                <a:spcPct val="119411"/>
              </a:lnSpc>
              <a:spcBef>
                <a:spcPts val="0"/>
              </a:spcBef>
              <a:spcAft>
                <a:spcPts val="0"/>
              </a:spcAft>
              <a:buNone/>
            </a:pPr>
            <a:r>
              <a:rPr lang="el-GR" sz="1700" b="0" dirty="0">
                <a:solidFill>
                  <a:srgbClr val="FFFFFF"/>
                </a:solidFill>
                <a:latin typeface="Times New Roman"/>
                <a:ea typeface="Times New Roman"/>
                <a:cs typeface="Times New Roman"/>
                <a:sym typeface="Times New Roman"/>
              </a:rPr>
              <a:t>«</a:t>
            </a:r>
            <a:r>
              <a:rPr lang="de-DE" sz="1700" b="0" dirty="0" err="1">
                <a:solidFill>
                  <a:srgbClr val="FFFFFF"/>
                </a:solidFill>
                <a:latin typeface="Times New Roman"/>
                <a:ea typeface="Times New Roman"/>
                <a:cs typeface="Times New Roman"/>
                <a:sym typeface="Times New Roman"/>
              </a:rPr>
              <a:t>Μεγάλες</a:t>
            </a:r>
            <a:r>
              <a:rPr lang="de-DE" sz="1700" b="0" dirty="0">
                <a:solidFill>
                  <a:srgbClr val="FFFFFF"/>
                </a:solidFill>
                <a:latin typeface="Times New Roman"/>
                <a:ea typeface="Times New Roman"/>
                <a:cs typeface="Times New Roman"/>
                <a:sym typeface="Times New Roman"/>
              </a:rPr>
              <a:t> </a:t>
            </a:r>
            <a:r>
              <a:rPr lang="de-DE" sz="1700" b="0" dirty="0" err="1">
                <a:solidFill>
                  <a:srgbClr val="FFFFFF"/>
                </a:solidFill>
                <a:latin typeface="Times New Roman"/>
                <a:ea typeface="Times New Roman"/>
                <a:cs typeface="Times New Roman"/>
                <a:sym typeface="Times New Roman"/>
              </a:rPr>
              <a:t>συζητήσεις</a:t>
            </a:r>
            <a:r>
              <a:rPr lang="de-DE" sz="1700" b="0" dirty="0">
                <a:solidFill>
                  <a:srgbClr val="FFFFFF"/>
                </a:solidFill>
                <a:latin typeface="Times New Roman"/>
                <a:ea typeface="Times New Roman"/>
                <a:cs typeface="Times New Roman"/>
                <a:sym typeface="Times New Roman"/>
              </a:rPr>
              <a:t> </a:t>
            </a:r>
            <a:r>
              <a:rPr lang="el-GR" sz="1700" b="0" dirty="0">
                <a:solidFill>
                  <a:srgbClr val="FFFFFF"/>
                </a:solidFill>
                <a:latin typeface="Times New Roman"/>
                <a:ea typeface="Times New Roman"/>
                <a:cs typeface="Times New Roman"/>
                <a:sym typeface="Times New Roman"/>
              </a:rPr>
              <a:t>με</a:t>
            </a:r>
            <a:r>
              <a:rPr lang="de-DE" sz="1700" b="0" dirty="0">
                <a:solidFill>
                  <a:srgbClr val="FFFFFF"/>
                </a:solidFill>
                <a:latin typeface="Times New Roman"/>
                <a:ea typeface="Times New Roman"/>
                <a:cs typeface="Times New Roman"/>
                <a:sym typeface="Times New Roman"/>
              </a:rPr>
              <a:t> μικρούς ανθρώπους</a:t>
            </a:r>
            <a:r>
              <a:rPr lang="el-GR" sz="1700" b="0" dirty="0">
                <a:solidFill>
                  <a:srgbClr val="FFFFFF"/>
                </a:solidFill>
                <a:latin typeface="Times New Roman"/>
                <a:ea typeface="Times New Roman"/>
                <a:cs typeface="Times New Roman"/>
                <a:sym typeface="Times New Roman"/>
              </a:rPr>
              <a:t>»</a:t>
            </a:r>
            <a:r>
              <a:rPr lang="en-US" sz="1700" b="0" dirty="0">
                <a:solidFill>
                  <a:srgbClr val="FFFFFF"/>
                </a:solidFill>
                <a:latin typeface="Times New Roman"/>
                <a:ea typeface="Times New Roman"/>
                <a:cs typeface="Times New Roman"/>
                <a:sym typeface="Times New Roman"/>
              </a:rPr>
              <a:t>:</a:t>
            </a:r>
            <a:r>
              <a:rPr lang="de-DE" sz="1700" b="0" dirty="0">
                <a:solidFill>
                  <a:srgbClr val="FFFFFF"/>
                </a:solidFill>
                <a:latin typeface="Times New Roman"/>
                <a:ea typeface="Times New Roman"/>
                <a:cs typeface="Times New Roman"/>
                <a:sym typeface="Times New Roman"/>
              </a:rPr>
              <a:t> </a:t>
            </a:r>
            <a:r>
              <a:rPr lang="de-DE" sz="1700" b="0" dirty="0" err="1">
                <a:solidFill>
                  <a:srgbClr val="FFFFFF"/>
                </a:solidFill>
                <a:latin typeface="Times New Roman"/>
                <a:ea typeface="Times New Roman"/>
                <a:cs typeface="Times New Roman"/>
                <a:sym typeface="Times New Roman"/>
              </a:rPr>
              <a:t>Πλ</a:t>
            </a:r>
            <a:r>
              <a:rPr lang="de-DE" sz="1700" b="0" dirty="0">
                <a:solidFill>
                  <a:srgbClr val="FFFFFF"/>
                </a:solidFill>
                <a:latin typeface="Times New Roman"/>
                <a:ea typeface="Times New Roman"/>
                <a:cs typeface="Times New Roman"/>
                <a:sym typeface="Times New Roman"/>
              </a:rPr>
              <a:t>αίσιο πρόληψης και παρέμβασης. </a:t>
            </a:r>
            <a:endParaRPr sz="1700" dirty="0">
              <a:latin typeface="Times New Roman"/>
              <a:ea typeface="Times New Roman"/>
              <a:cs typeface="Times New Roman"/>
              <a:sym typeface="Times New Roman"/>
            </a:endParaRPr>
          </a:p>
        </p:txBody>
      </p:sp>
      <p:sp>
        <p:nvSpPr>
          <p:cNvPr id="291" name="Google Shape;291;p11"/>
          <p:cNvSpPr txBox="1"/>
          <p:nvPr/>
        </p:nvSpPr>
        <p:spPr>
          <a:xfrm>
            <a:off x="1469305" y="2620581"/>
            <a:ext cx="5529670" cy="53925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700" b="1" dirty="0" err="1">
                <a:solidFill>
                  <a:srgbClr val="FFCC66"/>
                </a:solidFill>
                <a:latin typeface="Times New Roman"/>
                <a:ea typeface="Times New Roman"/>
                <a:cs typeface="Times New Roman"/>
                <a:sym typeface="Times New Roman"/>
              </a:rPr>
              <a:t>Προετοιμ</a:t>
            </a:r>
            <a:r>
              <a:rPr lang="de-DE" sz="1700" b="1" dirty="0">
                <a:solidFill>
                  <a:srgbClr val="FFCC66"/>
                </a:solidFill>
                <a:latin typeface="Times New Roman"/>
                <a:ea typeface="Times New Roman"/>
                <a:cs typeface="Times New Roman"/>
                <a:sym typeface="Times New Roman"/>
              </a:rPr>
              <a:t>ασία (Preparation) </a:t>
            </a:r>
            <a:r>
              <a:rPr lang="de-DE" sz="1700" dirty="0">
                <a:solidFill>
                  <a:srgbClr val="FFFFFF"/>
                </a:solidFill>
                <a:latin typeface="Times New Roman"/>
                <a:ea typeface="Times New Roman"/>
                <a:cs typeface="Times New Roman"/>
                <a:sym typeface="Times New Roman"/>
              </a:rPr>
              <a:t>- μελετήστε το θέμα της ψυχικής υγείας</a:t>
            </a:r>
            <a:endParaRPr sz="1700" dirty="0">
              <a:solidFill>
                <a:schemeClr val="dk1"/>
              </a:solidFill>
              <a:latin typeface="Times New Roman"/>
              <a:ea typeface="Times New Roman"/>
              <a:cs typeface="Times New Roman"/>
              <a:sym typeface="Times New Roman"/>
            </a:endParaRPr>
          </a:p>
        </p:txBody>
      </p:sp>
      <p:sp>
        <p:nvSpPr>
          <p:cNvPr id="292" name="Google Shape;292;p11"/>
          <p:cNvSpPr txBox="1"/>
          <p:nvPr/>
        </p:nvSpPr>
        <p:spPr>
          <a:xfrm>
            <a:off x="1509013" y="3280981"/>
            <a:ext cx="5253300" cy="1514517"/>
          </a:xfrm>
          <a:prstGeom prst="rect">
            <a:avLst/>
          </a:prstGeom>
          <a:noFill/>
          <a:ln>
            <a:noFill/>
          </a:ln>
        </p:spPr>
        <p:txBody>
          <a:bodyPr spcFirstLastPara="1" wrap="square" lIns="0" tIns="25400" rIns="0" bIns="0" anchor="t" anchorCtr="0">
            <a:spAutoFit/>
          </a:bodyPr>
          <a:lstStyle/>
          <a:p>
            <a:pPr marL="12700" marR="438784" lvl="0" indent="0" algn="l" rtl="0">
              <a:lnSpc>
                <a:spcPct val="119411"/>
              </a:lnSpc>
              <a:spcBef>
                <a:spcPts val="0"/>
              </a:spcBef>
              <a:spcAft>
                <a:spcPts val="0"/>
              </a:spcAft>
              <a:buNone/>
            </a:pPr>
            <a:r>
              <a:rPr lang="de-DE" sz="1700" b="1" dirty="0" err="1">
                <a:solidFill>
                  <a:srgbClr val="FFCC66"/>
                </a:solidFill>
                <a:latin typeface="Times New Roman"/>
                <a:ea typeface="Times New Roman"/>
                <a:cs typeface="Times New Roman"/>
                <a:sym typeface="Times New Roman"/>
              </a:rPr>
              <a:t>Εκ</a:t>
            </a:r>
            <a:r>
              <a:rPr lang="de-DE" sz="1700" b="1" dirty="0">
                <a:solidFill>
                  <a:srgbClr val="FFCC66"/>
                </a:solidFill>
                <a:latin typeface="Times New Roman"/>
                <a:ea typeface="Times New Roman"/>
                <a:cs typeface="Times New Roman"/>
                <a:sym typeface="Times New Roman"/>
              </a:rPr>
              <a:t>παίδευση (Education) </a:t>
            </a:r>
            <a:r>
              <a:rPr lang="de-DE" sz="1700" dirty="0">
                <a:solidFill>
                  <a:srgbClr val="FFFFFF"/>
                </a:solidFill>
                <a:latin typeface="Times New Roman"/>
                <a:ea typeface="Times New Roman"/>
                <a:cs typeface="Times New Roman"/>
                <a:sym typeface="Times New Roman"/>
              </a:rPr>
              <a:t>- αναπτύξτε την κατανόησή σας για </a:t>
            </a:r>
            <a:r>
              <a:rPr lang="el-GR" sz="1700" dirty="0">
                <a:solidFill>
                  <a:srgbClr val="FFFFFF"/>
                </a:solidFill>
                <a:latin typeface="Times New Roman"/>
                <a:ea typeface="Times New Roman"/>
                <a:cs typeface="Times New Roman"/>
                <a:sym typeface="Times New Roman"/>
              </a:rPr>
              <a:t>το </a:t>
            </a:r>
            <a:r>
              <a:rPr lang="de-DE" sz="1700" dirty="0" err="1">
                <a:solidFill>
                  <a:srgbClr val="FFFFFF"/>
                </a:solidFill>
                <a:latin typeface="Times New Roman"/>
                <a:ea typeface="Times New Roman"/>
                <a:cs typeface="Times New Roman"/>
                <a:sym typeface="Times New Roman"/>
              </a:rPr>
              <a:t>θέμα</a:t>
            </a:r>
            <a:r>
              <a:rPr lang="el-GR" sz="1700" dirty="0">
                <a:solidFill>
                  <a:srgbClr val="FFFFFF"/>
                </a:solidFill>
                <a:latin typeface="Times New Roman"/>
                <a:ea typeface="Times New Roman"/>
                <a:cs typeface="Times New Roman"/>
                <a:sym typeface="Times New Roman"/>
              </a:rPr>
              <a:t> </a:t>
            </a:r>
            <a:r>
              <a:rPr lang="de-DE" sz="1700" dirty="0">
                <a:solidFill>
                  <a:srgbClr val="FFFFFF"/>
                </a:solidFill>
                <a:latin typeface="Times New Roman"/>
                <a:ea typeface="Times New Roman"/>
                <a:cs typeface="Times New Roman"/>
                <a:sym typeface="Times New Roman"/>
              </a:rPr>
              <a:t>τ</a:t>
            </a:r>
            <a:r>
              <a:rPr lang="el-GR" sz="1700" dirty="0">
                <a:solidFill>
                  <a:srgbClr val="FFFFFF"/>
                </a:solidFill>
                <a:latin typeface="Times New Roman"/>
                <a:ea typeface="Times New Roman"/>
                <a:cs typeface="Times New Roman"/>
                <a:sym typeface="Times New Roman"/>
              </a:rPr>
              <a:t>ης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ψυχικής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υγεί</a:t>
            </a:r>
            <a:r>
              <a:rPr lang="de-DE" sz="1700" dirty="0">
                <a:solidFill>
                  <a:srgbClr val="FFFFFF"/>
                </a:solidFill>
                <a:latin typeface="Times New Roman"/>
                <a:ea typeface="Times New Roman"/>
                <a:cs typeface="Times New Roman"/>
                <a:sym typeface="Times New Roman"/>
              </a:rPr>
              <a:t>ας</a:t>
            </a:r>
            <a:endParaRPr sz="1700" dirty="0">
              <a:solidFill>
                <a:schemeClr val="dk1"/>
              </a:solidFill>
              <a:latin typeface="Times New Roman"/>
              <a:ea typeface="Times New Roman"/>
              <a:cs typeface="Times New Roman"/>
              <a:sym typeface="Times New Roman"/>
            </a:endParaRPr>
          </a:p>
          <a:p>
            <a:pPr marL="46990" marR="5080" lvl="0" indent="0" algn="l" rtl="0">
              <a:lnSpc>
                <a:spcPct val="119411"/>
              </a:lnSpc>
              <a:spcBef>
                <a:spcPts val="1914"/>
              </a:spcBef>
              <a:spcAft>
                <a:spcPts val="0"/>
              </a:spcAft>
              <a:buNone/>
            </a:pPr>
            <a:r>
              <a:rPr lang="de-DE" sz="1700" b="1" dirty="0" err="1">
                <a:solidFill>
                  <a:srgbClr val="FFCC66"/>
                </a:solidFill>
                <a:latin typeface="Times New Roman"/>
                <a:ea typeface="Times New Roman"/>
                <a:cs typeface="Times New Roman"/>
                <a:sym typeface="Times New Roman"/>
              </a:rPr>
              <a:t>Δράση</a:t>
            </a:r>
            <a:r>
              <a:rPr lang="de-DE" sz="1700" b="1" dirty="0">
                <a:solidFill>
                  <a:srgbClr val="FFCC66"/>
                </a:solidFill>
                <a:latin typeface="Times New Roman"/>
                <a:ea typeface="Times New Roman"/>
                <a:cs typeface="Times New Roman"/>
                <a:sym typeface="Times New Roman"/>
              </a:rPr>
              <a:t> (Action) </a:t>
            </a:r>
            <a:r>
              <a:rPr lang="de-DE" sz="1700" dirty="0">
                <a:solidFill>
                  <a:srgbClr val="FFFFFF"/>
                </a:solidFill>
                <a:latin typeface="Times New Roman"/>
                <a:ea typeface="Times New Roman"/>
                <a:cs typeface="Times New Roman"/>
                <a:sym typeface="Times New Roman"/>
              </a:rPr>
              <a:t>- αναπ</a:t>
            </a:r>
            <a:r>
              <a:rPr lang="de-DE" sz="1700" dirty="0" err="1">
                <a:solidFill>
                  <a:srgbClr val="FFFFFF"/>
                </a:solidFill>
                <a:latin typeface="Times New Roman"/>
                <a:ea typeface="Times New Roman"/>
                <a:cs typeface="Times New Roman"/>
                <a:sym typeface="Times New Roman"/>
              </a:rPr>
              <a:t>τύξτε</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έν</a:t>
            </a:r>
            <a:r>
              <a:rPr lang="de-DE" sz="1700" dirty="0">
                <a:solidFill>
                  <a:srgbClr val="FFFFFF"/>
                </a:solidFill>
                <a:latin typeface="Times New Roman"/>
                <a:ea typeface="Times New Roman"/>
                <a:cs typeface="Times New Roman"/>
                <a:sym typeface="Times New Roman"/>
              </a:rPr>
              <a:t>α σχέδιο δράσης σε επίπεδο πρόληψης και παρέμβασης</a:t>
            </a:r>
            <a:endParaRPr sz="1700" dirty="0">
              <a:solidFill>
                <a:schemeClr val="dk1"/>
              </a:solidFill>
              <a:latin typeface="Times New Roman"/>
              <a:ea typeface="Times New Roman"/>
              <a:cs typeface="Times New Roman"/>
              <a:sym typeface="Times New Roman"/>
            </a:endParaRPr>
          </a:p>
        </p:txBody>
      </p:sp>
      <p:sp>
        <p:nvSpPr>
          <p:cNvPr id="294" name="Google Shape;294;p11"/>
          <p:cNvSpPr txBox="1"/>
          <p:nvPr/>
        </p:nvSpPr>
        <p:spPr>
          <a:xfrm>
            <a:off x="1531874" y="4920043"/>
            <a:ext cx="5250900" cy="5394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700" b="1" dirty="0" err="1">
                <a:solidFill>
                  <a:srgbClr val="FFCC66"/>
                </a:solidFill>
                <a:latin typeface="Times New Roman"/>
                <a:ea typeface="Times New Roman"/>
                <a:cs typeface="Times New Roman"/>
                <a:sym typeface="Times New Roman"/>
              </a:rPr>
              <a:t>Αντιμετώ</a:t>
            </a:r>
            <a:r>
              <a:rPr lang="de-DE" sz="1700" b="1" dirty="0">
                <a:solidFill>
                  <a:srgbClr val="FFCC66"/>
                </a:solidFill>
                <a:latin typeface="Times New Roman"/>
                <a:ea typeface="Times New Roman"/>
                <a:cs typeface="Times New Roman"/>
                <a:sym typeface="Times New Roman"/>
              </a:rPr>
              <a:t>πιση (Coping) </a:t>
            </a:r>
            <a:r>
              <a:rPr lang="de-DE" sz="1700" dirty="0">
                <a:solidFill>
                  <a:srgbClr val="FFFFFF"/>
                </a:solidFill>
                <a:latin typeface="Times New Roman"/>
                <a:ea typeface="Times New Roman"/>
                <a:cs typeface="Times New Roman"/>
                <a:sym typeface="Times New Roman"/>
              </a:rPr>
              <a:t>- προσδιορίστε τις στρατηγικές που απαιτούνται για την αντιμετώπιση</a:t>
            </a:r>
            <a:endParaRPr sz="1700" dirty="0">
              <a:solidFill>
                <a:schemeClr val="dk1"/>
              </a:solidFill>
              <a:latin typeface="Times New Roman"/>
              <a:ea typeface="Times New Roman"/>
              <a:cs typeface="Times New Roman"/>
              <a:sym typeface="Times New Roman"/>
            </a:endParaRPr>
          </a:p>
        </p:txBody>
      </p:sp>
      <p:sp>
        <p:nvSpPr>
          <p:cNvPr id="295" name="Google Shape;295;p11"/>
          <p:cNvSpPr txBox="1"/>
          <p:nvPr/>
        </p:nvSpPr>
        <p:spPr>
          <a:xfrm>
            <a:off x="1543685" y="5580379"/>
            <a:ext cx="5160000" cy="643894"/>
          </a:xfrm>
          <a:prstGeom prst="rect">
            <a:avLst/>
          </a:prstGeom>
          <a:noFill/>
          <a:ln>
            <a:noFill/>
          </a:ln>
        </p:spPr>
        <p:txBody>
          <a:bodyPr spcFirstLastPara="1" wrap="square" lIns="0" tIns="15875" rIns="0" bIns="0" anchor="t" anchorCtr="0">
            <a:spAutoFit/>
          </a:bodyPr>
          <a:lstStyle/>
          <a:p>
            <a:pPr marL="12700" marR="0" lvl="0" indent="0" algn="l" rtl="0">
              <a:lnSpc>
                <a:spcPct val="119705"/>
              </a:lnSpc>
              <a:spcBef>
                <a:spcPts val="0"/>
              </a:spcBef>
              <a:spcAft>
                <a:spcPts val="0"/>
              </a:spcAft>
              <a:buNone/>
            </a:pPr>
            <a:r>
              <a:rPr lang="de-DE" sz="1700" b="1" dirty="0" err="1">
                <a:solidFill>
                  <a:srgbClr val="FFCC66"/>
                </a:solidFill>
                <a:latin typeface="Times New Roman"/>
                <a:ea typeface="Times New Roman"/>
                <a:cs typeface="Times New Roman"/>
                <a:sym typeface="Times New Roman"/>
              </a:rPr>
              <a:t>Αξιολόγηση</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evaluation</a:t>
            </a:r>
            <a:r>
              <a:rPr lang="de-DE" sz="1700" b="1" dirty="0">
                <a:solidFill>
                  <a:srgbClr val="FFCC66"/>
                </a:solidFill>
                <a:latin typeface="Times New Roman"/>
                <a:ea typeface="Times New Roman"/>
                <a:cs typeface="Times New Roman"/>
                <a:sym typeface="Times New Roman"/>
              </a:rPr>
              <a:t>) </a:t>
            </a:r>
            <a:r>
              <a:rPr lang="de-DE" sz="1700" dirty="0">
                <a:solidFill>
                  <a:srgbClr val="FFFFFF"/>
                </a:solidFill>
                <a:latin typeface="Times New Roman"/>
                <a:ea typeface="Times New Roman"/>
                <a:cs typeface="Times New Roman"/>
                <a:sym typeface="Times New Roman"/>
              </a:rPr>
              <a:t>- αναπ</a:t>
            </a:r>
            <a:r>
              <a:rPr lang="de-DE" sz="1700" dirty="0" err="1">
                <a:solidFill>
                  <a:srgbClr val="FFFFFF"/>
                </a:solidFill>
                <a:latin typeface="Times New Roman"/>
                <a:ea typeface="Times New Roman"/>
                <a:cs typeface="Times New Roman"/>
                <a:sym typeface="Times New Roman"/>
              </a:rPr>
              <a:t>τύξτε</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στρ</a:t>
            </a:r>
            <a:r>
              <a:rPr lang="de-DE" sz="1700" dirty="0">
                <a:solidFill>
                  <a:srgbClr val="FFFFFF"/>
                </a:solidFill>
                <a:latin typeface="Times New Roman"/>
                <a:ea typeface="Times New Roman"/>
                <a:cs typeface="Times New Roman"/>
                <a:sym typeface="Times New Roman"/>
              </a:rPr>
              <a:t>ατηγικές για την αξιολόγηση της παρέμβασης</a:t>
            </a:r>
            <a:endParaRPr sz="1700" dirty="0">
              <a:solidFill>
                <a:schemeClr val="dk1"/>
              </a:solidFill>
              <a:latin typeface="Times New Roman"/>
              <a:ea typeface="Times New Roman"/>
              <a:cs typeface="Times New Roman"/>
              <a:sym typeface="Times New Roman"/>
            </a:endParaRPr>
          </a:p>
        </p:txBody>
      </p:sp>
      <p:pic>
        <p:nvPicPr>
          <p:cNvPr id="296" name="Google Shape;296;p11"/>
          <p:cNvPicPr preferRelativeResize="0"/>
          <p:nvPr/>
        </p:nvPicPr>
        <p:blipFill rotWithShape="1">
          <a:blip r:embed="rId7">
            <a:alphaModFix/>
          </a:blip>
          <a:srcRect/>
          <a:stretch/>
        </p:blipFill>
        <p:spPr>
          <a:xfrm>
            <a:off x="8470331" y="1686677"/>
            <a:ext cx="2652549" cy="4011314"/>
          </a:xfrm>
          <a:prstGeom prst="rect">
            <a:avLst/>
          </a:prstGeom>
          <a:noFill/>
          <a:ln>
            <a:noFill/>
          </a:ln>
        </p:spPr>
      </p:pic>
      <p:sp>
        <p:nvSpPr>
          <p:cNvPr id="297" name="Google Shape;297;p11"/>
          <p:cNvSpPr txBox="1"/>
          <p:nvPr/>
        </p:nvSpPr>
        <p:spPr>
          <a:xfrm>
            <a:off x="708025" y="765109"/>
            <a:ext cx="4577700" cy="3193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b="1" dirty="0" err="1">
                <a:solidFill>
                  <a:srgbClr val="FAAF3A"/>
                </a:solidFill>
                <a:latin typeface="Times New Roman"/>
                <a:ea typeface="Times New Roman"/>
                <a:cs typeface="Times New Roman"/>
                <a:sym typeface="Times New Roman"/>
              </a:rPr>
              <a:t>Πλαίσιο</a:t>
            </a:r>
            <a:r>
              <a:rPr lang="de-DE" sz="2000" b="1" dirty="0">
                <a:solidFill>
                  <a:srgbClr val="FAAF3A"/>
                </a:solidFill>
                <a:latin typeface="Times New Roman"/>
                <a:ea typeface="Times New Roman"/>
                <a:cs typeface="Times New Roman"/>
                <a:sym typeface="Times New Roman"/>
              </a:rPr>
              <a:t> </a:t>
            </a:r>
            <a:endParaRPr sz="2000" b="1">
              <a:solidFill>
                <a:srgbClr val="FAAF3A"/>
              </a:solidFill>
              <a:latin typeface="Times New Roman"/>
              <a:ea typeface="Times New Roman"/>
              <a:cs typeface="Times New Roman"/>
              <a:sym typeface="Times New Roman"/>
            </a:endParaRPr>
          </a:p>
        </p:txBody>
      </p:sp>
      <p:pic>
        <p:nvPicPr>
          <p:cNvPr id="24" name="Google Shape;287;p11"/>
          <p:cNvPicPr preferRelativeResize="0"/>
          <p:nvPr/>
        </p:nvPicPr>
        <p:blipFill rotWithShape="1">
          <a:blip r:embed="rId8">
            <a:alphaModFix/>
          </a:blip>
          <a:srcRect/>
          <a:stretch/>
        </p:blipFill>
        <p:spPr>
          <a:xfrm>
            <a:off x="606346" y="2619629"/>
            <a:ext cx="676906" cy="580573"/>
          </a:xfrm>
          <a:prstGeom prst="rect">
            <a:avLst/>
          </a:prstGeom>
          <a:noFill/>
          <a:ln>
            <a:noFill/>
          </a:ln>
        </p:spPr>
      </p:pic>
      <p:pic>
        <p:nvPicPr>
          <p:cNvPr id="25" name="Google Shape;287;p11"/>
          <p:cNvPicPr preferRelativeResize="0"/>
          <p:nvPr/>
        </p:nvPicPr>
        <p:blipFill rotWithShape="1">
          <a:blip r:embed="rId8">
            <a:alphaModFix/>
          </a:blip>
          <a:srcRect/>
          <a:stretch/>
        </p:blipFill>
        <p:spPr>
          <a:xfrm>
            <a:off x="623815" y="3348182"/>
            <a:ext cx="676906" cy="580573"/>
          </a:xfrm>
          <a:prstGeom prst="rect">
            <a:avLst/>
          </a:prstGeom>
          <a:noFill/>
          <a:ln>
            <a:noFill/>
          </a:ln>
        </p:spPr>
      </p:pic>
      <p:pic>
        <p:nvPicPr>
          <p:cNvPr id="26" name="Google Shape;287;p11"/>
          <p:cNvPicPr preferRelativeResize="0"/>
          <p:nvPr/>
        </p:nvPicPr>
        <p:blipFill rotWithShape="1">
          <a:blip r:embed="rId8">
            <a:alphaModFix/>
          </a:blip>
          <a:srcRect/>
          <a:stretch/>
        </p:blipFill>
        <p:spPr>
          <a:xfrm>
            <a:off x="643961" y="4795926"/>
            <a:ext cx="676906" cy="580573"/>
          </a:xfrm>
          <a:prstGeom prst="rect">
            <a:avLst/>
          </a:prstGeom>
          <a:noFill/>
          <a:ln>
            <a:noFill/>
          </a:ln>
        </p:spPr>
      </p:pic>
      <p:pic>
        <p:nvPicPr>
          <p:cNvPr id="27" name="Google Shape;287;p11"/>
          <p:cNvPicPr preferRelativeResize="0"/>
          <p:nvPr/>
        </p:nvPicPr>
        <p:blipFill rotWithShape="1">
          <a:blip r:embed="rId8">
            <a:alphaModFix/>
          </a:blip>
          <a:srcRect/>
          <a:stretch/>
        </p:blipFill>
        <p:spPr>
          <a:xfrm>
            <a:off x="653801" y="5494081"/>
            <a:ext cx="676906" cy="580573"/>
          </a:xfrm>
          <a:prstGeom prst="rect">
            <a:avLst/>
          </a:prstGeom>
          <a:noFill/>
          <a:ln>
            <a:noFill/>
          </a:ln>
        </p:spPr>
      </p:pic>
      <p:pic>
        <p:nvPicPr>
          <p:cNvPr id="28" name="Google Shape;287;p11"/>
          <p:cNvPicPr preferRelativeResize="0"/>
          <p:nvPr/>
        </p:nvPicPr>
        <p:blipFill rotWithShape="1">
          <a:blip r:embed="rId8">
            <a:alphaModFix/>
          </a:blip>
          <a:srcRect/>
          <a:stretch/>
        </p:blipFill>
        <p:spPr>
          <a:xfrm>
            <a:off x="643961" y="4069504"/>
            <a:ext cx="676906" cy="580573"/>
          </a:xfrm>
          <a:prstGeom prst="rect">
            <a:avLst/>
          </a:prstGeom>
          <a:noFill/>
          <a:ln>
            <a:noFill/>
          </a:ln>
        </p:spPr>
      </p:pic>
      <p:sp>
        <p:nvSpPr>
          <p:cNvPr id="2" name="Ορθογώνιο 1">
            <a:extLst>
              <a:ext uri="{FF2B5EF4-FFF2-40B4-BE49-F238E27FC236}">
                <a16:creationId xmlns:a16="http://schemas.microsoft.com/office/drawing/2014/main" id="{97A57FA9-390C-4A11-A2AD-13468271EA13}"/>
              </a:ext>
            </a:extLst>
          </p:cNvPr>
          <p:cNvSpPr/>
          <p:nvPr/>
        </p:nvSpPr>
        <p:spPr>
          <a:xfrm>
            <a:off x="792399" y="2713972"/>
            <a:ext cx="306494" cy="353943"/>
          </a:xfrm>
          <a:prstGeom prst="rect">
            <a:avLst/>
          </a:prstGeom>
        </p:spPr>
        <p:txBody>
          <a:bodyPr wrap="none">
            <a:spAutoFit/>
          </a:bodyPr>
          <a:lstStyle/>
          <a:p>
            <a:r>
              <a:rPr lang="en-US" sz="1700" dirty="0">
                <a:solidFill>
                  <a:schemeClr val="tx1"/>
                </a:solidFill>
                <a:latin typeface="Times New Roman"/>
                <a:cs typeface="Times New Roman"/>
                <a:sym typeface="Times New Roman"/>
              </a:rPr>
              <a:t>P</a:t>
            </a:r>
            <a:endParaRPr lang="el-GR" dirty="0">
              <a:solidFill>
                <a:schemeClr val="tx1"/>
              </a:solidFill>
            </a:endParaRPr>
          </a:p>
        </p:txBody>
      </p:sp>
      <p:sp>
        <p:nvSpPr>
          <p:cNvPr id="23" name="Ορθογώνιο 22">
            <a:extLst>
              <a:ext uri="{FF2B5EF4-FFF2-40B4-BE49-F238E27FC236}">
                <a16:creationId xmlns:a16="http://schemas.microsoft.com/office/drawing/2014/main" id="{447F45B1-54A4-4756-B02F-227F1AD8935A}"/>
              </a:ext>
            </a:extLst>
          </p:cNvPr>
          <p:cNvSpPr/>
          <p:nvPr/>
        </p:nvSpPr>
        <p:spPr>
          <a:xfrm>
            <a:off x="809868" y="3427725"/>
            <a:ext cx="317716" cy="353943"/>
          </a:xfrm>
          <a:prstGeom prst="rect">
            <a:avLst/>
          </a:prstGeom>
        </p:spPr>
        <p:txBody>
          <a:bodyPr wrap="none">
            <a:spAutoFit/>
          </a:bodyPr>
          <a:lstStyle/>
          <a:p>
            <a:r>
              <a:rPr lang="en-US" sz="1700" dirty="0">
                <a:solidFill>
                  <a:schemeClr val="tx1"/>
                </a:solidFill>
                <a:latin typeface="Times New Roman"/>
                <a:cs typeface="Times New Roman"/>
                <a:sym typeface="Times New Roman"/>
              </a:rPr>
              <a:t>E</a:t>
            </a:r>
            <a:endParaRPr lang="el-GR" dirty="0">
              <a:solidFill>
                <a:schemeClr val="tx1"/>
              </a:solidFill>
            </a:endParaRPr>
          </a:p>
        </p:txBody>
      </p:sp>
      <p:sp>
        <p:nvSpPr>
          <p:cNvPr id="29" name="Ορθογώνιο 28">
            <a:extLst>
              <a:ext uri="{FF2B5EF4-FFF2-40B4-BE49-F238E27FC236}">
                <a16:creationId xmlns:a16="http://schemas.microsoft.com/office/drawing/2014/main" id="{0D18D254-9DAD-4750-AB83-EA32083E21FD}"/>
              </a:ext>
            </a:extLst>
          </p:cNvPr>
          <p:cNvSpPr/>
          <p:nvPr/>
        </p:nvSpPr>
        <p:spPr>
          <a:xfrm>
            <a:off x="833396" y="4171714"/>
            <a:ext cx="341760" cy="353943"/>
          </a:xfrm>
          <a:prstGeom prst="rect">
            <a:avLst/>
          </a:prstGeom>
        </p:spPr>
        <p:txBody>
          <a:bodyPr wrap="none">
            <a:spAutoFit/>
          </a:bodyPr>
          <a:lstStyle/>
          <a:p>
            <a:r>
              <a:rPr lang="en-US" sz="1700" dirty="0">
                <a:solidFill>
                  <a:schemeClr val="tx1"/>
                </a:solidFill>
                <a:latin typeface="Times New Roman"/>
                <a:cs typeface="Times New Roman"/>
                <a:sym typeface="Times New Roman"/>
              </a:rPr>
              <a:t>A</a:t>
            </a:r>
            <a:endParaRPr lang="el-GR" dirty="0">
              <a:solidFill>
                <a:schemeClr val="tx1"/>
              </a:solidFill>
            </a:endParaRPr>
          </a:p>
        </p:txBody>
      </p:sp>
      <p:sp>
        <p:nvSpPr>
          <p:cNvPr id="30" name="Ορθογώνιο 29">
            <a:extLst>
              <a:ext uri="{FF2B5EF4-FFF2-40B4-BE49-F238E27FC236}">
                <a16:creationId xmlns:a16="http://schemas.microsoft.com/office/drawing/2014/main" id="{0D470076-B06E-49FD-A590-3E7FE28EA518}"/>
              </a:ext>
            </a:extLst>
          </p:cNvPr>
          <p:cNvSpPr/>
          <p:nvPr/>
        </p:nvSpPr>
        <p:spPr>
          <a:xfrm>
            <a:off x="825159" y="4951141"/>
            <a:ext cx="314510" cy="307777"/>
          </a:xfrm>
          <a:prstGeom prst="rect">
            <a:avLst/>
          </a:prstGeom>
        </p:spPr>
        <p:txBody>
          <a:bodyPr wrap="none">
            <a:spAutoFit/>
          </a:bodyPr>
          <a:lstStyle/>
          <a:p>
            <a:r>
              <a:rPr lang="en-US" dirty="0">
                <a:solidFill>
                  <a:schemeClr val="tx1"/>
                </a:solidFill>
              </a:rPr>
              <a:t>C</a:t>
            </a:r>
            <a:endParaRPr lang="el-GR" dirty="0">
              <a:solidFill>
                <a:schemeClr val="tx1"/>
              </a:solidFill>
            </a:endParaRPr>
          </a:p>
        </p:txBody>
      </p:sp>
      <p:sp>
        <p:nvSpPr>
          <p:cNvPr id="31" name="Ορθογώνιο 30">
            <a:extLst>
              <a:ext uri="{FF2B5EF4-FFF2-40B4-BE49-F238E27FC236}">
                <a16:creationId xmlns:a16="http://schemas.microsoft.com/office/drawing/2014/main" id="{F1BEEAF9-2E2C-4351-92A7-FC4AF1992856}"/>
              </a:ext>
            </a:extLst>
          </p:cNvPr>
          <p:cNvSpPr/>
          <p:nvPr/>
        </p:nvSpPr>
        <p:spPr>
          <a:xfrm>
            <a:off x="797489" y="5575683"/>
            <a:ext cx="317716" cy="353943"/>
          </a:xfrm>
          <a:prstGeom prst="rect">
            <a:avLst/>
          </a:prstGeom>
        </p:spPr>
        <p:txBody>
          <a:bodyPr wrap="none">
            <a:spAutoFit/>
          </a:bodyPr>
          <a:lstStyle/>
          <a:p>
            <a:r>
              <a:rPr lang="en-US" sz="1700" dirty="0">
                <a:solidFill>
                  <a:schemeClr val="tx1"/>
                </a:solidFill>
                <a:latin typeface="Times New Roman"/>
                <a:cs typeface="Times New Roman"/>
                <a:sym typeface="Times New Roman"/>
              </a:rPr>
              <a:t>E</a:t>
            </a:r>
            <a:endParaRPr lang="el-GR"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12"/>
          <p:cNvGrpSpPr/>
          <p:nvPr/>
        </p:nvGrpSpPr>
        <p:grpSpPr>
          <a:xfrm>
            <a:off x="11139551" y="6162040"/>
            <a:ext cx="393700" cy="333692"/>
            <a:chOff x="11139551" y="6162040"/>
            <a:chExt cx="393700" cy="333692"/>
          </a:xfrm>
        </p:grpSpPr>
        <p:pic>
          <p:nvPicPr>
            <p:cNvPr id="303" name="Google Shape;303;p12"/>
            <p:cNvPicPr preferRelativeResize="0"/>
            <p:nvPr/>
          </p:nvPicPr>
          <p:blipFill rotWithShape="1">
            <a:blip r:embed="rId3">
              <a:alphaModFix/>
            </a:blip>
            <a:srcRect/>
            <a:stretch/>
          </p:blipFill>
          <p:spPr>
            <a:xfrm>
              <a:off x="11139551" y="6292532"/>
              <a:ext cx="200025" cy="162242"/>
            </a:xfrm>
            <a:prstGeom prst="rect">
              <a:avLst/>
            </a:prstGeom>
            <a:noFill/>
            <a:ln>
              <a:noFill/>
            </a:ln>
          </p:spPr>
        </p:pic>
        <p:pic>
          <p:nvPicPr>
            <p:cNvPr id="304" name="Google Shape;304;p12"/>
            <p:cNvPicPr preferRelativeResize="0"/>
            <p:nvPr/>
          </p:nvPicPr>
          <p:blipFill rotWithShape="1">
            <a:blip r:embed="rId4">
              <a:alphaModFix/>
            </a:blip>
            <a:srcRect/>
            <a:stretch/>
          </p:blipFill>
          <p:spPr>
            <a:xfrm>
              <a:off x="11161776" y="6162040"/>
              <a:ext cx="371475" cy="333692"/>
            </a:xfrm>
            <a:prstGeom prst="rect">
              <a:avLst/>
            </a:prstGeom>
            <a:noFill/>
            <a:ln>
              <a:noFill/>
            </a:ln>
          </p:spPr>
        </p:pic>
      </p:grpSp>
      <p:grpSp>
        <p:nvGrpSpPr>
          <p:cNvPr id="305" name="Google Shape;305;p12"/>
          <p:cNvGrpSpPr/>
          <p:nvPr/>
        </p:nvGrpSpPr>
        <p:grpSpPr>
          <a:xfrm>
            <a:off x="0" y="0"/>
            <a:ext cx="7684583" cy="6859143"/>
            <a:chOff x="0" y="0"/>
            <a:chExt cx="7684583" cy="6859143"/>
          </a:xfrm>
        </p:grpSpPr>
        <p:sp>
          <p:nvSpPr>
            <p:cNvPr id="306" name="Google Shape;306;p12"/>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2"/>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8" name="Google Shape;308;p12"/>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309" name="Google Shape;309;p12"/>
          <p:cNvSpPr txBox="1"/>
          <p:nvPr/>
        </p:nvSpPr>
        <p:spPr>
          <a:xfrm>
            <a:off x="708025" y="1608899"/>
            <a:ext cx="5902200" cy="3687405"/>
          </a:xfrm>
          <a:prstGeom prst="rect">
            <a:avLst/>
          </a:prstGeom>
          <a:noFill/>
          <a:ln>
            <a:noFill/>
          </a:ln>
        </p:spPr>
        <p:txBody>
          <a:bodyPr spcFirstLastPara="1" wrap="square" lIns="0" tIns="12050" rIns="0" bIns="0" anchor="t" anchorCtr="0">
            <a:spAutoFit/>
          </a:bodyPr>
          <a:lstStyle/>
          <a:p>
            <a:pPr marL="12700" marR="5080" lvl="0" indent="0" algn="l" rtl="0">
              <a:lnSpc>
                <a:spcPct val="106700"/>
              </a:lnSpc>
              <a:spcBef>
                <a:spcPts val="0"/>
              </a:spcBef>
              <a:spcAft>
                <a:spcPts val="0"/>
              </a:spcAft>
              <a:buNone/>
            </a:pPr>
            <a:r>
              <a:rPr lang="de-DE" sz="1800" dirty="0" err="1">
                <a:solidFill>
                  <a:srgbClr val="FFFFFF"/>
                </a:solidFill>
                <a:latin typeface="Times New Roman"/>
                <a:ea typeface="Times New Roman"/>
                <a:cs typeface="Times New Roman"/>
                <a:sym typeface="Times New Roman"/>
              </a:rPr>
              <a:t>Το</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περιεχόμενο</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του</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προγράμματος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είναι</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σχεδιασμένο</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για</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ψηφιακή</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πλατφόρμα</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ώστε</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να</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μπορεί</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να</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μεταφορτωθεί</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και</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περιλαμβάνει</a:t>
            </a:r>
            <a:r>
              <a:rPr lang="de-DE" sz="1800" dirty="0">
                <a:solidFill>
                  <a:srgbClr val="FFFFFF"/>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20"/>
              </a:spcBef>
              <a:spcAft>
                <a:spcPts val="0"/>
              </a:spcAft>
              <a:buNone/>
            </a:pPr>
            <a:endParaRPr sz="1550" dirty="0">
              <a:solidFill>
                <a:schemeClr val="dk1"/>
              </a:solidFill>
              <a:latin typeface="Times New Roman"/>
              <a:ea typeface="Times New Roman"/>
              <a:cs typeface="Times New Roman"/>
              <a:sym typeface="Times New Roman"/>
            </a:endParaRPr>
          </a:p>
          <a:p>
            <a:pPr marL="213359" marR="791845" lvl="0" indent="-219709" algn="l" rtl="0">
              <a:lnSpc>
                <a:spcPct val="106800"/>
              </a:lnSpc>
              <a:spcBef>
                <a:spcPts val="0"/>
              </a:spcBef>
              <a:spcAft>
                <a:spcPts val="0"/>
              </a:spcAft>
              <a:buClr>
                <a:srgbClr val="FFCC66"/>
              </a:buClr>
              <a:buSzPts val="1800"/>
              <a:buFont typeface="Arial"/>
              <a:buChar char="•"/>
            </a:pPr>
            <a:r>
              <a:rPr lang="de-DE" sz="1800" b="1" dirty="0" err="1">
                <a:solidFill>
                  <a:srgbClr val="FFCC66"/>
                </a:solidFill>
                <a:latin typeface="Times New Roman"/>
                <a:ea typeface="Times New Roman"/>
                <a:cs typeface="Times New Roman"/>
                <a:sym typeface="Times New Roman"/>
              </a:rPr>
              <a:t>Έξι</a:t>
            </a:r>
            <a:r>
              <a:rPr lang="de-DE" sz="1800" b="1" dirty="0">
                <a:solidFill>
                  <a:srgbClr val="FFCC66"/>
                </a:solidFill>
                <a:latin typeface="Times New Roman"/>
                <a:ea typeface="Times New Roman"/>
                <a:cs typeface="Times New Roman"/>
                <a:sym typeface="Times New Roman"/>
              </a:rPr>
              <a:t> </a:t>
            </a:r>
            <a:r>
              <a:rPr lang="el-GR" sz="1800" dirty="0">
                <a:solidFill>
                  <a:srgbClr val="FFFFFF"/>
                </a:solidFill>
                <a:latin typeface="Times New Roman"/>
                <a:ea typeface="Times New Roman"/>
                <a:cs typeface="Times New Roman"/>
                <a:sym typeface="Times New Roman"/>
              </a:rPr>
              <a:t>ξεχωριστά μ</a:t>
            </a:r>
            <a:r>
              <a:rPr lang="de-DE" sz="1800" dirty="0">
                <a:solidFill>
                  <a:srgbClr val="FFFFFF"/>
                </a:solidFill>
                <a:latin typeface="Times New Roman"/>
                <a:ea typeface="Times New Roman"/>
                <a:cs typeface="Times New Roman"/>
                <a:sym typeface="Times New Roman"/>
              </a:rPr>
              <a:t>α</a:t>
            </a:r>
            <a:r>
              <a:rPr lang="de-DE" sz="1800" dirty="0" err="1">
                <a:solidFill>
                  <a:srgbClr val="FFFFFF"/>
                </a:solidFill>
                <a:latin typeface="Times New Roman"/>
                <a:ea typeface="Times New Roman"/>
                <a:cs typeface="Times New Roman"/>
                <a:sym typeface="Times New Roman"/>
              </a:rPr>
              <a:t>θήμ</a:t>
            </a:r>
            <a:r>
              <a:rPr lang="de-DE" sz="1800" dirty="0">
                <a:solidFill>
                  <a:srgbClr val="FFFFFF"/>
                </a:solidFill>
                <a:latin typeface="Times New Roman"/>
                <a:ea typeface="Times New Roman"/>
                <a:cs typeface="Times New Roman"/>
                <a:sym typeface="Times New Roman"/>
              </a:rPr>
              <a:t>ατα/παρουσιάσεις για τον/ην εκπαιδευτικό ή τον/ην συντονιστή/ρια του προγράμματος</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25"/>
              </a:spcBef>
              <a:spcAft>
                <a:spcPts val="0"/>
              </a:spcAft>
              <a:buClr>
                <a:srgbClr val="FFCC66"/>
              </a:buClr>
              <a:buSzPts val="1450"/>
              <a:buFont typeface="Arial"/>
              <a:buNone/>
            </a:pPr>
            <a:endParaRPr sz="1550" dirty="0">
              <a:solidFill>
                <a:schemeClr val="dk1"/>
              </a:solidFill>
              <a:latin typeface="Times New Roman"/>
              <a:ea typeface="Times New Roman"/>
              <a:cs typeface="Times New Roman"/>
              <a:sym typeface="Times New Roman"/>
            </a:endParaRPr>
          </a:p>
          <a:p>
            <a:pPr marL="213359" marR="1153160" lvl="0" indent="-219709" algn="l" rtl="0">
              <a:lnSpc>
                <a:spcPct val="106800"/>
              </a:lnSpc>
              <a:spcBef>
                <a:spcPts val="0"/>
              </a:spcBef>
              <a:spcAft>
                <a:spcPts val="0"/>
              </a:spcAft>
              <a:buClr>
                <a:srgbClr val="FFCC66"/>
              </a:buClr>
              <a:buSzPts val="1800"/>
              <a:buFont typeface="Times New Roman"/>
              <a:buChar char="•"/>
            </a:pPr>
            <a:r>
              <a:rPr lang="el-GR" sz="1800" dirty="0">
                <a:solidFill>
                  <a:srgbClr val="FFFFFF"/>
                </a:solidFill>
                <a:latin typeface="Times New Roman"/>
                <a:ea typeface="Times New Roman"/>
                <a:cs typeface="Times New Roman"/>
                <a:sym typeface="Times New Roman"/>
              </a:rPr>
              <a:t>Ενημερωτικά φυλλάδια </a:t>
            </a:r>
            <a:r>
              <a:rPr lang="de-DE" sz="1800" dirty="0" err="1">
                <a:solidFill>
                  <a:srgbClr val="FFFFFF"/>
                </a:solidFill>
                <a:latin typeface="Times New Roman"/>
                <a:ea typeface="Times New Roman"/>
                <a:cs typeface="Times New Roman"/>
                <a:sym typeface="Times New Roman"/>
              </a:rPr>
              <a:t>γι</a:t>
            </a:r>
            <a:r>
              <a:rPr lang="de-DE" sz="1800" dirty="0">
                <a:solidFill>
                  <a:srgbClr val="FFFFFF"/>
                </a:solidFill>
                <a:latin typeface="Times New Roman"/>
                <a:ea typeface="Times New Roman"/>
                <a:cs typeface="Times New Roman"/>
                <a:sym typeface="Times New Roman"/>
              </a:rPr>
              <a:t>α τους/ις εκπαιδευτικούς-συντονιστές/ριες, σχετικά με την ψυχική ανθεκτικότητα, το ψυχικό τραύμα</a:t>
            </a:r>
            <a:r>
              <a:rPr lang="el-GR" sz="1800" dirty="0">
                <a:solidFill>
                  <a:srgbClr val="FFFFFF"/>
                </a:solidFill>
                <a:latin typeface="Times New Roman"/>
                <a:ea typeface="Times New Roman"/>
                <a:cs typeface="Times New Roman"/>
                <a:sym typeface="Times New Roman"/>
              </a:rPr>
              <a:t> </a:t>
            </a:r>
            <a:r>
              <a:rPr lang="el-GR" sz="1800" dirty="0" err="1">
                <a:solidFill>
                  <a:srgbClr val="FFFFFF"/>
                </a:solidFill>
                <a:latin typeface="Times New Roman"/>
                <a:ea typeface="Times New Roman"/>
                <a:cs typeface="Times New Roman"/>
                <a:sym typeface="Times New Roman"/>
              </a:rPr>
              <a:t>κ.ά</a:t>
            </a:r>
            <a:r>
              <a:rPr lang="de-DE" sz="1800" dirty="0">
                <a:solidFill>
                  <a:srgbClr val="FFFFFF"/>
                </a:solidFill>
                <a:latin typeface="Times New Roman"/>
                <a:ea typeface="Times New Roman"/>
                <a:cs typeface="Times New Roman"/>
                <a:sym typeface="Times New Roman"/>
              </a:rPr>
              <a:t>.</a:t>
            </a:r>
            <a:endParaRPr sz="1800" dirty="0" err="1">
              <a:solidFill>
                <a:schemeClr val="dk1"/>
              </a:solidFill>
              <a:latin typeface="Times New Roman"/>
              <a:ea typeface="Times New Roman"/>
              <a:cs typeface="Times New Roman"/>
              <a:sym typeface="Times New Roman"/>
            </a:endParaRPr>
          </a:p>
          <a:p>
            <a:pPr marL="0" marR="0" lvl="0" indent="0" algn="l" rtl="0">
              <a:lnSpc>
                <a:spcPct val="100000"/>
              </a:lnSpc>
              <a:spcBef>
                <a:spcPts val="10"/>
              </a:spcBef>
              <a:spcAft>
                <a:spcPts val="0"/>
              </a:spcAft>
              <a:buClr>
                <a:srgbClr val="FFCC66"/>
              </a:buClr>
              <a:buSzPts val="1550"/>
              <a:buFont typeface="Arial"/>
              <a:buNone/>
            </a:pPr>
            <a:endParaRPr sz="1650" dirty="0" err="1">
              <a:solidFill>
                <a:schemeClr val="dk1"/>
              </a:solidFill>
              <a:latin typeface="Times New Roman"/>
              <a:ea typeface="Times New Roman"/>
              <a:cs typeface="Times New Roman"/>
              <a:sym typeface="Times New Roman"/>
            </a:endParaRPr>
          </a:p>
          <a:p>
            <a:pPr marL="212725" marR="0" lvl="0" indent="-207009" algn="l" rtl="0">
              <a:lnSpc>
                <a:spcPct val="100000"/>
              </a:lnSpc>
              <a:spcBef>
                <a:spcPts val="0"/>
              </a:spcBef>
              <a:spcAft>
                <a:spcPts val="0"/>
              </a:spcAft>
              <a:buClr>
                <a:srgbClr val="FFCC66"/>
              </a:buClr>
              <a:buSzPts val="1800"/>
              <a:buFont typeface="Arial"/>
              <a:buChar char="•"/>
            </a:pPr>
            <a:r>
              <a:rPr lang="de-DE" sz="1800" dirty="0" err="1">
                <a:solidFill>
                  <a:srgbClr val="FFFFFF"/>
                </a:solidFill>
                <a:latin typeface="Times New Roman"/>
                <a:ea typeface="Times New Roman"/>
                <a:cs typeface="Times New Roman"/>
                <a:sym typeface="Times New Roman"/>
              </a:rPr>
              <a:t>Έν</a:t>
            </a:r>
            <a:r>
              <a:rPr lang="de-DE" sz="1800" dirty="0">
                <a:solidFill>
                  <a:srgbClr val="FFFFFF"/>
                </a:solidFill>
                <a:latin typeface="Times New Roman"/>
                <a:ea typeface="Times New Roman"/>
                <a:cs typeface="Times New Roman"/>
                <a:sym typeface="Times New Roman"/>
              </a:rPr>
              <a:t>α </a:t>
            </a:r>
            <a:r>
              <a:rPr lang="de-DE" sz="1800" b="1" dirty="0">
                <a:solidFill>
                  <a:srgbClr val="FFCC66"/>
                </a:solidFill>
                <a:latin typeface="Times New Roman"/>
                <a:ea typeface="Times New Roman"/>
                <a:cs typeface="Times New Roman"/>
                <a:sym typeface="Times New Roman"/>
              </a:rPr>
              <a:t>κινούμενο σχέδιο </a:t>
            </a:r>
            <a:r>
              <a:rPr lang="de-DE" sz="1800" dirty="0">
                <a:solidFill>
                  <a:srgbClr val="FFFFFF"/>
                </a:solidFill>
                <a:latin typeface="Times New Roman"/>
                <a:ea typeface="Times New Roman"/>
                <a:cs typeface="Times New Roman"/>
                <a:sym typeface="Times New Roman"/>
              </a:rPr>
              <a:t>για κάθε μάθημα</a:t>
            </a:r>
            <a:endParaRPr sz="1800" dirty="0">
              <a:solidFill>
                <a:schemeClr val="dk1"/>
              </a:solidFill>
              <a:latin typeface="Times New Roman"/>
              <a:ea typeface="Times New Roman"/>
              <a:cs typeface="Times New Roman"/>
              <a:sym typeface="Times New Roman"/>
            </a:endParaRPr>
          </a:p>
        </p:txBody>
      </p:sp>
      <p:grpSp>
        <p:nvGrpSpPr>
          <p:cNvPr id="310" name="Google Shape;310;p12"/>
          <p:cNvGrpSpPr/>
          <p:nvPr/>
        </p:nvGrpSpPr>
        <p:grpSpPr>
          <a:xfrm>
            <a:off x="7821075" y="1054100"/>
            <a:ext cx="4044750" cy="4417658"/>
            <a:chOff x="7821075" y="1054100"/>
            <a:chExt cx="4044750" cy="4417658"/>
          </a:xfrm>
        </p:grpSpPr>
        <p:pic>
          <p:nvPicPr>
            <p:cNvPr id="311" name="Google Shape;311;p12"/>
            <p:cNvPicPr preferRelativeResize="0"/>
            <p:nvPr/>
          </p:nvPicPr>
          <p:blipFill rotWithShape="1">
            <a:blip r:embed="rId6">
              <a:alphaModFix/>
            </a:blip>
            <a:srcRect/>
            <a:stretch/>
          </p:blipFill>
          <p:spPr>
            <a:xfrm>
              <a:off x="9337503" y="3920475"/>
              <a:ext cx="2047486" cy="1551283"/>
            </a:xfrm>
            <a:prstGeom prst="rect">
              <a:avLst/>
            </a:prstGeom>
            <a:noFill/>
            <a:ln>
              <a:noFill/>
            </a:ln>
          </p:spPr>
        </p:pic>
        <p:pic>
          <p:nvPicPr>
            <p:cNvPr id="312" name="Google Shape;312;p12"/>
            <p:cNvPicPr preferRelativeResize="0"/>
            <p:nvPr/>
          </p:nvPicPr>
          <p:blipFill rotWithShape="1">
            <a:blip r:embed="rId7">
              <a:alphaModFix/>
            </a:blip>
            <a:srcRect/>
            <a:stretch/>
          </p:blipFill>
          <p:spPr>
            <a:xfrm>
              <a:off x="9228190" y="3738037"/>
              <a:ext cx="2119775" cy="1614925"/>
            </a:xfrm>
            <a:prstGeom prst="rect">
              <a:avLst/>
            </a:prstGeom>
            <a:noFill/>
            <a:ln>
              <a:noFill/>
            </a:ln>
          </p:spPr>
        </p:pic>
        <p:pic>
          <p:nvPicPr>
            <p:cNvPr id="313" name="Google Shape;313;p12"/>
            <p:cNvPicPr preferRelativeResize="0"/>
            <p:nvPr/>
          </p:nvPicPr>
          <p:blipFill rotWithShape="1">
            <a:blip r:embed="rId8">
              <a:alphaModFix/>
            </a:blip>
            <a:srcRect/>
            <a:stretch/>
          </p:blipFill>
          <p:spPr>
            <a:xfrm>
              <a:off x="7821075" y="2198623"/>
              <a:ext cx="1921826" cy="2574397"/>
            </a:xfrm>
            <a:prstGeom prst="rect">
              <a:avLst/>
            </a:prstGeom>
            <a:noFill/>
            <a:ln>
              <a:noFill/>
            </a:ln>
          </p:spPr>
        </p:pic>
        <p:pic>
          <p:nvPicPr>
            <p:cNvPr id="314" name="Google Shape;314;p12"/>
            <p:cNvPicPr preferRelativeResize="0"/>
            <p:nvPr/>
          </p:nvPicPr>
          <p:blipFill rotWithShape="1">
            <a:blip r:embed="rId9">
              <a:alphaModFix/>
            </a:blip>
            <a:srcRect/>
            <a:stretch/>
          </p:blipFill>
          <p:spPr>
            <a:xfrm>
              <a:off x="7870317" y="2046630"/>
              <a:ext cx="2022475" cy="2576931"/>
            </a:xfrm>
            <a:prstGeom prst="rect">
              <a:avLst/>
            </a:prstGeom>
            <a:noFill/>
            <a:ln>
              <a:noFill/>
            </a:ln>
          </p:spPr>
        </p:pic>
        <p:sp>
          <p:nvSpPr>
            <p:cNvPr id="315" name="Google Shape;315;p12"/>
            <p:cNvSpPr/>
            <p:nvPr/>
          </p:nvSpPr>
          <p:spPr>
            <a:xfrm>
              <a:off x="9214196" y="1325558"/>
              <a:ext cx="2639060" cy="3096895"/>
            </a:xfrm>
            <a:custGeom>
              <a:avLst/>
              <a:gdLst/>
              <a:ahLst/>
              <a:cxnLst/>
              <a:rect l="l" t="t" r="r" b="b"/>
              <a:pathLst>
                <a:path w="2639059" h="3096895" extrusionOk="0">
                  <a:moveTo>
                    <a:pt x="1592258" y="3084830"/>
                  </a:moveTo>
                  <a:lnTo>
                    <a:pt x="1452055" y="3053500"/>
                  </a:lnTo>
                  <a:lnTo>
                    <a:pt x="1452166" y="3066538"/>
                  </a:lnTo>
                  <a:lnTo>
                    <a:pt x="1585542" y="3096343"/>
                  </a:lnTo>
                  <a:lnTo>
                    <a:pt x="1592258" y="3084830"/>
                  </a:lnTo>
                  <a:close/>
                </a:path>
                <a:path w="2639059" h="3096895" extrusionOk="0">
                  <a:moveTo>
                    <a:pt x="1619491" y="3077902"/>
                  </a:moveTo>
                  <a:lnTo>
                    <a:pt x="1425632" y="3034583"/>
                  </a:lnTo>
                  <a:lnTo>
                    <a:pt x="1426809" y="3047859"/>
                  </a:lnTo>
                  <a:lnTo>
                    <a:pt x="1614091" y="3089709"/>
                  </a:lnTo>
                  <a:lnTo>
                    <a:pt x="1619491" y="3077902"/>
                  </a:lnTo>
                  <a:close/>
                </a:path>
                <a:path w="2639059" h="3096895" extrusionOk="0">
                  <a:moveTo>
                    <a:pt x="1637124" y="3068829"/>
                  </a:moveTo>
                  <a:lnTo>
                    <a:pt x="1416277" y="3019479"/>
                  </a:lnTo>
                  <a:lnTo>
                    <a:pt x="1414858" y="3032175"/>
                  </a:lnTo>
                  <a:lnTo>
                    <a:pt x="1633181" y="3080962"/>
                  </a:lnTo>
                  <a:lnTo>
                    <a:pt x="1637124" y="3068829"/>
                  </a:lnTo>
                  <a:close/>
                </a:path>
                <a:path w="2639059" h="3096895" extrusionOk="0">
                  <a:moveTo>
                    <a:pt x="1652410" y="3059232"/>
                  </a:moveTo>
                  <a:lnTo>
                    <a:pt x="1399525" y="3002722"/>
                  </a:lnTo>
                  <a:lnTo>
                    <a:pt x="1399422" y="3015712"/>
                  </a:lnTo>
                  <a:lnTo>
                    <a:pt x="1646831" y="3070999"/>
                  </a:lnTo>
                  <a:lnTo>
                    <a:pt x="1652410" y="3059232"/>
                  </a:lnTo>
                  <a:close/>
                </a:path>
                <a:path w="2639059" h="3096895" extrusionOk="0">
                  <a:moveTo>
                    <a:pt x="1662891" y="3035548"/>
                  </a:moveTo>
                  <a:lnTo>
                    <a:pt x="1669545" y="3050048"/>
                  </a:lnTo>
                  <a:lnTo>
                    <a:pt x="1395610" y="2988834"/>
                  </a:lnTo>
                  <a:lnTo>
                    <a:pt x="1393871" y="3001459"/>
                  </a:lnTo>
                  <a:lnTo>
                    <a:pt x="1667451" y="3062593"/>
                  </a:lnTo>
                  <a:lnTo>
                    <a:pt x="1671429" y="3050469"/>
                  </a:lnTo>
                  <a:lnTo>
                    <a:pt x="1662891" y="3035548"/>
                  </a:lnTo>
                  <a:close/>
                </a:path>
                <a:path w="2639059" h="3096895" extrusionOk="0">
                  <a:moveTo>
                    <a:pt x="1662891" y="3035548"/>
                  </a:moveTo>
                  <a:lnTo>
                    <a:pt x="1382450" y="2972880"/>
                  </a:lnTo>
                  <a:lnTo>
                    <a:pt x="1382098" y="2985815"/>
                  </a:lnTo>
                  <a:lnTo>
                    <a:pt x="1669545" y="3050048"/>
                  </a:lnTo>
                  <a:lnTo>
                    <a:pt x="1662891" y="3035548"/>
                  </a:lnTo>
                  <a:close/>
                </a:path>
                <a:path w="2639059" h="3096895" extrusionOk="0">
                  <a:moveTo>
                    <a:pt x="1682626" y="3039958"/>
                  </a:moveTo>
                  <a:lnTo>
                    <a:pt x="1662891" y="3035548"/>
                  </a:lnTo>
                  <a:lnTo>
                    <a:pt x="1671429" y="3050469"/>
                  </a:lnTo>
                  <a:lnTo>
                    <a:pt x="1677367" y="3051796"/>
                  </a:lnTo>
                  <a:lnTo>
                    <a:pt x="1682626" y="3039958"/>
                  </a:lnTo>
                  <a:close/>
                </a:path>
                <a:path w="2639059" h="3096895" extrusionOk="0">
                  <a:moveTo>
                    <a:pt x="1697520" y="3030273"/>
                  </a:moveTo>
                  <a:lnTo>
                    <a:pt x="1383264" y="2960049"/>
                  </a:lnTo>
                  <a:lnTo>
                    <a:pt x="1382201" y="2972824"/>
                  </a:lnTo>
                  <a:lnTo>
                    <a:pt x="1692475" y="3042159"/>
                  </a:lnTo>
                  <a:lnTo>
                    <a:pt x="1697520" y="3030273"/>
                  </a:lnTo>
                  <a:close/>
                </a:path>
                <a:path w="2639059" h="3096895" extrusionOk="0">
                  <a:moveTo>
                    <a:pt x="1701997" y="3018260"/>
                  </a:moveTo>
                  <a:lnTo>
                    <a:pt x="1380131" y="2946335"/>
                  </a:lnTo>
                  <a:lnTo>
                    <a:pt x="1377965" y="2958865"/>
                  </a:lnTo>
                  <a:lnTo>
                    <a:pt x="1699085" y="3030622"/>
                  </a:lnTo>
                  <a:lnTo>
                    <a:pt x="1701997" y="3018260"/>
                  </a:lnTo>
                  <a:close/>
                </a:path>
                <a:path w="2639059" h="3096895" extrusionOk="0">
                  <a:moveTo>
                    <a:pt x="1713087" y="3007725"/>
                  </a:moveTo>
                  <a:lnTo>
                    <a:pt x="1371877" y="2931478"/>
                  </a:lnTo>
                  <a:lnTo>
                    <a:pt x="1369001" y="2943848"/>
                  </a:lnTo>
                  <a:lnTo>
                    <a:pt x="1708184" y="3019642"/>
                  </a:lnTo>
                  <a:lnTo>
                    <a:pt x="1713087" y="3007725"/>
                  </a:lnTo>
                  <a:close/>
                </a:path>
                <a:path w="2639059" h="3096895" extrusionOk="0">
                  <a:moveTo>
                    <a:pt x="1724244" y="2984192"/>
                  </a:moveTo>
                  <a:lnTo>
                    <a:pt x="1372012" y="2905482"/>
                  </a:lnTo>
                  <a:lnTo>
                    <a:pt x="1369242" y="2917876"/>
                  </a:lnTo>
                  <a:lnTo>
                    <a:pt x="1367113" y="2930413"/>
                  </a:lnTo>
                  <a:lnTo>
                    <a:pt x="1717555" y="3008723"/>
                  </a:lnTo>
                  <a:lnTo>
                    <a:pt x="1722914" y="2996908"/>
                  </a:lnTo>
                  <a:lnTo>
                    <a:pt x="1723451" y="2997028"/>
                  </a:lnTo>
                  <a:lnTo>
                    <a:pt x="1724244" y="2984192"/>
                  </a:lnTo>
                  <a:close/>
                </a:path>
                <a:path w="2639059" h="3096895" extrusionOk="0">
                  <a:moveTo>
                    <a:pt x="1738850" y="2961429"/>
                  </a:moveTo>
                  <a:lnTo>
                    <a:pt x="1369408" y="2878873"/>
                  </a:lnTo>
                  <a:lnTo>
                    <a:pt x="1366887" y="2891323"/>
                  </a:lnTo>
                  <a:lnTo>
                    <a:pt x="1365501" y="2891013"/>
                  </a:lnTo>
                  <a:lnTo>
                    <a:pt x="1364331" y="2903765"/>
                  </a:lnTo>
                  <a:lnTo>
                    <a:pt x="1730040" y="2985487"/>
                  </a:lnTo>
                  <a:lnTo>
                    <a:pt x="1734054" y="2973370"/>
                  </a:lnTo>
                  <a:lnTo>
                    <a:pt x="1738850" y="2961429"/>
                  </a:lnTo>
                  <a:close/>
                </a:path>
                <a:path w="2639059" h="3096895" extrusionOk="0">
                  <a:moveTo>
                    <a:pt x="1740660" y="2948820"/>
                  </a:moveTo>
                  <a:lnTo>
                    <a:pt x="1373067" y="2866678"/>
                  </a:lnTo>
                  <a:lnTo>
                    <a:pt x="1368981" y="2878778"/>
                  </a:lnTo>
                  <a:lnTo>
                    <a:pt x="1739490" y="2961572"/>
                  </a:lnTo>
                  <a:lnTo>
                    <a:pt x="1740660" y="2948820"/>
                  </a:lnTo>
                  <a:close/>
                </a:path>
                <a:path w="2639059" h="3096895" extrusionOk="0">
                  <a:moveTo>
                    <a:pt x="1742149" y="2936140"/>
                  </a:moveTo>
                  <a:lnTo>
                    <a:pt x="1371889" y="2853401"/>
                  </a:lnTo>
                  <a:lnTo>
                    <a:pt x="1369938" y="2865978"/>
                  </a:lnTo>
                  <a:lnTo>
                    <a:pt x="1738953" y="2948439"/>
                  </a:lnTo>
                  <a:lnTo>
                    <a:pt x="1742149" y="2936140"/>
                  </a:lnTo>
                  <a:close/>
                </a:path>
                <a:path w="2639059" h="3096895" extrusionOk="0">
                  <a:moveTo>
                    <a:pt x="1748648" y="2911566"/>
                  </a:moveTo>
                  <a:lnTo>
                    <a:pt x="1383331" y="2829932"/>
                  </a:lnTo>
                  <a:lnTo>
                    <a:pt x="1378286" y="2841817"/>
                  </a:lnTo>
                  <a:lnTo>
                    <a:pt x="1376686" y="2841460"/>
                  </a:lnTo>
                  <a:lnTo>
                    <a:pt x="1373027" y="2853656"/>
                  </a:lnTo>
                  <a:lnTo>
                    <a:pt x="1747732" y="2937387"/>
                  </a:lnTo>
                  <a:lnTo>
                    <a:pt x="1749577" y="2924786"/>
                  </a:lnTo>
                  <a:lnTo>
                    <a:pt x="1748648" y="2911566"/>
                  </a:lnTo>
                  <a:close/>
                </a:path>
                <a:path w="2639059" h="3096895" extrusionOk="0">
                  <a:moveTo>
                    <a:pt x="1752200" y="2899346"/>
                  </a:moveTo>
                  <a:lnTo>
                    <a:pt x="1379025" y="2815956"/>
                  </a:lnTo>
                  <a:lnTo>
                    <a:pt x="1377180" y="2828557"/>
                  </a:lnTo>
                  <a:lnTo>
                    <a:pt x="1749608" y="2911780"/>
                  </a:lnTo>
                  <a:lnTo>
                    <a:pt x="1752200" y="2899346"/>
                  </a:lnTo>
                  <a:close/>
                </a:path>
                <a:path w="2639059" h="3096895" extrusionOk="0">
                  <a:moveTo>
                    <a:pt x="1757921" y="2887611"/>
                  </a:moveTo>
                  <a:lnTo>
                    <a:pt x="1386666" y="2804650"/>
                  </a:lnTo>
                  <a:lnTo>
                    <a:pt x="1384892" y="2817267"/>
                  </a:lnTo>
                  <a:lnTo>
                    <a:pt x="1754298" y="2899815"/>
                  </a:lnTo>
                  <a:lnTo>
                    <a:pt x="1757921" y="2887611"/>
                  </a:lnTo>
                  <a:close/>
                </a:path>
                <a:path w="2639059" h="3096895" extrusionOk="0">
                  <a:moveTo>
                    <a:pt x="1757206" y="2874438"/>
                  </a:moveTo>
                  <a:lnTo>
                    <a:pt x="1391249" y="2792661"/>
                  </a:lnTo>
                  <a:lnTo>
                    <a:pt x="1388763" y="2805119"/>
                  </a:lnTo>
                  <a:lnTo>
                    <a:pt x="1754792" y="2886912"/>
                  </a:lnTo>
                  <a:lnTo>
                    <a:pt x="1757206" y="2874438"/>
                  </a:lnTo>
                  <a:close/>
                </a:path>
                <a:path w="2639059" h="3096895" extrusionOk="0">
                  <a:moveTo>
                    <a:pt x="1761825" y="2862457"/>
                  </a:moveTo>
                  <a:lnTo>
                    <a:pt x="1388969" y="2779139"/>
                  </a:lnTo>
                  <a:lnTo>
                    <a:pt x="1385630" y="2791406"/>
                  </a:lnTo>
                  <a:lnTo>
                    <a:pt x="1759091" y="2874859"/>
                  </a:lnTo>
                  <a:lnTo>
                    <a:pt x="1761825" y="2862457"/>
                  </a:lnTo>
                  <a:close/>
                </a:path>
                <a:path w="2639059" h="3096895" extrusionOk="0">
                  <a:moveTo>
                    <a:pt x="1764270" y="2836977"/>
                  </a:moveTo>
                  <a:lnTo>
                    <a:pt x="1398099" y="2755152"/>
                  </a:lnTo>
                  <a:lnTo>
                    <a:pt x="1394583" y="2767380"/>
                  </a:lnTo>
                  <a:lnTo>
                    <a:pt x="1392983" y="2767022"/>
                  </a:lnTo>
                  <a:lnTo>
                    <a:pt x="1386729" y="2778638"/>
                  </a:lnTo>
                  <a:lnTo>
                    <a:pt x="1765843" y="2863355"/>
                  </a:lnTo>
                  <a:lnTo>
                    <a:pt x="1767083" y="2850619"/>
                  </a:lnTo>
                  <a:lnTo>
                    <a:pt x="1764270" y="2836977"/>
                  </a:lnTo>
                  <a:close/>
                </a:path>
                <a:path w="2639059" h="3096895" extrusionOk="0">
                  <a:moveTo>
                    <a:pt x="1773191" y="2825957"/>
                  </a:moveTo>
                  <a:lnTo>
                    <a:pt x="1394077" y="2741240"/>
                  </a:lnTo>
                  <a:lnTo>
                    <a:pt x="1392837" y="2753976"/>
                  </a:lnTo>
                  <a:lnTo>
                    <a:pt x="1766901" y="2837565"/>
                  </a:lnTo>
                  <a:lnTo>
                    <a:pt x="1773191" y="2825957"/>
                  </a:lnTo>
                  <a:close/>
                </a:path>
                <a:path w="2639059" h="3096895" extrusionOk="0">
                  <a:moveTo>
                    <a:pt x="1773685" y="2813055"/>
                  </a:moveTo>
                  <a:lnTo>
                    <a:pt x="1400865" y="2729744"/>
                  </a:lnTo>
                  <a:lnTo>
                    <a:pt x="1398095" y="2742138"/>
                  </a:lnTo>
                  <a:lnTo>
                    <a:pt x="1769315" y="2825091"/>
                  </a:lnTo>
                  <a:lnTo>
                    <a:pt x="1773685" y="2813055"/>
                  </a:lnTo>
                  <a:close/>
                </a:path>
                <a:path w="2639059" h="3096895" extrusionOk="0">
                  <a:moveTo>
                    <a:pt x="1774072" y="2800128"/>
                  </a:moveTo>
                  <a:lnTo>
                    <a:pt x="1405946" y="2717866"/>
                  </a:lnTo>
                  <a:lnTo>
                    <a:pt x="1401612" y="2729911"/>
                  </a:lnTo>
                  <a:lnTo>
                    <a:pt x="1773152" y="2812935"/>
                  </a:lnTo>
                  <a:lnTo>
                    <a:pt x="1774072" y="2800128"/>
                  </a:lnTo>
                  <a:close/>
                </a:path>
                <a:path w="2639059" h="3096895" extrusionOk="0">
                  <a:moveTo>
                    <a:pt x="1776024" y="2787551"/>
                  </a:moveTo>
                  <a:lnTo>
                    <a:pt x="1404733" y="2704582"/>
                  </a:lnTo>
                  <a:lnTo>
                    <a:pt x="1402781" y="2717159"/>
                  </a:lnTo>
                  <a:lnTo>
                    <a:pt x="1772579" y="2799794"/>
                  </a:lnTo>
                  <a:lnTo>
                    <a:pt x="1776024" y="2787551"/>
                  </a:lnTo>
                  <a:close/>
                </a:path>
                <a:path w="2639059" h="3096895" extrusionOk="0">
                  <a:moveTo>
                    <a:pt x="1785791" y="2750694"/>
                  </a:moveTo>
                  <a:lnTo>
                    <a:pt x="1412188" y="2667208"/>
                  </a:lnTo>
                  <a:lnTo>
                    <a:pt x="1410343" y="2679809"/>
                  </a:lnTo>
                  <a:lnTo>
                    <a:pt x="1411236" y="2693022"/>
                  </a:lnTo>
                  <a:lnTo>
                    <a:pt x="1410454" y="2692847"/>
                  </a:lnTo>
                  <a:lnTo>
                    <a:pt x="1407258" y="2705146"/>
                  </a:lnTo>
                  <a:lnTo>
                    <a:pt x="1780895" y="2788639"/>
                  </a:lnTo>
                  <a:lnTo>
                    <a:pt x="1782740" y="2776038"/>
                  </a:lnTo>
                  <a:lnTo>
                    <a:pt x="1781812" y="2762818"/>
                  </a:lnTo>
                  <a:lnTo>
                    <a:pt x="1782594" y="2762993"/>
                  </a:lnTo>
                  <a:lnTo>
                    <a:pt x="1785791" y="2750694"/>
                  </a:lnTo>
                  <a:close/>
                </a:path>
                <a:path w="2639059" h="3096895" extrusionOk="0">
                  <a:moveTo>
                    <a:pt x="1790302" y="2738689"/>
                  </a:moveTo>
                  <a:lnTo>
                    <a:pt x="1420469" y="2656045"/>
                  </a:lnTo>
                  <a:lnTo>
                    <a:pt x="1417060" y="2668297"/>
                  </a:lnTo>
                  <a:lnTo>
                    <a:pt x="1788315" y="2751258"/>
                  </a:lnTo>
                  <a:lnTo>
                    <a:pt x="1790302" y="2738689"/>
                  </a:lnTo>
                  <a:close/>
                </a:path>
                <a:path w="2639059" h="3096895" extrusionOk="0">
                  <a:moveTo>
                    <a:pt x="1791472" y="2725937"/>
                  </a:moveTo>
                  <a:lnTo>
                    <a:pt x="1419896" y="2642904"/>
                  </a:lnTo>
                  <a:lnTo>
                    <a:pt x="1418976" y="2655712"/>
                  </a:lnTo>
                  <a:lnTo>
                    <a:pt x="1787102" y="2737973"/>
                  </a:lnTo>
                  <a:lnTo>
                    <a:pt x="1791472" y="2725937"/>
                  </a:lnTo>
                  <a:close/>
                </a:path>
                <a:path w="2639059" h="3096895" extrusionOk="0">
                  <a:moveTo>
                    <a:pt x="1794988" y="2713709"/>
                  </a:moveTo>
                  <a:lnTo>
                    <a:pt x="1423733" y="2630748"/>
                  </a:lnTo>
                  <a:lnTo>
                    <a:pt x="1419363" y="2642785"/>
                  </a:lnTo>
                  <a:lnTo>
                    <a:pt x="1792219" y="2726104"/>
                  </a:lnTo>
                  <a:lnTo>
                    <a:pt x="1794988" y="2713709"/>
                  </a:lnTo>
                  <a:close/>
                </a:path>
                <a:path w="2639059" h="3096895" extrusionOk="0">
                  <a:moveTo>
                    <a:pt x="1800211" y="2701863"/>
                  </a:moveTo>
                  <a:lnTo>
                    <a:pt x="1426147" y="2618274"/>
                  </a:lnTo>
                  <a:lnTo>
                    <a:pt x="1419857" y="2629882"/>
                  </a:lnTo>
                  <a:lnTo>
                    <a:pt x="1799006" y="2714607"/>
                  </a:lnTo>
                  <a:lnTo>
                    <a:pt x="1800211" y="2701863"/>
                  </a:lnTo>
                  <a:close/>
                </a:path>
                <a:path w="2639059" h="3096895" extrusionOk="0">
                  <a:moveTo>
                    <a:pt x="1806355" y="2677210"/>
                  </a:moveTo>
                  <a:lnTo>
                    <a:pt x="1427206" y="2592485"/>
                  </a:lnTo>
                  <a:lnTo>
                    <a:pt x="1426001" y="2605229"/>
                  </a:lnTo>
                  <a:lnTo>
                    <a:pt x="1428778" y="2618862"/>
                  </a:lnTo>
                  <a:lnTo>
                    <a:pt x="1794984" y="2700695"/>
                  </a:lnTo>
                  <a:lnTo>
                    <a:pt x="1798465" y="2688460"/>
                  </a:lnTo>
                  <a:lnTo>
                    <a:pt x="1800065" y="2688817"/>
                  </a:lnTo>
                  <a:lnTo>
                    <a:pt x="1806355" y="2677210"/>
                  </a:lnTo>
                  <a:close/>
                </a:path>
                <a:path w="2639059" h="3096895" extrusionOk="0">
                  <a:moveTo>
                    <a:pt x="1807418" y="2664434"/>
                  </a:moveTo>
                  <a:lnTo>
                    <a:pt x="1433958" y="2580980"/>
                  </a:lnTo>
                  <a:lnTo>
                    <a:pt x="1431224" y="2593382"/>
                  </a:lnTo>
                  <a:lnTo>
                    <a:pt x="1804079" y="2676701"/>
                  </a:lnTo>
                  <a:lnTo>
                    <a:pt x="1807418" y="2664434"/>
                  </a:lnTo>
                  <a:close/>
                </a:path>
                <a:path w="2639059" h="3096895" extrusionOk="0">
                  <a:moveTo>
                    <a:pt x="1804285" y="2650720"/>
                  </a:moveTo>
                  <a:lnTo>
                    <a:pt x="1438256" y="2568928"/>
                  </a:lnTo>
                  <a:lnTo>
                    <a:pt x="1435842" y="2581401"/>
                  </a:lnTo>
                  <a:lnTo>
                    <a:pt x="1801835" y="2663186"/>
                  </a:lnTo>
                  <a:lnTo>
                    <a:pt x="1804285" y="2650720"/>
                  </a:lnTo>
                  <a:close/>
                </a:path>
                <a:path w="2639059" h="3096895" extrusionOk="0">
                  <a:moveTo>
                    <a:pt x="1808156" y="2638572"/>
                  </a:moveTo>
                  <a:lnTo>
                    <a:pt x="1438572" y="2555985"/>
                  </a:lnTo>
                  <a:lnTo>
                    <a:pt x="1435127" y="2568228"/>
                  </a:lnTo>
                  <a:lnTo>
                    <a:pt x="1806418" y="2651197"/>
                  </a:lnTo>
                  <a:lnTo>
                    <a:pt x="1808156" y="2638572"/>
                  </a:lnTo>
                  <a:close/>
                </a:path>
                <a:path w="2639059" h="3096895" extrusionOk="0">
                  <a:moveTo>
                    <a:pt x="1815264" y="2627147"/>
                  </a:moveTo>
                  <a:lnTo>
                    <a:pt x="1443511" y="2544075"/>
                  </a:lnTo>
                  <a:lnTo>
                    <a:pt x="1440848" y="2556493"/>
                  </a:lnTo>
                  <a:lnTo>
                    <a:pt x="1812530" y="2639550"/>
                  </a:lnTo>
                  <a:lnTo>
                    <a:pt x="1815264" y="2627147"/>
                  </a:lnTo>
                  <a:close/>
                </a:path>
                <a:path w="2639059" h="3096895" extrusionOk="0">
                  <a:moveTo>
                    <a:pt x="1816750" y="2601453"/>
                  </a:moveTo>
                  <a:lnTo>
                    <a:pt x="1448232" y="2519104"/>
                  </a:lnTo>
                  <a:lnTo>
                    <a:pt x="1444147" y="2531204"/>
                  </a:lnTo>
                  <a:lnTo>
                    <a:pt x="1444791" y="2544361"/>
                  </a:lnTo>
                  <a:lnTo>
                    <a:pt x="1809824" y="2625932"/>
                  </a:lnTo>
                  <a:lnTo>
                    <a:pt x="1813020" y="2613633"/>
                  </a:lnTo>
                  <a:lnTo>
                    <a:pt x="1813660" y="2613776"/>
                  </a:lnTo>
                  <a:lnTo>
                    <a:pt x="1816750" y="2601453"/>
                  </a:lnTo>
                  <a:close/>
                </a:path>
                <a:path w="2639059" h="3096895" extrusionOk="0">
                  <a:moveTo>
                    <a:pt x="1818915" y="2588924"/>
                  </a:moveTo>
                  <a:lnTo>
                    <a:pt x="1459144" y="2508529"/>
                  </a:lnTo>
                  <a:lnTo>
                    <a:pt x="1455735" y="2520780"/>
                  </a:lnTo>
                  <a:lnTo>
                    <a:pt x="1817176" y="2601548"/>
                  </a:lnTo>
                  <a:lnTo>
                    <a:pt x="1818915" y="2588924"/>
                  </a:lnTo>
                  <a:close/>
                </a:path>
                <a:path w="2639059" h="3096895" extrusionOk="0">
                  <a:moveTo>
                    <a:pt x="1813293" y="2574654"/>
                  </a:moveTo>
                  <a:lnTo>
                    <a:pt x="1466074" y="2497064"/>
                  </a:lnTo>
                  <a:lnTo>
                    <a:pt x="1465011" y="2509840"/>
                  </a:lnTo>
                  <a:lnTo>
                    <a:pt x="1811412" y="2587247"/>
                  </a:lnTo>
                  <a:lnTo>
                    <a:pt x="1813293" y="2574654"/>
                  </a:lnTo>
                  <a:close/>
                </a:path>
                <a:path w="2639059" h="3096895" extrusionOk="0">
                  <a:moveTo>
                    <a:pt x="1811582" y="2561259"/>
                  </a:moveTo>
                  <a:lnTo>
                    <a:pt x="1471190" y="2485194"/>
                  </a:lnTo>
                  <a:lnTo>
                    <a:pt x="1466856" y="2497239"/>
                  </a:lnTo>
                  <a:lnTo>
                    <a:pt x="1809950" y="2573907"/>
                  </a:lnTo>
                  <a:lnTo>
                    <a:pt x="1811582" y="2561259"/>
                  </a:lnTo>
                  <a:close/>
                </a:path>
                <a:path w="2639059" h="3096895" extrusionOk="0">
                  <a:moveTo>
                    <a:pt x="1808876" y="2547641"/>
                  </a:moveTo>
                  <a:lnTo>
                    <a:pt x="1484343" y="2475120"/>
                  </a:lnTo>
                  <a:lnTo>
                    <a:pt x="1478942" y="2486927"/>
                  </a:lnTo>
                  <a:lnTo>
                    <a:pt x="1808737" y="2560623"/>
                  </a:lnTo>
                  <a:lnTo>
                    <a:pt x="1808876" y="2547641"/>
                  </a:lnTo>
                  <a:close/>
                </a:path>
                <a:path w="2639059" h="3096895" extrusionOk="0">
                  <a:moveTo>
                    <a:pt x="1794791" y="2531480"/>
                  </a:moveTo>
                  <a:lnTo>
                    <a:pt x="1500304" y="2465674"/>
                  </a:lnTo>
                  <a:lnTo>
                    <a:pt x="1497072" y="2477965"/>
                  </a:lnTo>
                  <a:lnTo>
                    <a:pt x="1792555" y="2543994"/>
                  </a:lnTo>
                  <a:lnTo>
                    <a:pt x="1794791" y="2531480"/>
                  </a:lnTo>
                  <a:close/>
                </a:path>
                <a:path w="2639059" h="3096895" extrusionOk="0">
                  <a:moveTo>
                    <a:pt x="1784653" y="2516201"/>
                  </a:moveTo>
                  <a:lnTo>
                    <a:pt x="1512248" y="2455329"/>
                  </a:lnTo>
                  <a:lnTo>
                    <a:pt x="1507451" y="2467271"/>
                  </a:lnTo>
                  <a:lnTo>
                    <a:pt x="1784835" y="2529255"/>
                  </a:lnTo>
                  <a:lnTo>
                    <a:pt x="1784653" y="2516201"/>
                  </a:lnTo>
                  <a:close/>
                </a:path>
                <a:path w="2639059" h="3096895" extrusionOk="0">
                  <a:moveTo>
                    <a:pt x="1726726" y="2490244"/>
                  </a:moveTo>
                  <a:lnTo>
                    <a:pt x="1544885" y="2449610"/>
                  </a:lnTo>
                  <a:lnTo>
                    <a:pt x="1540018" y="2461535"/>
                  </a:lnTo>
                  <a:lnTo>
                    <a:pt x="1723423" y="2502519"/>
                  </a:lnTo>
                  <a:lnTo>
                    <a:pt x="1726726" y="2490244"/>
                  </a:lnTo>
                  <a:close/>
                </a:path>
                <a:path w="2639059" h="3096895" extrusionOk="0">
                  <a:moveTo>
                    <a:pt x="1754532" y="2496457"/>
                  </a:moveTo>
                  <a:lnTo>
                    <a:pt x="1726797" y="2490260"/>
                  </a:lnTo>
                  <a:lnTo>
                    <a:pt x="1723423" y="2502519"/>
                  </a:lnTo>
                  <a:lnTo>
                    <a:pt x="1754038" y="2509360"/>
                  </a:lnTo>
                  <a:lnTo>
                    <a:pt x="1754532" y="2496457"/>
                  </a:lnTo>
                  <a:close/>
                </a:path>
                <a:path w="2639059" h="3096895" extrusionOk="0">
                  <a:moveTo>
                    <a:pt x="1691876" y="2469443"/>
                  </a:moveTo>
                  <a:lnTo>
                    <a:pt x="1654363" y="2461060"/>
                  </a:lnTo>
                  <a:lnTo>
                    <a:pt x="1652020" y="2473550"/>
                  </a:lnTo>
                  <a:lnTo>
                    <a:pt x="1687151" y="2481400"/>
                  </a:lnTo>
                  <a:lnTo>
                    <a:pt x="1691876" y="2469443"/>
                  </a:lnTo>
                  <a:close/>
                </a:path>
                <a:path w="2639059" h="3096895" extrusionOk="0">
                  <a:moveTo>
                    <a:pt x="1695748" y="2457295"/>
                  </a:moveTo>
                  <a:lnTo>
                    <a:pt x="1657417" y="2448729"/>
                  </a:lnTo>
                  <a:lnTo>
                    <a:pt x="1653723" y="2460917"/>
                  </a:lnTo>
                  <a:lnTo>
                    <a:pt x="1692907" y="2469673"/>
                  </a:lnTo>
                  <a:lnTo>
                    <a:pt x="1695748" y="2457295"/>
                  </a:lnTo>
                  <a:close/>
                </a:path>
                <a:path w="2639059" h="3096895" extrusionOk="0">
                  <a:moveTo>
                    <a:pt x="1701286" y="2445519"/>
                  </a:moveTo>
                  <a:lnTo>
                    <a:pt x="1661787" y="2436693"/>
                  </a:lnTo>
                  <a:lnTo>
                    <a:pt x="1657666" y="2448785"/>
                  </a:lnTo>
                  <a:lnTo>
                    <a:pt x="1698045" y="2457808"/>
                  </a:lnTo>
                  <a:lnTo>
                    <a:pt x="1701286" y="2445519"/>
                  </a:lnTo>
                  <a:close/>
                </a:path>
                <a:path w="2639059" h="3096895" extrusionOk="0">
                  <a:moveTo>
                    <a:pt x="1698549" y="2431894"/>
                  </a:moveTo>
                  <a:lnTo>
                    <a:pt x="1663098" y="2423973"/>
                  </a:lnTo>
                  <a:lnTo>
                    <a:pt x="1659938" y="2436279"/>
                  </a:lnTo>
                  <a:lnTo>
                    <a:pt x="1699565" y="2445135"/>
                  </a:lnTo>
                  <a:lnTo>
                    <a:pt x="1698549" y="2431894"/>
                  </a:lnTo>
                  <a:close/>
                </a:path>
                <a:path w="2639059" h="3096895" extrusionOk="0">
                  <a:moveTo>
                    <a:pt x="1706012" y="2420549"/>
                  </a:moveTo>
                  <a:lnTo>
                    <a:pt x="1663841" y="2411125"/>
                  </a:lnTo>
                  <a:lnTo>
                    <a:pt x="1661071" y="2423520"/>
                  </a:lnTo>
                  <a:lnTo>
                    <a:pt x="1701749" y="2432610"/>
                  </a:lnTo>
                  <a:lnTo>
                    <a:pt x="1706012" y="2420549"/>
                  </a:lnTo>
                  <a:close/>
                </a:path>
                <a:path w="2639059" h="3096895" extrusionOk="0">
                  <a:moveTo>
                    <a:pt x="1709066" y="2408218"/>
                  </a:moveTo>
                  <a:lnTo>
                    <a:pt x="1670629" y="2399629"/>
                  </a:lnTo>
                  <a:lnTo>
                    <a:pt x="1668464" y="2412158"/>
                  </a:lnTo>
                  <a:lnTo>
                    <a:pt x="1708039" y="2421002"/>
                  </a:lnTo>
                  <a:lnTo>
                    <a:pt x="1709066" y="2408218"/>
                  </a:lnTo>
                  <a:close/>
                </a:path>
                <a:path w="2639059" h="3096895" extrusionOk="0">
                  <a:moveTo>
                    <a:pt x="1715356" y="2396610"/>
                  </a:moveTo>
                  <a:lnTo>
                    <a:pt x="1676669" y="2387966"/>
                  </a:lnTo>
                  <a:lnTo>
                    <a:pt x="1671873" y="2399907"/>
                  </a:lnTo>
                  <a:lnTo>
                    <a:pt x="1712729" y="2409037"/>
                  </a:lnTo>
                  <a:lnTo>
                    <a:pt x="1715356" y="2396610"/>
                  </a:lnTo>
                  <a:close/>
                </a:path>
                <a:path w="2639059" h="3096895" extrusionOk="0">
                  <a:moveTo>
                    <a:pt x="1717521" y="2384081"/>
                  </a:moveTo>
                  <a:lnTo>
                    <a:pt x="1677661" y="2375174"/>
                  </a:lnTo>
                  <a:lnTo>
                    <a:pt x="1674145" y="2387401"/>
                  </a:lnTo>
                  <a:lnTo>
                    <a:pt x="1713614" y="2396221"/>
                  </a:lnTo>
                  <a:lnTo>
                    <a:pt x="1717521" y="2384081"/>
                  </a:lnTo>
                  <a:close/>
                </a:path>
                <a:path w="2639059" h="3096895" extrusionOk="0">
                  <a:moveTo>
                    <a:pt x="1734581" y="2361867"/>
                  </a:moveTo>
                  <a:lnTo>
                    <a:pt x="1691770" y="2352300"/>
                  </a:lnTo>
                  <a:lnTo>
                    <a:pt x="1687969" y="2364464"/>
                  </a:lnTo>
                  <a:lnTo>
                    <a:pt x="1686511" y="2364138"/>
                  </a:lnTo>
                  <a:lnTo>
                    <a:pt x="1680292" y="2375762"/>
                  </a:lnTo>
                  <a:lnTo>
                    <a:pt x="1727655" y="2386346"/>
                  </a:lnTo>
                  <a:lnTo>
                    <a:pt x="1732771" y="2374476"/>
                  </a:lnTo>
                  <a:lnTo>
                    <a:pt x="1734581" y="2361867"/>
                  </a:lnTo>
                  <a:close/>
                </a:path>
                <a:path w="2639059" h="3096895" extrusionOk="0">
                  <a:moveTo>
                    <a:pt x="1025952" y="2190503"/>
                  </a:moveTo>
                  <a:lnTo>
                    <a:pt x="1012974" y="2187603"/>
                  </a:lnTo>
                  <a:lnTo>
                    <a:pt x="1013689" y="2200776"/>
                  </a:lnTo>
                  <a:lnTo>
                    <a:pt x="1025952" y="2190503"/>
                  </a:lnTo>
                  <a:close/>
                </a:path>
                <a:path w="2639059" h="3096895" extrusionOk="0">
                  <a:moveTo>
                    <a:pt x="1100587" y="2207181"/>
                  </a:moveTo>
                  <a:lnTo>
                    <a:pt x="1082844" y="2203216"/>
                  </a:lnTo>
                  <a:lnTo>
                    <a:pt x="1085408" y="2216802"/>
                  </a:lnTo>
                  <a:lnTo>
                    <a:pt x="1100587" y="2207181"/>
                  </a:lnTo>
                  <a:close/>
                </a:path>
                <a:path w="2639059" h="3096895" extrusionOk="0">
                  <a:moveTo>
                    <a:pt x="1746346" y="2351483"/>
                  </a:moveTo>
                  <a:lnTo>
                    <a:pt x="1708584" y="2343044"/>
                  </a:lnTo>
                  <a:lnTo>
                    <a:pt x="1704073" y="2355049"/>
                  </a:lnTo>
                  <a:lnTo>
                    <a:pt x="1743008" y="2363750"/>
                  </a:lnTo>
                  <a:lnTo>
                    <a:pt x="1746346" y="2351483"/>
                  </a:lnTo>
                  <a:close/>
                </a:path>
                <a:path w="2639059" h="3096895" extrusionOk="0">
                  <a:moveTo>
                    <a:pt x="893422" y="2134861"/>
                  </a:moveTo>
                  <a:lnTo>
                    <a:pt x="783905" y="2110388"/>
                  </a:lnTo>
                  <a:lnTo>
                    <a:pt x="784691" y="2123577"/>
                  </a:lnTo>
                  <a:lnTo>
                    <a:pt x="869602" y="2142552"/>
                  </a:lnTo>
                  <a:lnTo>
                    <a:pt x="870673" y="2155804"/>
                  </a:lnTo>
                  <a:lnTo>
                    <a:pt x="886496" y="2159340"/>
                  </a:lnTo>
                  <a:lnTo>
                    <a:pt x="889524" y="2148638"/>
                  </a:lnTo>
                  <a:lnTo>
                    <a:pt x="889479" y="2146993"/>
                  </a:lnTo>
                  <a:lnTo>
                    <a:pt x="893422" y="2134861"/>
                  </a:lnTo>
                  <a:close/>
                </a:path>
                <a:path w="2639059" h="3096895" extrusionOk="0">
                  <a:moveTo>
                    <a:pt x="1181615" y="2199261"/>
                  </a:moveTo>
                  <a:lnTo>
                    <a:pt x="893422" y="2134861"/>
                  </a:lnTo>
                  <a:lnTo>
                    <a:pt x="889524" y="2148638"/>
                  </a:lnTo>
                  <a:lnTo>
                    <a:pt x="889838" y="2160087"/>
                  </a:lnTo>
                  <a:lnTo>
                    <a:pt x="1177249" y="2224312"/>
                  </a:lnTo>
                  <a:lnTo>
                    <a:pt x="1179805" y="2211870"/>
                  </a:lnTo>
                  <a:lnTo>
                    <a:pt x="1179236" y="2211743"/>
                  </a:lnTo>
                  <a:lnTo>
                    <a:pt x="1181615" y="2199261"/>
                  </a:lnTo>
                  <a:close/>
                </a:path>
                <a:path w="2639059" h="3096895" extrusionOk="0">
                  <a:moveTo>
                    <a:pt x="1212767" y="2219236"/>
                  </a:moveTo>
                  <a:lnTo>
                    <a:pt x="1179805" y="2211870"/>
                  </a:lnTo>
                  <a:lnTo>
                    <a:pt x="1180627" y="2225067"/>
                  </a:lnTo>
                  <a:lnTo>
                    <a:pt x="1205695" y="2230668"/>
                  </a:lnTo>
                  <a:lnTo>
                    <a:pt x="1212767" y="2219236"/>
                  </a:lnTo>
                  <a:close/>
                </a:path>
                <a:path w="2639059" h="3096895" extrusionOk="0">
                  <a:moveTo>
                    <a:pt x="1759463" y="2341401"/>
                  </a:moveTo>
                  <a:lnTo>
                    <a:pt x="1714092" y="2331262"/>
                  </a:lnTo>
                  <a:lnTo>
                    <a:pt x="1711962" y="2343799"/>
                  </a:lnTo>
                  <a:lnTo>
                    <a:pt x="1756196" y="2353684"/>
                  </a:lnTo>
                  <a:lnTo>
                    <a:pt x="1759463" y="2341401"/>
                  </a:lnTo>
                  <a:close/>
                </a:path>
                <a:path w="2639059" h="3096895" extrusionOk="0">
                  <a:moveTo>
                    <a:pt x="893422" y="2134861"/>
                  </a:moveTo>
                  <a:lnTo>
                    <a:pt x="889479" y="2146993"/>
                  </a:lnTo>
                  <a:lnTo>
                    <a:pt x="889524" y="2148638"/>
                  </a:lnTo>
                  <a:lnTo>
                    <a:pt x="893422" y="2134861"/>
                  </a:lnTo>
                  <a:close/>
                </a:path>
                <a:path w="2639059" h="3096895" extrusionOk="0">
                  <a:moveTo>
                    <a:pt x="780064" y="2109530"/>
                  </a:moveTo>
                  <a:lnTo>
                    <a:pt x="769931" y="2107266"/>
                  </a:lnTo>
                  <a:lnTo>
                    <a:pt x="772352" y="2120820"/>
                  </a:lnTo>
                  <a:lnTo>
                    <a:pt x="780064" y="2109530"/>
                  </a:lnTo>
                  <a:close/>
                </a:path>
                <a:path w="2639059" h="3096895" extrusionOk="0">
                  <a:moveTo>
                    <a:pt x="1288287" y="2223098"/>
                  </a:moveTo>
                  <a:lnTo>
                    <a:pt x="1181615" y="2199261"/>
                  </a:lnTo>
                  <a:lnTo>
                    <a:pt x="1179236" y="2211743"/>
                  </a:lnTo>
                  <a:lnTo>
                    <a:pt x="1283100" y="2234952"/>
                  </a:lnTo>
                  <a:lnTo>
                    <a:pt x="1288287" y="2223098"/>
                  </a:lnTo>
                  <a:close/>
                </a:path>
                <a:path w="2639059" h="3096895" extrusionOk="0">
                  <a:moveTo>
                    <a:pt x="1776456" y="2332184"/>
                  </a:moveTo>
                  <a:lnTo>
                    <a:pt x="1723795" y="2320417"/>
                  </a:lnTo>
                  <a:lnTo>
                    <a:pt x="1719497" y="2332470"/>
                  </a:lnTo>
                  <a:lnTo>
                    <a:pt x="1773117" y="2344452"/>
                  </a:lnTo>
                  <a:lnTo>
                    <a:pt x="1776456" y="2332184"/>
                  </a:lnTo>
                  <a:close/>
                </a:path>
                <a:path w="2639059" h="3096895" extrusionOk="0">
                  <a:moveTo>
                    <a:pt x="1326828" y="2218697"/>
                  </a:moveTo>
                  <a:lnTo>
                    <a:pt x="732022" y="2085782"/>
                  </a:lnTo>
                  <a:lnTo>
                    <a:pt x="731671" y="2098716"/>
                  </a:lnTo>
                  <a:lnTo>
                    <a:pt x="1326725" y="2231687"/>
                  </a:lnTo>
                  <a:lnTo>
                    <a:pt x="1326828" y="2218697"/>
                  </a:lnTo>
                  <a:close/>
                </a:path>
                <a:path w="2639059" h="3096895" extrusionOk="0">
                  <a:moveTo>
                    <a:pt x="1326828" y="2218697"/>
                  </a:moveTo>
                  <a:lnTo>
                    <a:pt x="1326725" y="2231687"/>
                  </a:lnTo>
                  <a:lnTo>
                    <a:pt x="1327223" y="2231799"/>
                  </a:lnTo>
                  <a:lnTo>
                    <a:pt x="1326828" y="2218697"/>
                  </a:lnTo>
                  <a:close/>
                </a:path>
                <a:path w="2639059" h="3096895" extrusionOk="0">
                  <a:moveTo>
                    <a:pt x="1362314" y="2226627"/>
                  </a:moveTo>
                  <a:lnTo>
                    <a:pt x="1326828" y="2218697"/>
                  </a:lnTo>
                  <a:lnTo>
                    <a:pt x="1327223" y="2231799"/>
                  </a:lnTo>
                  <a:lnTo>
                    <a:pt x="1355633" y="2238147"/>
                  </a:lnTo>
                  <a:lnTo>
                    <a:pt x="1362314" y="2226627"/>
                  </a:lnTo>
                  <a:close/>
                </a:path>
                <a:path w="2639059" h="3096895" extrusionOk="0">
                  <a:moveTo>
                    <a:pt x="1796115" y="2323564"/>
                  </a:moveTo>
                  <a:lnTo>
                    <a:pt x="1735205" y="2309953"/>
                  </a:lnTo>
                  <a:lnTo>
                    <a:pt x="1730160" y="2321839"/>
                  </a:lnTo>
                  <a:lnTo>
                    <a:pt x="1791745" y="2335601"/>
                  </a:lnTo>
                  <a:lnTo>
                    <a:pt x="1796115" y="2323564"/>
                  </a:lnTo>
                  <a:close/>
                </a:path>
                <a:path w="2639059" h="3096895" extrusionOk="0">
                  <a:moveTo>
                    <a:pt x="1403201" y="2222750"/>
                  </a:moveTo>
                  <a:lnTo>
                    <a:pt x="684798" y="2062216"/>
                  </a:lnTo>
                  <a:lnTo>
                    <a:pt x="687504" y="2075834"/>
                  </a:lnTo>
                  <a:lnTo>
                    <a:pt x="1397241" y="2234432"/>
                  </a:lnTo>
                  <a:lnTo>
                    <a:pt x="1403201" y="2222750"/>
                  </a:lnTo>
                  <a:close/>
                </a:path>
                <a:path w="2639059" h="3096895" extrusionOk="0">
                  <a:moveTo>
                    <a:pt x="1830993" y="2318345"/>
                  </a:moveTo>
                  <a:lnTo>
                    <a:pt x="1752375" y="2300777"/>
                  </a:lnTo>
                  <a:lnTo>
                    <a:pt x="1748326" y="2312885"/>
                  </a:lnTo>
                  <a:lnTo>
                    <a:pt x="1825130" y="2330048"/>
                  </a:lnTo>
                  <a:lnTo>
                    <a:pt x="1830993" y="2318345"/>
                  </a:lnTo>
                  <a:close/>
                </a:path>
                <a:path w="2639059" h="3096895" extrusionOk="0">
                  <a:moveTo>
                    <a:pt x="1441350" y="2218262"/>
                  </a:moveTo>
                  <a:lnTo>
                    <a:pt x="650410" y="2041518"/>
                  </a:lnTo>
                  <a:lnTo>
                    <a:pt x="650841" y="2054627"/>
                  </a:lnTo>
                  <a:lnTo>
                    <a:pt x="1436732" y="2230243"/>
                  </a:lnTo>
                  <a:lnTo>
                    <a:pt x="1441350" y="2218262"/>
                  </a:lnTo>
                  <a:close/>
                </a:path>
                <a:path w="2639059" h="3096895" extrusionOk="0">
                  <a:moveTo>
                    <a:pt x="1854457" y="2310575"/>
                  </a:moveTo>
                  <a:lnTo>
                    <a:pt x="1771999" y="2292149"/>
                  </a:lnTo>
                  <a:lnTo>
                    <a:pt x="1768661" y="2304416"/>
                  </a:lnTo>
                  <a:lnTo>
                    <a:pt x="1847492" y="2322032"/>
                  </a:lnTo>
                  <a:lnTo>
                    <a:pt x="1854457" y="2310575"/>
                  </a:lnTo>
                  <a:close/>
                </a:path>
                <a:path w="2639059" h="3096895" extrusionOk="0">
                  <a:moveTo>
                    <a:pt x="1871169" y="2314310"/>
                  </a:moveTo>
                  <a:lnTo>
                    <a:pt x="1854955" y="2310686"/>
                  </a:lnTo>
                  <a:lnTo>
                    <a:pt x="1858977" y="2324598"/>
                  </a:lnTo>
                  <a:lnTo>
                    <a:pt x="1871169" y="2314310"/>
                  </a:lnTo>
                  <a:close/>
                </a:path>
                <a:path w="2639059" h="3096895" extrusionOk="0">
                  <a:moveTo>
                    <a:pt x="1474980" y="2199750"/>
                  </a:moveTo>
                  <a:lnTo>
                    <a:pt x="1477544" y="2213337"/>
                  </a:lnTo>
                  <a:lnTo>
                    <a:pt x="622067" y="2022171"/>
                  </a:lnTo>
                  <a:lnTo>
                    <a:pt x="622569" y="2035297"/>
                  </a:lnTo>
                  <a:lnTo>
                    <a:pt x="1471823" y="2225071"/>
                  </a:lnTo>
                  <a:lnTo>
                    <a:pt x="1478504" y="2213551"/>
                  </a:lnTo>
                  <a:lnTo>
                    <a:pt x="1474980" y="2199750"/>
                  </a:lnTo>
                  <a:close/>
                </a:path>
                <a:path w="2639059" h="3096895" extrusionOk="0">
                  <a:moveTo>
                    <a:pt x="1915079" y="2311108"/>
                  </a:moveTo>
                  <a:lnTo>
                    <a:pt x="1789099" y="2282957"/>
                  </a:lnTo>
                  <a:lnTo>
                    <a:pt x="1783698" y="2294763"/>
                  </a:lnTo>
                  <a:lnTo>
                    <a:pt x="1907829" y="2322502"/>
                  </a:lnTo>
                  <a:lnTo>
                    <a:pt x="1915079" y="2311108"/>
                  </a:lnTo>
                  <a:close/>
                </a:path>
                <a:path w="2639059" h="3096895" extrusionOk="0">
                  <a:moveTo>
                    <a:pt x="1948076" y="2318482"/>
                  </a:moveTo>
                  <a:lnTo>
                    <a:pt x="1939222" y="2316503"/>
                  </a:lnTo>
                  <a:lnTo>
                    <a:pt x="1941075" y="2329931"/>
                  </a:lnTo>
                  <a:lnTo>
                    <a:pt x="1948076" y="2318482"/>
                  </a:lnTo>
                  <a:close/>
                </a:path>
                <a:path w="2639059" h="3096895" extrusionOk="0">
                  <a:moveTo>
                    <a:pt x="628037" y="2010492"/>
                  </a:moveTo>
                  <a:lnTo>
                    <a:pt x="604000" y="2005121"/>
                  </a:lnTo>
                  <a:lnTo>
                    <a:pt x="602582" y="2017817"/>
                  </a:lnTo>
                  <a:lnTo>
                    <a:pt x="618973" y="2021480"/>
                  </a:lnTo>
                  <a:lnTo>
                    <a:pt x="628037" y="2010492"/>
                  </a:lnTo>
                  <a:close/>
                </a:path>
                <a:path w="2639059" h="3096895" extrusionOk="0">
                  <a:moveTo>
                    <a:pt x="1474980" y="2199750"/>
                  </a:moveTo>
                  <a:lnTo>
                    <a:pt x="628037" y="2010492"/>
                  </a:lnTo>
                  <a:lnTo>
                    <a:pt x="619934" y="2021694"/>
                  </a:lnTo>
                  <a:lnTo>
                    <a:pt x="1477544" y="2213337"/>
                  </a:lnTo>
                  <a:lnTo>
                    <a:pt x="1474980" y="2199750"/>
                  </a:lnTo>
                  <a:close/>
                </a:path>
                <a:path w="2639059" h="3096895" extrusionOk="0">
                  <a:moveTo>
                    <a:pt x="1508724" y="2207291"/>
                  </a:moveTo>
                  <a:lnTo>
                    <a:pt x="1474980" y="2199750"/>
                  </a:lnTo>
                  <a:lnTo>
                    <a:pt x="1478504" y="2213551"/>
                  </a:lnTo>
                  <a:lnTo>
                    <a:pt x="1501652" y="2218724"/>
                  </a:lnTo>
                  <a:lnTo>
                    <a:pt x="1508724" y="2207291"/>
                  </a:lnTo>
                  <a:close/>
                </a:path>
                <a:path w="2639059" h="3096895" extrusionOk="0">
                  <a:moveTo>
                    <a:pt x="2004324" y="2318038"/>
                  </a:moveTo>
                  <a:lnTo>
                    <a:pt x="1822981" y="2277515"/>
                  </a:lnTo>
                  <a:lnTo>
                    <a:pt x="1818078" y="2289432"/>
                  </a:lnTo>
                  <a:lnTo>
                    <a:pt x="2000097" y="2330106"/>
                  </a:lnTo>
                  <a:lnTo>
                    <a:pt x="2004324" y="2318038"/>
                  </a:lnTo>
                  <a:close/>
                </a:path>
                <a:path w="2639059" h="3096895" extrusionOk="0">
                  <a:moveTo>
                    <a:pt x="2021143" y="2321796"/>
                  </a:moveTo>
                  <a:lnTo>
                    <a:pt x="2006386" y="2318499"/>
                  </a:lnTo>
                  <a:lnTo>
                    <a:pt x="2008168" y="2331910"/>
                  </a:lnTo>
                  <a:lnTo>
                    <a:pt x="2013431" y="2333086"/>
                  </a:lnTo>
                  <a:lnTo>
                    <a:pt x="2021143" y="2321796"/>
                  </a:lnTo>
                  <a:close/>
                </a:path>
                <a:path w="2639059" h="3096895" extrusionOk="0">
                  <a:moveTo>
                    <a:pt x="2044113" y="2326929"/>
                  </a:moveTo>
                  <a:lnTo>
                    <a:pt x="2021640" y="2321907"/>
                  </a:lnTo>
                  <a:lnTo>
                    <a:pt x="2020009" y="2334556"/>
                  </a:lnTo>
                  <a:lnTo>
                    <a:pt x="2041343" y="2339323"/>
                  </a:lnTo>
                  <a:lnTo>
                    <a:pt x="2044113" y="2326929"/>
                  </a:lnTo>
                  <a:close/>
                </a:path>
                <a:path w="2639059" h="3096895" extrusionOk="0">
                  <a:moveTo>
                    <a:pt x="2081057" y="2335185"/>
                  </a:moveTo>
                  <a:lnTo>
                    <a:pt x="2048700" y="2327954"/>
                  </a:lnTo>
                  <a:lnTo>
                    <a:pt x="2048419" y="2340905"/>
                  </a:lnTo>
                  <a:lnTo>
                    <a:pt x="2071709" y="2346109"/>
                  </a:lnTo>
                  <a:lnTo>
                    <a:pt x="2081057" y="2335185"/>
                  </a:lnTo>
                  <a:close/>
                </a:path>
                <a:path w="2639059" h="3096895" extrusionOk="0">
                  <a:moveTo>
                    <a:pt x="1530126" y="2199060"/>
                  </a:moveTo>
                  <a:lnTo>
                    <a:pt x="578501" y="1986410"/>
                  </a:lnTo>
                  <a:lnTo>
                    <a:pt x="578434" y="1999408"/>
                  </a:lnTo>
                  <a:lnTo>
                    <a:pt x="1523054" y="2210493"/>
                  </a:lnTo>
                  <a:lnTo>
                    <a:pt x="1530126" y="2199060"/>
                  </a:lnTo>
                  <a:close/>
                </a:path>
                <a:path w="2639059" h="3096895" extrusionOk="0">
                  <a:moveTo>
                    <a:pt x="1865610" y="2274028"/>
                  </a:moveTo>
                  <a:lnTo>
                    <a:pt x="1854019" y="2271437"/>
                  </a:lnTo>
                  <a:lnTo>
                    <a:pt x="1847480" y="2282989"/>
                  </a:lnTo>
                  <a:lnTo>
                    <a:pt x="1867037" y="2287360"/>
                  </a:lnTo>
                  <a:lnTo>
                    <a:pt x="1865610" y="2274028"/>
                  </a:lnTo>
                  <a:close/>
                </a:path>
                <a:path w="2639059" h="3096895" extrusionOk="0">
                  <a:moveTo>
                    <a:pt x="2111490" y="2328972"/>
                  </a:moveTo>
                  <a:lnTo>
                    <a:pt x="1879620" y="2277158"/>
                  </a:lnTo>
                  <a:lnTo>
                    <a:pt x="1875357" y="2289219"/>
                  </a:lnTo>
                  <a:lnTo>
                    <a:pt x="2107689" y="2341136"/>
                  </a:lnTo>
                  <a:lnTo>
                    <a:pt x="2111490" y="2328972"/>
                  </a:lnTo>
                  <a:close/>
                </a:path>
                <a:path w="2639059" h="3096895" extrusionOk="0">
                  <a:moveTo>
                    <a:pt x="1550247" y="2190543"/>
                  </a:moveTo>
                  <a:lnTo>
                    <a:pt x="564559" y="1970281"/>
                  </a:lnTo>
                  <a:lnTo>
                    <a:pt x="566021" y="1983621"/>
                  </a:lnTo>
                  <a:lnTo>
                    <a:pt x="1545558" y="2202509"/>
                  </a:lnTo>
                  <a:lnTo>
                    <a:pt x="1550247" y="2190543"/>
                  </a:lnTo>
                  <a:close/>
                </a:path>
                <a:path w="2639059" h="3096895" extrusionOk="0">
                  <a:moveTo>
                    <a:pt x="2136163" y="2321472"/>
                  </a:moveTo>
                  <a:lnTo>
                    <a:pt x="1908844" y="2270676"/>
                  </a:lnTo>
                  <a:lnTo>
                    <a:pt x="1902768" y="2282331"/>
                  </a:lnTo>
                  <a:lnTo>
                    <a:pt x="2128807" y="2332842"/>
                  </a:lnTo>
                  <a:lnTo>
                    <a:pt x="2136163" y="2321472"/>
                  </a:lnTo>
                  <a:close/>
                </a:path>
                <a:path w="2639059" h="3096895" extrusionOk="0">
                  <a:moveTo>
                    <a:pt x="1565995" y="2181049"/>
                  </a:moveTo>
                  <a:lnTo>
                    <a:pt x="550510" y="1954128"/>
                  </a:lnTo>
                  <a:lnTo>
                    <a:pt x="551403" y="1967341"/>
                  </a:lnTo>
                  <a:lnTo>
                    <a:pt x="1560452" y="2192824"/>
                  </a:lnTo>
                  <a:lnTo>
                    <a:pt x="1565995" y="2181049"/>
                  </a:lnTo>
                  <a:close/>
                </a:path>
                <a:path w="2639059" h="3096895" extrusionOk="0">
                  <a:moveTo>
                    <a:pt x="2017964" y="2282046"/>
                  </a:moveTo>
                  <a:lnTo>
                    <a:pt x="2012028" y="2280720"/>
                  </a:lnTo>
                  <a:lnTo>
                    <a:pt x="2003083" y="2291734"/>
                  </a:lnTo>
                  <a:lnTo>
                    <a:pt x="2019784" y="2295466"/>
                  </a:lnTo>
                  <a:lnTo>
                    <a:pt x="2017964" y="2282046"/>
                  </a:lnTo>
                  <a:close/>
                </a:path>
                <a:path w="2639059" h="3096895" extrusionOk="0">
                  <a:moveTo>
                    <a:pt x="2036741" y="2286242"/>
                  </a:moveTo>
                  <a:lnTo>
                    <a:pt x="2029878" y="2284709"/>
                  </a:lnTo>
                  <a:lnTo>
                    <a:pt x="2023304" y="2296253"/>
                  </a:lnTo>
                  <a:lnTo>
                    <a:pt x="2038309" y="2299606"/>
                  </a:lnTo>
                  <a:lnTo>
                    <a:pt x="2036741" y="2286242"/>
                  </a:lnTo>
                  <a:close/>
                </a:path>
                <a:path w="2639059" h="3096895" extrusionOk="0">
                  <a:moveTo>
                    <a:pt x="2071374" y="2293981"/>
                  </a:moveTo>
                  <a:lnTo>
                    <a:pt x="2062057" y="2291899"/>
                  </a:lnTo>
                  <a:lnTo>
                    <a:pt x="2057083" y="2303801"/>
                  </a:lnTo>
                  <a:lnTo>
                    <a:pt x="2072018" y="2307138"/>
                  </a:lnTo>
                  <a:lnTo>
                    <a:pt x="2071374" y="2293981"/>
                  </a:lnTo>
                  <a:close/>
                </a:path>
                <a:path w="2639059" h="3096895" extrusionOk="0">
                  <a:moveTo>
                    <a:pt x="2140533" y="2309436"/>
                  </a:moveTo>
                  <a:lnTo>
                    <a:pt x="2077454" y="2295340"/>
                  </a:lnTo>
                  <a:lnTo>
                    <a:pt x="2072018" y="2307138"/>
                  </a:lnTo>
                  <a:lnTo>
                    <a:pt x="2138830" y="2322068"/>
                  </a:lnTo>
                  <a:lnTo>
                    <a:pt x="2140533" y="2309436"/>
                  </a:lnTo>
                  <a:close/>
                </a:path>
                <a:path w="2639059" h="3096895" extrusionOk="0">
                  <a:moveTo>
                    <a:pt x="1578828" y="2170903"/>
                  </a:moveTo>
                  <a:lnTo>
                    <a:pt x="546630" y="1940248"/>
                  </a:lnTo>
                  <a:lnTo>
                    <a:pt x="545389" y="1952984"/>
                  </a:lnTo>
                  <a:lnTo>
                    <a:pt x="1574600" y="2182972"/>
                  </a:lnTo>
                  <a:lnTo>
                    <a:pt x="1578828" y="2170903"/>
                  </a:lnTo>
                  <a:close/>
                </a:path>
                <a:path w="2639059" h="3096895" extrusionOk="0">
                  <a:moveTo>
                    <a:pt x="2153934" y="2299417"/>
                  </a:moveTo>
                  <a:lnTo>
                    <a:pt x="2108598" y="2289286"/>
                  </a:lnTo>
                  <a:lnTo>
                    <a:pt x="2105793" y="2301673"/>
                  </a:lnTo>
                  <a:lnTo>
                    <a:pt x="2149671" y="2311478"/>
                  </a:lnTo>
                  <a:lnTo>
                    <a:pt x="2153934" y="2299417"/>
                  </a:lnTo>
                  <a:close/>
                </a:path>
                <a:path w="2639059" h="3096895" extrusionOk="0">
                  <a:moveTo>
                    <a:pt x="1585295" y="2159335"/>
                  </a:moveTo>
                  <a:lnTo>
                    <a:pt x="543533" y="1926543"/>
                  </a:lnTo>
                  <a:lnTo>
                    <a:pt x="541901" y="1939191"/>
                  </a:lnTo>
                  <a:lnTo>
                    <a:pt x="1583948" y="2172048"/>
                  </a:lnTo>
                  <a:lnTo>
                    <a:pt x="1585295" y="2159335"/>
                  </a:lnTo>
                  <a:close/>
                </a:path>
                <a:path w="2639059" h="3096895" extrusionOk="0">
                  <a:moveTo>
                    <a:pt x="2161824" y="2288167"/>
                  </a:moveTo>
                  <a:lnTo>
                    <a:pt x="2116986" y="2278147"/>
                  </a:lnTo>
                  <a:lnTo>
                    <a:pt x="2113683" y="2290422"/>
                  </a:lnTo>
                  <a:lnTo>
                    <a:pt x="2158628" y="2300466"/>
                  </a:lnTo>
                  <a:lnTo>
                    <a:pt x="2161824" y="2288167"/>
                  </a:lnTo>
                  <a:close/>
                </a:path>
                <a:path w="2639059" h="3096895" extrusionOk="0">
                  <a:moveTo>
                    <a:pt x="1595283" y="2148554"/>
                  </a:moveTo>
                  <a:lnTo>
                    <a:pt x="536417" y="1911939"/>
                  </a:lnTo>
                  <a:lnTo>
                    <a:pt x="536848" y="1925049"/>
                  </a:lnTo>
                  <a:lnTo>
                    <a:pt x="1589669" y="2160313"/>
                  </a:lnTo>
                  <a:lnTo>
                    <a:pt x="1595283" y="2148554"/>
                  </a:lnTo>
                  <a:close/>
                </a:path>
                <a:path w="2639059" h="3096895" extrusionOk="0">
                  <a:moveTo>
                    <a:pt x="2166514" y="2276202"/>
                  </a:moveTo>
                  <a:lnTo>
                    <a:pt x="2125338" y="2267000"/>
                  </a:lnTo>
                  <a:lnTo>
                    <a:pt x="2121644" y="2279188"/>
                  </a:lnTo>
                  <a:lnTo>
                    <a:pt x="2162784" y="2288381"/>
                  </a:lnTo>
                  <a:lnTo>
                    <a:pt x="2166514" y="2276202"/>
                  </a:lnTo>
                  <a:close/>
                </a:path>
                <a:path w="2639059" h="3096895" extrusionOk="0">
                  <a:moveTo>
                    <a:pt x="1606053" y="2137947"/>
                  </a:moveTo>
                  <a:lnTo>
                    <a:pt x="537978" y="1899275"/>
                  </a:lnTo>
                  <a:lnTo>
                    <a:pt x="535564" y="1911749"/>
                  </a:lnTo>
                  <a:lnTo>
                    <a:pt x="1601221" y="2149881"/>
                  </a:lnTo>
                  <a:lnTo>
                    <a:pt x="1606053" y="2137947"/>
                  </a:lnTo>
                  <a:close/>
                </a:path>
                <a:path w="2639059" h="3096895" extrusionOk="0">
                  <a:moveTo>
                    <a:pt x="2165087" y="2262870"/>
                  </a:moveTo>
                  <a:lnTo>
                    <a:pt x="2121458" y="2253120"/>
                  </a:lnTo>
                  <a:lnTo>
                    <a:pt x="2121427" y="2266126"/>
                  </a:lnTo>
                  <a:lnTo>
                    <a:pt x="2164985" y="2275860"/>
                  </a:lnTo>
                  <a:lnTo>
                    <a:pt x="2165087" y="2262870"/>
                  </a:lnTo>
                  <a:close/>
                </a:path>
                <a:path w="2639059" h="3096895" extrusionOk="0">
                  <a:moveTo>
                    <a:pt x="1609071" y="2125609"/>
                  </a:moveTo>
                  <a:lnTo>
                    <a:pt x="540427" y="1886809"/>
                  </a:lnTo>
                  <a:lnTo>
                    <a:pt x="536982" y="1899052"/>
                  </a:lnTo>
                  <a:lnTo>
                    <a:pt x="1606977" y="2138154"/>
                  </a:lnTo>
                  <a:lnTo>
                    <a:pt x="1609071" y="2125609"/>
                  </a:lnTo>
                  <a:close/>
                </a:path>
                <a:path w="2639059" h="3096895" extrusionOk="0">
                  <a:moveTo>
                    <a:pt x="2163946" y="2249601"/>
                  </a:moveTo>
                  <a:lnTo>
                    <a:pt x="2124690" y="2240829"/>
                  </a:lnTo>
                  <a:lnTo>
                    <a:pt x="2123201" y="2253510"/>
                  </a:lnTo>
                  <a:lnTo>
                    <a:pt x="2159576" y="2261638"/>
                  </a:lnTo>
                  <a:lnTo>
                    <a:pt x="2163946" y="2249601"/>
                  </a:lnTo>
                  <a:close/>
                </a:path>
                <a:path w="2639059" h="3096895" extrusionOk="0">
                  <a:moveTo>
                    <a:pt x="1610134" y="2112833"/>
                  </a:moveTo>
                  <a:lnTo>
                    <a:pt x="540779" y="1873874"/>
                  </a:lnTo>
                  <a:lnTo>
                    <a:pt x="538329" y="1886340"/>
                  </a:lnTo>
                  <a:lnTo>
                    <a:pt x="1606582" y="2125053"/>
                  </a:lnTo>
                  <a:lnTo>
                    <a:pt x="1610134" y="2112833"/>
                  </a:lnTo>
                  <a:close/>
                </a:path>
                <a:path w="2639059" h="3096895" extrusionOk="0">
                  <a:moveTo>
                    <a:pt x="2162662" y="2236301"/>
                  </a:moveTo>
                  <a:lnTo>
                    <a:pt x="2128775" y="2228729"/>
                  </a:lnTo>
                  <a:lnTo>
                    <a:pt x="2124797" y="2240853"/>
                  </a:lnTo>
                  <a:lnTo>
                    <a:pt x="2159892" y="2248695"/>
                  </a:lnTo>
                  <a:lnTo>
                    <a:pt x="2162662" y="2236301"/>
                  </a:lnTo>
                  <a:close/>
                </a:path>
                <a:path w="2639059" h="3096895" extrusionOk="0">
                  <a:moveTo>
                    <a:pt x="1615179" y="2100947"/>
                  </a:moveTo>
                  <a:lnTo>
                    <a:pt x="545753" y="1861973"/>
                  </a:lnTo>
                  <a:lnTo>
                    <a:pt x="543375" y="1874454"/>
                  </a:lnTo>
                  <a:lnTo>
                    <a:pt x="1611165" y="2113063"/>
                  </a:lnTo>
                  <a:lnTo>
                    <a:pt x="1615179" y="2100947"/>
                  </a:lnTo>
                  <a:close/>
                </a:path>
                <a:path w="2639059" h="3096895" extrusionOk="0">
                  <a:moveTo>
                    <a:pt x="2165360" y="2223891"/>
                  </a:moveTo>
                  <a:lnTo>
                    <a:pt x="2123473" y="2214531"/>
                  </a:lnTo>
                  <a:lnTo>
                    <a:pt x="2121984" y="2227211"/>
                  </a:lnTo>
                  <a:lnTo>
                    <a:pt x="2164866" y="2236794"/>
                  </a:lnTo>
                  <a:lnTo>
                    <a:pt x="2165360" y="2223891"/>
                  </a:lnTo>
                  <a:close/>
                </a:path>
                <a:path w="2639059" h="3096895" extrusionOk="0">
                  <a:moveTo>
                    <a:pt x="1615282" y="2087957"/>
                  </a:moveTo>
                  <a:lnTo>
                    <a:pt x="546638" y="1849157"/>
                  </a:lnTo>
                  <a:lnTo>
                    <a:pt x="545789" y="1861981"/>
                  </a:lnTo>
                  <a:lnTo>
                    <a:pt x="1610201" y="2099835"/>
                  </a:lnTo>
                  <a:lnTo>
                    <a:pt x="1615282" y="2087957"/>
                  </a:lnTo>
                  <a:close/>
                </a:path>
                <a:path w="2639059" h="3096895" extrusionOk="0">
                  <a:moveTo>
                    <a:pt x="2156182" y="2208827"/>
                  </a:moveTo>
                  <a:lnTo>
                    <a:pt x="2115469" y="2199729"/>
                  </a:lnTo>
                  <a:lnTo>
                    <a:pt x="2113873" y="2212386"/>
                  </a:lnTo>
                  <a:lnTo>
                    <a:pt x="2153199" y="2221174"/>
                  </a:lnTo>
                  <a:lnTo>
                    <a:pt x="2156182" y="2208827"/>
                  </a:lnTo>
                  <a:close/>
                </a:path>
                <a:path w="2639059" h="3096895" extrusionOk="0">
                  <a:moveTo>
                    <a:pt x="1617234" y="2075380"/>
                  </a:moveTo>
                  <a:lnTo>
                    <a:pt x="549728" y="1836834"/>
                  </a:lnTo>
                  <a:lnTo>
                    <a:pt x="546069" y="1849030"/>
                  </a:lnTo>
                  <a:lnTo>
                    <a:pt x="1615851" y="2088084"/>
                  </a:lnTo>
                  <a:lnTo>
                    <a:pt x="1617234" y="2075380"/>
                  </a:lnTo>
                  <a:close/>
                </a:path>
                <a:path w="2639059" h="3096895" extrusionOk="0">
                  <a:moveTo>
                    <a:pt x="2154116" y="2195352"/>
                  </a:moveTo>
                  <a:lnTo>
                    <a:pt x="2105971" y="2184593"/>
                  </a:lnTo>
                  <a:lnTo>
                    <a:pt x="2105264" y="2197449"/>
                  </a:lnTo>
                  <a:lnTo>
                    <a:pt x="2151595" y="2207802"/>
                  </a:lnTo>
                  <a:lnTo>
                    <a:pt x="2154116" y="2195352"/>
                  </a:lnTo>
                  <a:close/>
                </a:path>
                <a:path w="2639059" h="3096895" extrusionOk="0">
                  <a:moveTo>
                    <a:pt x="1618119" y="2062564"/>
                  </a:moveTo>
                  <a:lnTo>
                    <a:pt x="561564" y="1826466"/>
                  </a:lnTo>
                  <a:lnTo>
                    <a:pt x="557728" y="1838622"/>
                  </a:lnTo>
                  <a:lnTo>
                    <a:pt x="1616843" y="2075292"/>
                  </a:lnTo>
                  <a:lnTo>
                    <a:pt x="1618119" y="2062564"/>
                  </a:lnTo>
                  <a:close/>
                </a:path>
                <a:path w="2639059" h="3096895" extrusionOk="0">
                  <a:moveTo>
                    <a:pt x="2151339" y="2181718"/>
                  </a:moveTo>
                  <a:lnTo>
                    <a:pt x="2096153" y="2169386"/>
                  </a:lnTo>
                  <a:lnTo>
                    <a:pt x="2094948" y="2182130"/>
                  </a:lnTo>
                  <a:lnTo>
                    <a:pt x="2151663" y="2194804"/>
                  </a:lnTo>
                  <a:lnTo>
                    <a:pt x="2151339" y="2181718"/>
                  </a:lnTo>
                  <a:close/>
                </a:path>
                <a:path w="2639059" h="3096895" extrusionOk="0">
                  <a:moveTo>
                    <a:pt x="1612141" y="2048215"/>
                  </a:moveTo>
                  <a:lnTo>
                    <a:pt x="572406" y="1815876"/>
                  </a:lnTo>
                  <a:lnTo>
                    <a:pt x="569423" y="1828222"/>
                  </a:lnTo>
                  <a:lnTo>
                    <a:pt x="1614456" y="2061746"/>
                  </a:lnTo>
                  <a:lnTo>
                    <a:pt x="1612141" y="2048215"/>
                  </a:lnTo>
                  <a:close/>
                </a:path>
                <a:path w="2639059" h="3096895" extrusionOk="0">
                  <a:moveTo>
                    <a:pt x="2137858" y="2165693"/>
                  </a:moveTo>
                  <a:lnTo>
                    <a:pt x="2081393" y="2153075"/>
                  </a:lnTo>
                  <a:lnTo>
                    <a:pt x="2084988" y="2166891"/>
                  </a:lnTo>
                  <a:lnTo>
                    <a:pt x="2136902" y="2178492"/>
                  </a:lnTo>
                  <a:lnTo>
                    <a:pt x="2137858" y="2165693"/>
                  </a:lnTo>
                  <a:close/>
                </a:path>
                <a:path w="2639059" h="3096895" extrusionOk="0">
                  <a:moveTo>
                    <a:pt x="1604457" y="2033485"/>
                  </a:moveTo>
                  <a:lnTo>
                    <a:pt x="578162" y="1804149"/>
                  </a:lnTo>
                  <a:lnTo>
                    <a:pt x="571588" y="1815693"/>
                  </a:lnTo>
                  <a:lnTo>
                    <a:pt x="1604994" y="2046618"/>
                  </a:lnTo>
                  <a:lnTo>
                    <a:pt x="1604457" y="2033485"/>
                  </a:lnTo>
                  <a:close/>
                </a:path>
                <a:path w="2639059" h="3096895" extrusionOk="0">
                  <a:moveTo>
                    <a:pt x="2133517" y="2151709"/>
                  </a:moveTo>
                  <a:lnTo>
                    <a:pt x="2074989" y="2138630"/>
                  </a:lnTo>
                  <a:lnTo>
                    <a:pt x="2075420" y="2151740"/>
                  </a:lnTo>
                  <a:lnTo>
                    <a:pt x="2131423" y="2164254"/>
                  </a:lnTo>
                  <a:lnTo>
                    <a:pt x="2133517" y="2151709"/>
                  </a:lnTo>
                  <a:close/>
                </a:path>
                <a:path w="2639059" h="3096895" extrusionOk="0">
                  <a:moveTo>
                    <a:pt x="1601395" y="2019788"/>
                  </a:moveTo>
                  <a:lnTo>
                    <a:pt x="593305" y="1794519"/>
                  </a:lnTo>
                  <a:lnTo>
                    <a:pt x="587656" y="1806270"/>
                  </a:lnTo>
                  <a:lnTo>
                    <a:pt x="1601364" y="2032794"/>
                  </a:lnTo>
                  <a:lnTo>
                    <a:pt x="1601395" y="2019788"/>
                  </a:lnTo>
                  <a:close/>
                </a:path>
                <a:path w="2639059" h="3096895" extrusionOk="0">
                  <a:moveTo>
                    <a:pt x="2126734" y="2137180"/>
                  </a:moveTo>
                  <a:lnTo>
                    <a:pt x="2048850" y="2119776"/>
                  </a:lnTo>
                  <a:lnTo>
                    <a:pt x="2055361" y="2134244"/>
                  </a:lnTo>
                  <a:lnTo>
                    <a:pt x="2129388" y="2150786"/>
                  </a:lnTo>
                  <a:lnTo>
                    <a:pt x="2126734" y="2137180"/>
                  </a:lnTo>
                  <a:close/>
                </a:path>
                <a:path w="2639059" h="3096895" extrusionOk="0">
                  <a:moveTo>
                    <a:pt x="1582439" y="2002539"/>
                  </a:moveTo>
                  <a:lnTo>
                    <a:pt x="609125" y="1785041"/>
                  </a:lnTo>
                  <a:lnTo>
                    <a:pt x="606391" y="1797443"/>
                  </a:lnTo>
                  <a:lnTo>
                    <a:pt x="1583368" y="2015759"/>
                  </a:lnTo>
                  <a:lnTo>
                    <a:pt x="1582439" y="2002539"/>
                  </a:lnTo>
                  <a:close/>
                </a:path>
                <a:path w="2639059" h="3096895" extrusionOk="0">
                  <a:moveTo>
                    <a:pt x="2109827" y="2120389"/>
                  </a:moveTo>
                  <a:lnTo>
                    <a:pt x="2038499" y="2104450"/>
                  </a:lnTo>
                  <a:lnTo>
                    <a:pt x="2039392" y="2117663"/>
                  </a:lnTo>
                  <a:lnTo>
                    <a:pt x="2109156" y="2133252"/>
                  </a:lnTo>
                  <a:lnTo>
                    <a:pt x="2109827" y="2120389"/>
                  </a:lnTo>
                  <a:close/>
                </a:path>
                <a:path w="2639059" h="3096895" extrusionOk="0">
                  <a:moveTo>
                    <a:pt x="1569563" y="1986648"/>
                  </a:moveTo>
                  <a:lnTo>
                    <a:pt x="638918" y="1778686"/>
                  </a:lnTo>
                  <a:lnTo>
                    <a:pt x="631988" y="1790150"/>
                  </a:lnTo>
                  <a:lnTo>
                    <a:pt x="1569603" y="1999670"/>
                  </a:lnTo>
                  <a:lnTo>
                    <a:pt x="1569563" y="1986648"/>
                  </a:lnTo>
                  <a:close/>
                </a:path>
                <a:path w="2639059" h="3096895" extrusionOk="0">
                  <a:moveTo>
                    <a:pt x="2099441" y="2105055"/>
                  </a:moveTo>
                  <a:lnTo>
                    <a:pt x="2037073" y="2091118"/>
                  </a:lnTo>
                  <a:lnTo>
                    <a:pt x="2036508" y="2104005"/>
                  </a:lnTo>
                  <a:lnTo>
                    <a:pt x="2098342" y="2117823"/>
                  </a:lnTo>
                  <a:lnTo>
                    <a:pt x="2099441" y="2105055"/>
                  </a:lnTo>
                  <a:close/>
                </a:path>
                <a:path w="2639059" h="3096895" extrusionOk="0">
                  <a:moveTo>
                    <a:pt x="664160" y="1771313"/>
                  </a:moveTo>
                  <a:lnTo>
                    <a:pt x="662773" y="1771003"/>
                  </a:lnTo>
                  <a:lnTo>
                    <a:pt x="658652" y="1783095"/>
                  </a:lnTo>
                  <a:lnTo>
                    <a:pt x="662741" y="1784009"/>
                  </a:lnTo>
                  <a:lnTo>
                    <a:pt x="664160" y="1771313"/>
                  </a:lnTo>
                  <a:close/>
                </a:path>
                <a:path w="2639059" h="3096895" extrusionOk="0">
                  <a:moveTo>
                    <a:pt x="1544954" y="1968136"/>
                  </a:moveTo>
                  <a:lnTo>
                    <a:pt x="666471" y="1771829"/>
                  </a:lnTo>
                  <a:lnTo>
                    <a:pt x="662741" y="1784009"/>
                  </a:lnTo>
                  <a:lnTo>
                    <a:pt x="1543891" y="1980911"/>
                  </a:lnTo>
                  <a:lnTo>
                    <a:pt x="1544954" y="1968136"/>
                  </a:lnTo>
                  <a:close/>
                </a:path>
                <a:path w="2639059" h="3096895" extrusionOk="0">
                  <a:moveTo>
                    <a:pt x="2012534" y="2072621"/>
                  </a:moveTo>
                  <a:lnTo>
                    <a:pt x="2002400" y="2070357"/>
                  </a:lnTo>
                  <a:lnTo>
                    <a:pt x="2004431" y="2083824"/>
                  </a:lnTo>
                  <a:lnTo>
                    <a:pt x="2012534" y="2072621"/>
                  </a:lnTo>
                  <a:close/>
                </a:path>
                <a:path w="2639059" h="3096895" extrusionOk="0">
                  <a:moveTo>
                    <a:pt x="2076253" y="2086860"/>
                  </a:moveTo>
                  <a:lnTo>
                    <a:pt x="2012534" y="2072621"/>
                  </a:lnTo>
                  <a:lnTo>
                    <a:pt x="2012360" y="2085596"/>
                  </a:lnTo>
                  <a:lnTo>
                    <a:pt x="2077537" y="2100160"/>
                  </a:lnTo>
                  <a:lnTo>
                    <a:pt x="2076253" y="2086860"/>
                  </a:lnTo>
                  <a:close/>
                </a:path>
                <a:path w="2639059" h="3096895" extrusionOk="0">
                  <a:moveTo>
                    <a:pt x="695055" y="1765204"/>
                  </a:moveTo>
                  <a:lnTo>
                    <a:pt x="683574" y="1775651"/>
                  </a:lnTo>
                  <a:lnTo>
                    <a:pt x="697193" y="1778694"/>
                  </a:lnTo>
                  <a:lnTo>
                    <a:pt x="695055" y="1765204"/>
                  </a:lnTo>
                  <a:close/>
                </a:path>
                <a:path w="2639059" h="3096895" extrusionOk="0">
                  <a:moveTo>
                    <a:pt x="1517748" y="1949043"/>
                  </a:moveTo>
                  <a:lnTo>
                    <a:pt x="705545" y="1767548"/>
                  </a:lnTo>
                  <a:lnTo>
                    <a:pt x="699006" y="1779100"/>
                  </a:lnTo>
                  <a:lnTo>
                    <a:pt x="1515690" y="1961596"/>
                  </a:lnTo>
                  <a:lnTo>
                    <a:pt x="1517748" y="1949043"/>
                  </a:lnTo>
                  <a:close/>
                </a:path>
                <a:path w="2639059" h="3096895" extrusionOk="0">
                  <a:moveTo>
                    <a:pt x="2070560" y="2072575"/>
                  </a:moveTo>
                  <a:lnTo>
                    <a:pt x="1988351" y="2054204"/>
                  </a:lnTo>
                  <a:lnTo>
                    <a:pt x="1986969" y="2066908"/>
                  </a:lnTo>
                  <a:lnTo>
                    <a:pt x="2070209" y="2085509"/>
                  </a:lnTo>
                  <a:lnTo>
                    <a:pt x="2070560" y="2072575"/>
                  </a:lnTo>
                  <a:close/>
                </a:path>
                <a:path w="2639059" h="3096895" extrusionOk="0">
                  <a:moveTo>
                    <a:pt x="1482969" y="1928258"/>
                  </a:moveTo>
                  <a:lnTo>
                    <a:pt x="737009" y="1761565"/>
                  </a:lnTo>
                  <a:lnTo>
                    <a:pt x="731146" y="1773268"/>
                  </a:lnTo>
                  <a:lnTo>
                    <a:pt x="1483862" y="1941471"/>
                  </a:lnTo>
                  <a:lnTo>
                    <a:pt x="1482969" y="1928258"/>
                  </a:lnTo>
                  <a:close/>
                </a:path>
                <a:path w="2639059" h="3096895" extrusionOk="0">
                  <a:moveTo>
                    <a:pt x="2046377" y="2054158"/>
                  </a:moveTo>
                  <a:lnTo>
                    <a:pt x="1957057" y="2034198"/>
                  </a:lnTo>
                  <a:lnTo>
                    <a:pt x="1960439" y="2047967"/>
                  </a:lnTo>
                  <a:lnTo>
                    <a:pt x="2047839" y="2067497"/>
                  </a:lnTo>
                  <a:lnTo>
                    <a:pt x="2046377" y="2054158"/>
                  </a:lnTo>
                  <a:close/>
                </a:path>
                <a:path w="2639059" h="3096895" extrusionOk="0">
                  <a:moveTo>
                    <a:pt x="771354" y="1756227"/>
                  </a:moveTo>
                  <a:lnTo>
                    <a:pt x="756992" y="1766031"/>
                  </a:lnTo>
                  <a:lnTo>
                    <a:pt x="774700" y="1769988"/>
                  </a:lnTo>
                  <a:lnTo>
                    <a:pt x="771354" y="1756227"/>
                  </a:lnTo>
                  <a:close/>
                </a:path>
                <a:path w="2639059" h="3096895" extrusionOk="0">
                  <a:moveTo>
                    <a:pt x="1421806" y="1901577"/>
                  </a:moveTo>
                  <a:lnTo>
                    <a:pt x="794075" y="1761304"/>
                  </a:lnTo>
                  <a:lnTo>
                    <a:pt x="790168" y="1773444"/>
                  </a:lnTo>
                  <a:lnTo>
                    <a:pt x="1423339" y="1914933"/>
                  </a:lnTo>
                  <a:lnTo>
                    <a:pt x="1421806" y="1901577"/>
                  </a:lnTo>
                  <a:close/>
                </a:path>
                <a:path w="2639059" h="3096895" extrusionOk="0">
                  <a:moveTo>
                    <a:pt x="1442821" y="1906273"/>
                  </a:moveTo>
                  <a:lnTo>
                    <a:pt x="1436421" y="1904843"/>
                  </a:lnTo>
                  <a:lnTo>
                    <a:pt x="1430735" y="1916586"/>
                  </a:lnTo>
                  <a:lnTo>
                    <a:pt x="1443216" y="1919375"/>
                  </a:lnTo>
                  <a:lnTo>
                    <a:pt x="1442821" y="1906273"/>
                  </a:lnTo>
                  <a:close/>
                </a:path>
                <a:path w="2639059" h="3096895" extrusionOk="0">
                  <a:moveTo>
                    <a:pt x="2033288" y="2038219"/>
                  </a:moveTo>
                  <a:lnTo>
                    <a:pt x="1942261" y="2017878"/>
                  </a:lnTo>
                  <a:lnTo>
                    <a:pt x="1941305" y="2030678"/>
                  </a:lnTo>
                  <a:lnTo>
                    <a:pt x="2036314" y="2051909"/>
                  </a:lnTo>
                  <a:lnTo>
                    <a:pt x="2033288" y="2038219"/>
                  </a:lnTo>
                  <a:close/>
                </a:path>
                <a:path w="2639059" h="3096895" extrusionOk="0">
                  <a:moveTo>
                    <a:pt x="844029" y="1759454"/>
                  </a:moveTo>
                  <a:lnTo>
                    <a:pt x="832193" y="1769822"/>
                  </a:lnTo>
                  <a:lnTo>
                    <a:pt x="846664" y="1773056"/>
                  </a:lnTo>
                  <a:lnTo>
                    <a:pt x="844029" y="1759454"/>
                  </a:lnTo>
                  <a:close/>
                </a:path>
                <a:path w="2639059" h="3096895" extrusionOk="0">
                  <a:moveTo>
                    <a:pt x="1384929" y="1880324"/>
                  </a:moveTo>
                  <a:lnTo>
                    <a:pt x="865506" y="1764253"/>
                  </a:lnTo>
                  <a:lnTo>
                    <a:pt x="861705" y="1776417"/>
                  </a:lnTo>
                  <a:lnTo>
                    <a:pt x="1383298" y="1892972"/>
                  </a:lnTo>
                  <a:lnTo>
                    <a:pt x="1384929" y="1880324"/>
                  </a:lnTo>
                  <a:close/>
                </a:path>
                <a:path w="2639059" h="3096895" extrusionOk="0">
                  <a:moveTo>
                    <a:pt x="2009247" y="2019834"/>
                  </a:moveTo>
                  <a:lnTo>
                    <a:pt x="1922878" y="2000534"/>
                  </a:lnTo>
                  <a:lnTo>
                    <a:pt x="1922776" y="2013524"/>
                  </a:lnTo>
                  <a:lnTo>
                    <a:pt x="2008718" y="2032729"/>
                  </a:lnTo>
                  <a:lnTo>
                    <a:pt x="2009247" y="2019834"/>
                  </a:lnTo>
                  <a:close/>
                </a:path>
                <a:path w="2639059" h="3096895" extrusionOk="0">
                  <a:moveTo>
                    <a:pt x="919158" y="1763229"/>
                  </a:moveTo>
                  <a:lnTo>
                    <a:pt x="904441" y="1772953"/>
                  </a:lnTo>
                  <a:lnTo>
                    <a:pt x="922042" y="1776887"/>
                  </a:lnTo>
                  <a:lnTo>
                    <a:pt x="919158" y="1763229"/>
                  </a:lnTo>
                  <a:close/>
                </a:path>
                <a:path w="2639059" h="3096895" extrusionOk="0">
                  <a:moveTo>
                    <a:pt x="1279675" y="1843790"/>
                  </a:moveTo>
                  <a:lnTo>
                    <a:pt x="946964" y="1769442"/>
                  </a:lnTo>
                  <a:lnTo>
                    <a:pt x="939963" y="1780891"/>
                  </a:lnTo>
                  <a:lnTo>
                    <a:pt x="1277190" y="1856248"/>
                  </a:lnTo>
                  <a:lnTo>
                    <a:pt x="1279675" y="1843790"/>
                  </a:lnTo>
                  <a:close/>
                </a:path>
                <a:path w="2639059" h="3096895" extrusionOk="0">
                  <a:moveTo>
                    <a:pt x="1306557" y="1849797"/>
                  </a:moveTo>
                  <a:lnTo>
                    <a:pt x="1300192" y="1848375"/>
                  </a:lnTo>
                  <a:lnTo>
                    <a:pt x="1294649" y="1860149"/>
                  </a:lnTo>
                  <a:lnTo>
                    <a:pt x="1307094" y="1862930"/>
                  </a:lnTo>
                  <a:lnTo>
                    <a:pt x="1306557" y="1849797"/>
                  </a:lnTo>
                  <a:close/>
                </a:path>
                <a:path w="2639059" h="3096895" extrusionOk="0">
                  <a:moveTo>
                    <a:pt x="1317402" y="1852221"/>
                  </a:moveTo>
                  <a:lnTo>
                    <a:pt x="1309832" y="1863542"/>
                  </a:lnTo>
                  <a:lnTo>
                    <a:pt x="1321744" y="1866204"/>
                  </a:lnTo>
                  <a:lnTo>
                    <a:pt x="1317402" y="1852221"/>
                  </a:lnTo>
                  <a:close/>
                </a:path>
                <a:path w="2639059" h="3096895" extrusionOk="0">
                  <a:moveTo>
                    <a:pt x="1985100" y="2001425"/>
                  </a:moveTo>
                  <a:lnTo>
                    <a:pt x="1909683" y="1984572"/>
                  </a:lnTo>
                  <a:lnTo>
                    <a:pt x="1908513" y="1997324"/>
                  </a:lnTo>
                  <a:lnTo>
                    <a:pt x="1984464" y="2014296"/>
                  </a:lnTo>
                  <a:lnTo>
                    <a:pt x="1985100" y="2001425"/>
                  </a:lnTo>
                  <a:close/>
                </a:path>
                <a:path w="2639059" h="3096895" extrusionOk="0">
                  <a:moveTo>
                    <a:pt x="1281769" y="1831245"/>
                  </a:moveTo>
                  <a:lnTo>
                    <a:pt x="975904" y="1762896"/>
                  </a:lnTo>
                  <a:lnTo>
                    <a:pt x="972494" y="1775147"/>
                  </a:lnTo>
                  <a:lnTo>
                    <a:pt x="1280884" y="1844060"/>
                  </a:lnTo>
                  <a:lnTo>
                    <a:pt x="1281769" y="1831245"/>
                  </a:lnTo>
                  <a:close/>
                </a:path>
                <a:path w="2639059" h="3096895" extrusionOk="0">
                  <a:moveTo>
                    <a:pt x="1969273" y="1984875"/>
                  </a:moveTo>
                  <a:lnTo>
                    <a:pt x="1908576" y="1971312"/>
                  </a:lnTo>
                  <a:lnTo>
                    <a:pt x="1907691" y="1984127"/>
                  </a:lnTo>
                  <a:lnTo>
                    <a:pt x="1969312" y="1997897"/>
                  </a:lnTo>
                  <a:lnTo>
                    <a:pt x="1969273" y="1984875"/>
                  </a:lnTo>
                  <a:close/>
                </a:path>
                <a:path w="2639059" h="3096895" extrusionOk="0">
                  <a:moveTo>
                    <a:pt x="1289264" y="1806893"/>
                  </a:moveTo>
                  <a:lnTo>
                    <a:pt x="978311" y="1737407"/>
                  </a:lnTo>
                  <a:lnTo>
                    <a:pt x="975358" y="1749761"/>
                  </a:lnTo>
                  <a:lnTo>
                    <a:pt x="974285" y="1762534"/>
                  </a:lnTo>
                  <a:lnTo>
                    <a:pt x="1279103" y="1830649"/>
                  </a:lnTo>
                  <a:lnTo>
                    <a:pt x="1282974" y="1818501"/>
                  </a:lnTo>
                  <a:lnTo>
                    <a:pt x="1289264" y="1806893"/>
                  </a:lnTo>
                  <a:close/>
                </a:path>
                <a:path w="2639059" h="3096895" extrusionOk="0">
                  <a:moveTo>
                    <a:pt x="1918991" y="1960626"/>
                  </a:moveTo>
                  <a:lnTo>
                    <a:pt x="1889371" y="1954007"/>
                  </a:lnTo>
                  <a:lnTo>
                    <a:pt x="1889055" y="1966949"/>
                  </a:lnTo>
                  <a:lnTo>
                    <a:pt x="1907047" y="1970970"/>
                  </a:lnTo>
                  <a:lnTo>
                    <a:pt x="1918991" y="1960626"/>
                  </a:lnTo>
                  <a:close/>
                </a:path>
                <a:path w="2639059" h="3096895" extrusionOk="0">
                  <a:moveTo>
                    <a:pt x="1918991" y="1960626"/>
                  </a:moveTo>
                  <a:lnTo>
                    <a:pt x="1907047" y="1970970"/>
                  </a:lnTo>
                  <a:lnTo>
                    <a:pt x="1907261" y="1971018"/>
                  </a:lnTo>
                  <a:lnTo>
                    <a:pt x="1918991" y="1960626"/>
                  </a:lnTo>
                  <a:close/>
                </a:path>
                <a:path w="2639059" h="3096895" extrusionOk="0">
                  <a:moveTo>
                    <a:pt x="1940286" y="1952371"/>
                  </a:moveTo>
                  <a:lnTo>
                    <a:pt x="1932534" y="1950639"/>
                  </a:lnTo>
                  <a:lnTo>
                    <a:pt x="1927809" y="1962596"/>
                  </a:lnTo>
                  <a:lnTo>
                    <a:pt x="1918991" y="1960626"/>
                  </a:lnTo>
                  <a:lnTo>
                    <a:pt x="1907261" y="1971018"/>
                  </a:lnTo>
                  <a:lnTo>
                    <a:pt x="1942996" y="1979003"/>
                  </a:lnTo>
                  <a:lnTo>
                    <a:pt x="1945766" y="1966609"/>
                  </a:lnTo>
                  <a:lnTo>
                    <a:pt x="1940286" y="1952371"/>
                  </a:lnTo>
                  <a:close/>
                </a:path>
                <a:path w="2639059" h="3096895" extrusionOk="0">
                  <a:moveTo>
                    <a:pt x="1929725" y="1950011"/>
                  </a:moveTo>
                  <a:lnTo>
                    <a:pt x="1881118" y="1939149"/>
                  </a:lnTo>
                  <a:lnTo>
                    <a:pt x="1881904" y="1952338"/>
                  </a:lnTo>
                  <a:lnTo>
                    <a:pt x="1927809" y="1962596"/>
                  </a:lnTo>
                  <a:lnTo>
                    <a:pt x="1929725" y="1950011"/>
                  </a:lnTo>
                  <a:close/>
                </a:path>
                <a:path w="2639059" h="3096895" extrusionOk="0">
                  <a:moveTo>
                    <a:pt x="1290327" y="1794118"/>
                  </a:moveTo>
                  <a:lnTo>
                    <a:pt x="982826" y="1725403"/>
                  </a:lnTo>
                  <a:lnTo>
                    <a:pt x="980128" y="1737813"/>
                  </a:lnTo>
                  <a:lnTo>
                    <a:pt x="1286988" y="1806385"/>
                  </a:lnTo>
                  <a:lnTo>
                    <a:pt x="1290327" y="1794118"/>
                  </a:lnTo>
                  <a:close/>
                </a:path>
                <a:path w="2639059" h="3096895" extrusionOk="0">
                  <a:moveTo>
                    <a:pt x="1926023" y="1936171"/>
                  </a:moveTo>
                  <a:lnTo>
                    <a:pt x="1875318" y="1924840"/>
                  </a:lnTo>
                  <a:lnTo>
                    <a:pt x="1874078" y="1937576"/>
                  </a:lnTo>
                  <a:lnTo>
                    <a:pt x="1923858" y="1948700"/>
                  </a:lnTo>
                  <a:lnTo>
                    <a:pt x="1926023" y="1936171"/>
                  </a:lnTo>
                  <a:close/>
                </a:path>
                <a:path w="2639059" h="3096895" extrusionOk="0">
                  <a:moveTo>
                    <a:pt x="1287194" y="1780404"/>
                  </a:moveTo>
                  <a:lnTo>
                    <a:pt x="987160" y="1713358"/>
                  </a:lnTo>
                  <a:lnTo>
                    <a:pt x="984746" y="1725832"/>
                  </a:lnTo>
                  <a:lnTo>
                    <a:pt x="1284709" y="1792862"/>
                  </a:lnTo>
                  <a:lnTo>
                    <a:pt x="1287194" y="1780404"/>
                  </a:lnTo>
                  <a:close/>
                </a:path>
                <a:path w="2639059" h="3096895" extrusionOk="0">
                  <a:moveTo>
                    <a:pt x="1919228" y="1921639"/>
                  </a:moveTo>
                  <a:lnTo>
                    <a:pt x="1869021" y="1910420"/>
                  </a:lnTo>
                  <a:lnTo>
                    <a:pt x="1867709" y="1923140"/>
                  </a:lnTo>
                  <a:lnTo>
                    <a:pt x="1920761" y="1934995"/>
                  </a:lnTo>
                  <a:lnTo>
                    <a:pt x="1919228" y="1921639"/>
                  </a:lnTo>
                  <a:close/>
                </a:path>
                <a:path w="2639059" h="3096895" extrusionOk="0">
                  <a:moveTo>
                    <a:pt x="1291066" y="1768256"/>
                  </a:moveTo>
                  <a:lnTo>
                    <a:pt x="986765" y="1700257"/>
                  </a:lnTo>
                  <a:lnTo>
                    <a:pt x="984778" y="1712826"/>
                  </a:lnTo>
                  <a:lnTo>
                    <a:pt x="1289292" y="1780873"/>
                  </a:lnTo>
                  <a:lnTo>
                    <a:pt x="1291066" y="1768256"/>
                  </a:lnTo>
                  <a:close/>
                </a:path>
                <a:path w="2639059" h="3096895" extrusionOk="0">
                  <a:moveTo>
                    <a:pt x="1910548" y="1906686"/>
                  </a:moveTo>
                  <a:lnTo>
                    <a:pt x="1863363" y="1896142"/>
                  </a:lnTo>
                  <a:lnTo>
                    <a:pt x="1861234" y="1908679"/>
                  </a:lnTo>
                  <a:lnTo>
                    <a:pt x="1909699" y="1919509"/>
                  </a:lnTo>
                  <a:lnTo>
                    <a:pt x="1910548" y="1906686"/>
                  </a:lnTo>
                  <a:close/>
                </a:path>
                <a:path w="2639059" h="3096895" extrusionOk="0">
                  <a:moveTo>
                    <a:pt x="1297885" y="1743754"/>
                  </a:moveTo>
                  <a:lnTo>
                    <a:pt x="998527" y="1676859"/>
                  </a:lnTo>
                  <a:lnTo>
                    <a:pt x="993482" y="1688745"/>
                  </a:lnTo>
                  <a:lnTo>
                    <a:pt x="992059" y="1688427"/>
                  </a:lnTo>
                  <a:lnTo>
                    <a:pt x="989076" y="1700773"/>
                  </a:lnTo>
                  <a:lnTo>
                    <a:pt x="1296933" y="1769567"/>
                  </a:lnTo>
                  <a:lnTo>
                    <a:pt x="1298778" y="1756966"/>
                  </a:lnTo>
                  <a:lnTo>
                    <a:pt x="1297885" y="1743754"/>
                  </a:lnTo>
                  <a:close/>
                </a:path>
                <a:path w="2639059" h="3096895" extrusionOk="0">
                  <a:moveTo>
                    <a:pt x="1908055" y="1893116"/>
                  </a:moveTo>
                  <a:lnTo>
                    <a:pt x="1857706" y="1881865"/>
                  </a:lnTo>
                  <a:lnTo>
                    <a:pt x="1856287" y="1894561"/>
                  </a:lnTo>
                  <a:lnTo>
                    <a:pt x="1906672" y="1905820"/>
                  </a:lnTo>
                  <a:lnTo>
                    <a:pt x="1908055" y="1893116"/>
                  </a:lnTo>
                  <a:close/>
                </a:path>
                <a:path w="2639059" h="3096895" extrusionOk="0">
                  <a:moveTo>
                    <a:pt x="1897775" y="1877805"/>
                  </a:moveTo>
                  <a:lnTo>
                    <a:pt x="1858484" y="1869025"/>
                  </a:lnTo>
                  <a:lnTo>
                    <a:pt x="1858452" y="1882031"/>
                  </a:lnTo>
                  <a:lnTo>
                    <a:pt x="1894721" y="1890136"/>
                  </a:lnTo>
                  <a:lnTo>
                    <a:pt x="1897775" y="1877805"/>
                  </a:lnTo>
                  <a:close/>
                </a:path>
                <a:path w="2639059" h="3096895" extrusionOk="0">
                  <a:moveTo>
                    <a:pt x="1313195" y="1695122"/>
                  </a:moveTo>
                  <a:lnTo>
                    <a:pt x="1002885" y="1625780"/>
                  </a:lnTo>
                  <a:lnTo>
                    <a:pt x="991806" y="1675357"/>
                  </a:lnTo>
                  <a:lnTo>
                    <a:pt x="1302116" y="1744699"/>
                  </a:lnTo>
                  <a:lnTo>
                    <a:pt x="1313195" y="1695122"/>
                  </a:lnTo>
                  <a:close/>
                </a:path>
                <a:path w="2639059" h="3096895" extrusionOk="0">
                  <a:moveTo>
                    <a:pt x="1898767" y="1865014"/>
                  </a:moveTo>
                  <a:lnTo>
                    <a:pt x="1856987" y="1855678"/>
                  </a:lnTo>
                  <a:lnTo>
                    <a:pt x="1853186" y="1867841"/>
                  </a:lnTo>
                  <a:lnTo>
                    <a:pt x="1896708" y="1877567"/>
                  </a:lnTo>
                  <a:lnTo>
                    <a:pt x="1898767" y="1865014"/>
                  </a:lnTo>
                  <a:close/>
                </a:path>
                <a:path w="2639059" h="3096895" extrusionOk="0">
                  <a:moveTo>
                    <a:pt x="1897020" y="1851610"/>
                  </a:moveTo>
                  <a:lnTo>
                    <a:pt x="1850689" y="1841257"/>
                  </a:lnTo>
                  <a:lnTo>
                    <a:pt x="1849306" y="1853961"/>
                  </a:lnTo>
                  <a:lnTo>
                    <a:pt x="1894713" y="1864108"/>
                  </a:lnTo>
                  <a:lnTo>
                    <a:pt x="1897020" y="1851610"/>
                  </a:lnTo>
                  <a:close/>
                </a:path>
                <a:path w="2639059" h="3096895" extrusionOk="0">
                  <a:moveTo>
                    <a:pt x="1890367" y="1837110"/>
                  </a:moveTo>
                  <a:lnTo>
                    <a:pt x="1854205" y="1829030"/>
                  </a:lnTo>
                  <a:lnTo>
                    <a:pt x="1849409" y="1840971"/>
                  </a:lnTo>
                  <a:lnTo>
                    <a:pt x="1885962" y="1849139"/>
                  </a:lnTo>
                  <a:lnTo>
                    <a:pt x="1890367" y="1837110"/>
                  </a:lnTo>
                  <a:close/>
                </a:path>
                <a:path w="2639059" h="3096895" extrusionOk="0">
                  <a:moveTo>
                    <a:pt x="1891288" y="1824303"/>
                  </a:moveTo>
                  <a:lnTo>
                    <a:pt x="1854059" y="1815984"/>
                  </a:lnTo>
                  <a:lnTo>
                    <a:pt x="1852179" y="1828577"/>
                  </a:lnTo>
                  <a:lnTo>
                    <a:pt x="1890296" y="1837094"/>
                  </a:lnTo>
                  <a:lnTo>
                    <a:pt x="1891288" y="1824303"/>
                  </a:lnTo>
                  <a:close/>
                </a:path>
                <a:path w="2639059" h="3096895" extrusionOk="0">
                  <a:moveTo>
                    <a:pt x="2313849" y="1905715"/>
                  </a:moveTo>
                  <a:lnTo>
                    <a:pt x="20622" y="1393270"/>
                  </a:lnTo>
                  <a:lnTo>
                    <a:pt x="21360" y="1406448"/>
                  </a:lnTo>
                  <a:lnTo>
                    <a:pt x="2304252" y="1916584"/>
                  </a:lnTo>
                  <a:lnTo>
                    <a:pt x="2313849" y="1905715"/>
                  </a:lnTo>
                  <a:close/>
                </a:path>
                <a:path w="2639059" h="3096895" extrusionOk="0">
                  <a:moveTo>
                    <a:pt x="2337913" y="1885066"/>
                  </a:moveTo>
                  <a:lnTo>
                    <a:pt x="503" y="1362747"/>
                  </a:lnTo>
                  <a:lnTo>
                    <a:pt x="5145" y="1376798"/>
                  </a:lnTo>
                  <a:lnTo>
                    <a:pt x="7815" y="1390408"/>
                  </a:lnTo>
                  <a:lnTo>
                    <a:pt x="2319289" y="1906931"/>
                  </a:lnTo>
                  <a:lnTo>
                    <a:pt x="2324868" y="1895164"/>
                  </a:lnTo>
                  <a:lnTo>
                    <a:pt x="2331873" y="1896730"/>
                  </a:lnTo>
                  <a:lnTo>
                    <a:pt x="2337913" y="1885066"/>
                  </a:lnTo>
                  <a:close/>
                </a:path>
                <a:path w="2639059" h="3096895" extrusionOk="0">
                  <a:moveTo>
                    <a:pt x="2344417" y="1873506"/>
                  </a:moveTo>
                  <a:lnTo>
                    <a:pt x="2436" y="1350166"/>
                  </a:lnTo>
                  <a:lnTo>
                    <a:pt x="0" y="1362635"/>
                  </a:lnTo>
                  <a:lnTo>
                    <a:pt x="2339940" y="1885519"/>
                  </a:lnTo>
                  <a:lnTo>
                    <a:pt x="2344417" y="1873506"/>
                  </a:lnTo>
                  <a:close/>
                </a:path>
                <a:path w="2639059" h="3096895" extrusionOk="0">
                  <a:moveTo>
                    <a:pt x="2349497" y="1861628"/>
                  </a:moveTo>
                  <a:lnTo>
                    <a:pt x="5192" y="1337769"/>
                  </a:lnTo>
                  <a:lnTo>
                    <a:pt x="2127" y="1350097"/>
                  </a:lnTo>
                  <a:lnTo>
                    <a:pt x="2346728" y="1874023"/>
                  </a:lnTo>
                  <a:lnTo>
                    <a:pt x="2349497" y="1861628"/>
                  </a:lnTo>
                  <a:close/>
                </a:path>
                <a:path w="2639059" h="3096895" extrusionOk="0">
                  <a:moveTo>
                    <a:pt x="2347502" y="1848169"/>
                  </a:moveTo>
                  <a:lnTo>
                    <a:pt x="6162" y="1324972"/>
                  </a:lnTo>
                  <a:lnTo>
                    <a:pt x="5563" y="1337852"/>
                  </a:lnTo>
                  <a:lnTo>
                    <a:pt x="2344413" y="1860492"/>
                  </a:lnTo>
                  <a:lnTo>
                    <a:pt x="2347502" y="1848169"/>
                  </a:lnTo>
                  <a:close/>
                </a:path>
                <a:path w="2639059" h="3096895" extrusionOk="0">
                  <a:moveTo>
                    <a:pt x="2355985" y="1837052"/>
                  </a:moveTo>
                  <a:lnTo>
                    <a:pt x="10062" y="1312831"/>
                  </a:lnTo>
                  <a:lnTo>
                    <a:pt x="6066" y="1324951"/>
                  </a:lnTo>
                  <a:lnTo>
                    <a:pt x="2349813" y="1848686"/>
                  </a:lnTo>
                  <a:lnTo>
                    <a:pt x="2355985" y="1837052"/>
                  </a:lnTo>
                  <a:close/>
                </a:path>
                <a:path w="2639059" h="3096895" extrusionOk="0">
                  <a:moveTo>
                    <a:pt x="2357166" y="1824302"/>
                  </a:moveTo>
                  <a:lnTo>
                    <a:pt x="14853" y="1300888"/>
                  </a:lnTo>
                  <a:lnTo>
                    <a:pt x="10944" y="1313028"/>
                  </a:lnTo>
                  <a:lnTo>
                    <a:pt x="2353827" y="1836570"/>
                  </a:lnTo>
                  <a:lnTo>
                    <a:pt x="2357166" y="1824302"/>
                  </a:lnTo>
                  <a:close/>
                </a:path>
                <a:path w="2639059" h="3096895" extrusionOk="0">
                  <a:moveTo>
                    <a:pt x="2353677" y="1810510"/>
                  </a:moveTo>
                  <a:lnTo>
                    <a:pt x="12802" y="1287416"/>
                  </a:lnTo>
                  <a:lnTo>
                    <a:pt x="10965" y="1300019"/>
                  </a:lnTo>
                  <a:lnTo>
                    <a:pt x="2351548" y="1823047"/>
                  </a:lnTo>
                  <a:lnTo>
                    <a:pt x="2353677" y="1810510"/>
                  </a:lnTo>
                  <a:close/>
                </a:path>
                <a:path w="2639059" h="3096895" extrusionOk="0">
                  <a:moveTo>
                    <a:pt x="2357905" y="1798441"/>
                  </a:moveTo>
                  <a:lnTo>
                    <a:pt x="20453" y="1276113"/>
                  </a:lnTo>
                  <a:lnTo>
                    <a:pt x="18694" y="1288733"/>
                  </a:lnTo>
                  <a:lnTo>
                    <a:pt x="2356131" y="1811058"/>
                  </a:lnTo>
                  <a:lnTo>
                    <a:pt x="2357905" y="1798441"/>
                  </a:lnTo>
                  <a:close/>
                </a:path>
                <a:path w="2639059" h="3096895" extrusionOk="0">
                  <a:moveTo>
                    <a:pt x="2365617" y="1787151"/>
                  </a:moveTo>
                  <a:lnTo>
                    <a:pt x="26126" y="1264367"/>
                  </a:lnTo>
                  <a:lnTo>
                    <a:pt x="21127" y="1276263"/>
                  </a:lnTo>
                  <a:lnTo>
                    <a:pt x="2363807" y="1799760"/>
                  </a:lnTo>
                  <a:lnTo>
                    <a:pt x="2365617" y="1787151"/>
                  </a:lnTo>
                  <a:close/>
                </a:path>
                <a:path w="2639059" h="3096895" extrusionOk="0">
                  <a:moveTo>
                    <a:pt x="2364511" y="1773891"/>
                  </a:moveTo>
                  <a:lnTo>
                    <a:pt x="22206" y="1250478"/>
                  </a:lnTo>
                  <a:lnTo>
                    <a:pt x="19967" y="1262991"/>
                  </a:lnTo>
                  <a:lnTo>
                    <a:pt x="2359465" y="1785777"/>
                  </a:lnTo>
                  <a:lnTo>
                    <a:pt x="2364511" y="1773891"/>
                  </a:lnTo>
                  <a:close/>
                </a:path>
                <a:path w="2639059" h="3096895" extrusionOk="0">
                  <a:moveTo>
                    <a:pt x="2368916" y="1761862"/>
                  </a:moveTo>
                  <a:lnTo>
                    <a:pt x="26786" y="1238488"/>
                  </a:lnTo>
                  <a:lnTo>
                    <a:pt x="20524" y="1250102"/>
                  </a:lnTo>
                  <a:lnTo>
                    <a:pt x="2366146" y="1774256"/>
                  </a:lnTo>
                  <a:lnTo>
                    <a:pt x="2368916" y="1761862"/>
                  </a:lnTo>
                  <a:close/>
                </a:path>
                <a:path w="2639059" h="3096895" extrusionOk="0">
                  <a:moveTo>
                    <a:pt x="2373179" y="1749801"/>
                  </a:moveTo>
                  <a:lnTo>
                    <a:pt x="31145" y="1226449"/>
                  </a:lnTo>
                  <a:lnTo>
                    <a:pt x="27879" y="1238733"/>
                  </a:lnTo>
                  <a:lnTo>
                    <a:pt x="2371227" y="1762378"/>
                  </a:lnTo>
                  <a:lnTo>
                    <a:pt x="2373179" y="1749801"/>
                  </a:lnTo>
                  <a:close/>
                </a:path>
                <a:path w="2639059" h="3096895" extrusionOk="0">
                  <a:moveTo>
                    <a:pt x="2374348" y="1737049"/>
                  </a:moveTo>
                  <a:lnTo>
                    <a:pt x="28682" y="1212885"/>
                  </a:lnTo>
                  <a:lnTo>
                    <a:pt x="26623" y="1225439"/>
                  </a:lnTo>
                  <a:lnTo>
                    <a:pt x="2370014" y="1749094"/>
                  </a:lnTo>
                  <a:lnTo>
                    <a:pt x="2374348" y="1737049"/>
                  </a:lnTo>
                  <a:close/>
                </a:path>
                <a:path w="2639059" h="3096895" extrusionOk="0">
                  <a:moveTo>
                    <a:pt x="2383680" y="1713108"/>
                  </a:moveTo>
                  <a:lnTo>
                    <a:pt x="39731" y="1189328"/>
                  </a:lnTo>
                  <a:lnTo>
                    <a:pt x="35388" y="1201371"/>
                  </a:lnTo>
                  <a:lnTo>
                    <a:pt x="34796" y="1201239"/>
                  </a:lnTo>
                  <a:lnTo>
                    <a:pt x="32298" y="1213694"/>
                  </a:lnTo>
                  <a:lnTo>
                    <a:pt x="2374668" y="1737121"/>
                  </a:lnTo>
                  <a:lnTo>
                    <a:pt x="2380911" y="1725503"/>
                  </a:lnTo>
                  <a:lnTo>
                    <a:pt x="2383680" y="1713108"/>
                  </a:lnTo>
                  <a:close/>
                </a:path>
                <a:path w="2639059" h="3096895" extrusionOk="0">
                  <a:moveTo>
                    <a:pt x="2382124" y="1699747"/>
                  </a:moveTo>
                  <a:lnTo>
                    <a:pt x="38530" y="1176047"/>
                  </a:lnTo>
                  <a:lnTo>
                    <a:pt x="36547" y="1188617"/>
                  </a:lnTo>
                  <a:lnTo>
                    <a:pt x="2379105" y="1712086"/>
                  </a:lnTo>
                  <a:lnTo>
                    <a:pt x="2382124" y="1699747"/>
                  </a:lnTo>
                  <a:close/>
                </a:path>
                <a:path w="2639059" h="3096895" extrusionOk="0">
                  <a:moveTo>
                    <a:pt x="2389219" y="1688320"/>
                  </a:moveTo>
                  <a:lnTo>
                    <a:pt x="44257" y="1164313"/>
                  </a:lnTo>
                  <a:lnTo>
                    <a:pt x="41220" y="1176648"/>
                  </a:lnTo>
                  <a:lnTo>
                    <a:pt x="2382977" y="1699938"/>
                  </a:lnTo>
                  <a:lnTo>
                    <a:pt x="2389219" y="1688320"/>
                  </a:lnTo>
                  <a:close/>
                </a:path>
                <a:path w="2639059" h="3096895" extrusionOk="0">
                  <a:moveTo>
                    <a:pt x="2389796" y="1675435"/>
                  </a:moveTo>
                  <a:lnTo>
                    <a:pt x="50279" y="1152645"/>
                  </a:lnTo>
                  <a:lnTo>
                    <a:pt x="45243" y="1164533"/>
                  </a:lnTo>
                  <a:lnTo>
                    <a:pt x="2387560" y="1687949"/>
                  </a:lnTo>
                  <a:lnTo>
                    <a:pt x="2389796" y="1675435"/>
                  </a:lnTo>
                  <a:close/>
                </a:path>
                <a:path w="2639059" h="3096895" extrusionOk="0">
                  <a:moveTo>
                    <a:pt x="2388654" y="1662167"/>
                  </a:moveTo>
                  <a:lnTo>
                    <a:pt x="45957" y="1138666"/>
                  </a:lnTo>
                  <a:lnTo>
                    <a:pt x="44120" y="1151269"/>
                  </a:lnTo>
                  <a:lnTo>
                    <a:pt x="2383645" y="1674061"/>
                  </a:lnTo>
                  <a:lnTo>
                    <a:pt x="2388654" y="1662167"/>
                  </a:lnTo>
                  <a:close/>
                </a:path>
                <a:path w="2639059" h="3096895" extrusionOk="0">
                  <a:moveTo>
                    <a:pt x="2392349" y="1649979"/>
                  </a:moveTo>
                  <a:lnTo>
                    <a:pt x="53608" y="1127363"/>
                  </a:lnTo>
                  <a:lnTo>
                    <a:pt x="51849" y="1139983"/>
                  </a:lnTo>
                  <a:lnTo>
                    <a:pt x="2388299" y="1662088"/>
                  </a:lnTo>
                  <a:lnTo>
                    <a:pt x="2392349" y="1649979"/>
                  </a:lnTo>
                  <a:close/>
                </a:path>
                <a:path w="2639059" h="3096895" extrusionOk="0">
                  <a:moveTo>
                    <a:pt x="2398816" y="1638411"/>
                  </a:moveTo>
                  <a:lnTo>
                    <a:pt x="55543" y="1114782"/>
                  </a:lnTo>
                  <a:lnTo>
                    <a:pt x="55418" y="1127767"/>
                  </a:lnTo>
                  <a:lnTo>
                    <a:pt x="2396971" y="1651012"/>
                  </a:lnTo>
                  <a:lnTo>
                    <a:pt x="2398816" y="1638411"/>
                  </a:lnTo>
                  <a:close/>
                </a:path>
                <a:path w="2639059" h="3096895" extrusionOk="0">
                  <a:moveTo>
                    <a:pt x="2398848" y="1625405"/>
                  </a:moveTo>
                  <a:lnTo>
                    <a:pt x="55926" y="1101855"/>
                  </a:lnTo>
                  <a:lnTo>
                    <a:pt x="52586" y="1114121"/>
                  </a:lnTo>
                  <a:lnTo>
                    <a:pt x="2394905" y="1637537"/>
                  </a:lnTo>
                  <a:lnTo>
                    <a:pt x="2398848" y="1625405"/>
                  </a:lnTo>
                  <a:close/>
                </a:path>
                <a:path w="2639059" h="3096895" extrusionOk="0">
                  <a:moveTo>
                    <a:pt x="2404391" y="1613631"/>
                  </a:moveTo>
                  <a:lnTo>
                    <a:pt x="59941" y="1089738"/>
                  </a:lnTo>
                  <a:lnTo>
                    <a:pt x="53679" y="1101352"/>
                  </a:lnTo>
                  <a:lnTo>
                    <a:pt x="2400768" y="1625834"/>
                  </a:lnTo>
                  <a:lnTo>
                    <a:pt x="2404391" y="1613631"/>
                  </a:lnTo>
                  <a:close/>
                </a:path>
                <a:path w="2639059" h="3096895" extrusionOk="0">
                  <a:moveTo>
                    <a:pt x="2404209" y="1600577"/>
                  </a:moveTo>
                  <a:lnTo>
                    <a:pt x="65350" y="1077934"/>
                  </a:lnTo>
                  <a:lnTo>
                    <a:pt x="62260" y="1090257"/>
                  </a:lnTo>
                  <a:lnTo>
                    <a:pt x="2403609" y="1613456"/>
                  </a:lnTo>
                  <a:lnTo>
                    <a:pt x="2404209" y="1600577"/>
                  </a:lnTo>
                  <a:close/>
                </a:path>
                <a:path w="2639059" h="3096895" extrusionOk="0">
                  <a:moveTo>
                    <a:pt x="2408330" y="1588484"/>
                  </a:moveTo>
                  <a:lnTo>
                    <a:pt x="61917" y="1064153"/>
                  </a:lnTo>
                  <a:lnTo>
                    <a:pt x="59147" y="1076548"/>
                  </a:lnTo>
                  <a:lnTo>
                    <a:pt x="2404778" y="1600704"/>
                  </a:lnTo>
                  <a:lnTo>
                    <a:pt x="2408330" y="1588484"/>
                  </a:lnTo>
                  <a:close/>
                </a:path>
                <a:path w="2639059" h="3096895" extrusionOk="0">
                  <a:moveTo>
                    <a:pt x="2416322" y="1564244"/>
                  </a:moveTo>
                  <a:lnTo>
                    <a:pt x="72403" y="1040470"/>
                  </a:lnTo>
                  <a:lnTo>
                    <a:pt x="70115" y="1052972"/>
                  </a:lnTo>
                  <a:lnTo>
                    <a:pt x="67754" y="1052445"/>
                  </a:lnTo>
                  <a:lnTo>
                    <a:pt x="65037" y="1064851"/>
                  </a:lnTo>
                  <a:lnTo>
                    <a:pt x="2407868" y="1588381"/>
                  </a:lnTo>
                  <a:lnTo>
                    <a:pt x="2414146" y="1576771"/>
                  </a:lnTo>
                  <a:lnTo>
                    <a:pt x="2416322" y="1564244"/>
                  </a:lnTo>
                  <a:close/>
                </a:path>
                <a:path w="2639059" h="3096895" extrusionOk="0">
                  <a:moveTo>
                    <a:pt x="2416141" y="1551190"/>
                  </a:moveTo>
                  <a:lnTo>
                    <a:pt x="71685" y="1027297"/>
                  </a:lnTo>
                  <a:lnTo>
                    <a:pt x="69702" y="1039867"/>
                  </a:lnTo>
                  <a:lnTo>
                    <a:pt x="2412269" y="1563338"/>
                  </a:lnTo>
                  <a:lnTo>
                    <a:pt x="2416141" y="1551190"/>
                  </a:lnTo>
                  <a:close/>
                </a:path>
                <a:path w="2639059" h="3096895" extrusionOk="0">
                  <a:moveTo>
                    <a:pt x="2418555" y="1538716"/>
                  </a:moveTo>
                  <a:lnTo>
                    <a:pt x="77254" y="1015528"/>
                  </a:lnTo>
                  <a:lnTo>
                    <a:pt x="74642" y="1027957"/>
                  </a:lnTo>
                  <a:lnTo>
                    <a:pt x="2419625" y="1551969"/>
                  </a:lnTo>
                  <a:lnTo>
                    <a:pt x="2418555" y="1538716"/>
                  </a:lnTo>
                  <a:close/>
                </a:path>
                <a:path w="2639059" h="3096895" extrusionOk="0">
                  <a:moveTo>
                    <a:pt x="2421818" y="1513419"/>
                  </a:moveTo>
                  <a:lnTo>
                    <a:pt x="79111" y="989916"/>
                  </a:lnTo>
                  <a:lnTo>
                    <a:pt x="77275" y="1002519"/>
                  </a:lnTo>
                  <a:lnTo>
                    <a:pt x="78184" y="1015736"/>
                  </a:lnTo>
                  <a:lnTo>
                    <a:pt x="2420190" y="1539082"/>
                  </a:lnTo>
                  <a:lnTo>
                    <a:pt x="2422391" y="1526560"/>
                  </a:lnTo>
                  <a:lnTo>
                    <a:pt x="2416808" y="1525313"/>
                  </a:lnTo>
                  <a:lnTo>
                    <a:pt x="2421818" y="1513419"/>
                  </a:lnTo>
                  <a:close/>
                </a:path>
                <a:path w="2639059" h="3096895" extrusionOk="0">
                  <a:moveTo>
                    <a:pt x="2430135" y="1502264"/>
                  </a:moveTo>
                  <a:lnTo>
                    <a:pt x="87437" y="978764"/>
                  </a:lnTo>
                  <a:lnTo>
                    <a:pt x="83993" y="991007"/>
                  </a:lnTo>
                  <a:lnTo>
                    <a:pt x="2422743" y="1513626"/>
                  </a:lnTo>
                  <a:lnTo>
                    <a:pt x="2430135" y="1502264"/>
                  </a:lnTo>
                  <a:close/>
                </a:path>
                <a:path w="2639059" h="3096895" extrusionOk="0">
                  <a:moveTo>
                    <a:pt x="2428282" y="1488837"/>
                  </a:moveTo>
                  <a:lnTo>
                    <a:pt x="86850" y="965619"/>
                  </a:lnTo>
                  <a:lnTo>
                    <a:pt x="85925" y="978426"/>
                  </a:lnTo>
                  <a:lnTo>
                    <a:pt x="2429210" y="1502058"/>
                  </a:lnTo>
                  <a:lnTo>
                    <a:pt x="2428282" y="1488837"/>
                  </a:lnTo>
                  <a:close/>
                </a:path>
                <a:path w="2639059" h="3096895" extrusionOk="0">
                  <a:moveTo>
                    <a:pt x="2431834" y="1476617"/>
                  </a:moveTo>
                  <a:lnTo>
                    <a:pt x="90673" y="953460"/>
                  </a:lnTo>
                  <a:lnTo>
                    <a:pt x="86311" y="965499"/>
                  </a:lnTo>
                  <a:lnTo>
                    <a:pt x="2429206" y="1489044"/>
                  </a:lnTo>
                  <a:lnTo>
                    <a:pt x="2431834" y="1476617"/>
                  </a:lnTo>
                  <a:close/>
                </a:path>
                <a:path w="2639059" h="3096895" extrusionOk="0">
                  <a:moveTo>
                    <a:pt x="2437554" y="1464883"/>
                  </a:moveTo>
                  <a:lnTo>
                    <a:pt x="93095" y="940988"/>
                  </a:lnTo>
                  <a:lnTo>
                    <a:pt x="86843" y="952604"/>
                  </a:lnTo>
                  <a:lnTo>
                    <a:pt x="2434109" y="1477126"/>
                  </a:lnTo>
                  <a:lnTo>
                    <a:pt x="2437554" y="1464883"/>
                  </a:lnTo>
                  <a:close/>
                </a:path>
                <a:path w="2639059" h="3096895" extrusionOk="0">
                  <a:moveTo>
                    <a:pt x="2437373" y="1451829"/>
                  </a:moveTo>
                  <a:lnTo>
                    <a:pt x="92932" y="927939"/>
                  </a:lnTo>
                  <a:lnTo>
                    <a:pt x="95735" y="941578"/>
                  </a:lnTo>
                  <a:lnTo>
                    <a:pt x="2436772" y="1464708"/>
                  </a:lnTo>
                  <a:lnTo>
                    <a:pt x="2437373" y="1451829"/>
                  </a:lnTo>
                  <a:close/>
                </a:path>
                <a:path w="2639059" h="3096895" extrusionOk="0">
                  <a:moveTo>
                    <a:pt x="2441458" y="1439728"/>
                  </a:moveTo>
                  <a:lnTo>
                    <a:pt x="95151" y="915421"/>
                  </a:lnTo>
                  <a:lnTo>
                    <a:pt x="92382" y="927816"/>
                  </a:lnTo>
                  <a:lnTo>
                    <a:pt x="2438724" y="1452131"/>
                  </a:lnTo>
                  <a:lnTo>
                    <a:pt x="2441458" y="1439728"/>
                  </a:lnTo>
                  <a:close/>
                </a:path>
                <a:path w="2639059" h="3096895" extrusionOk="0">
                  <a:moveTo>
                    <a:pt x="2447380" y="1428039"/>
                  </a:moveTo>
                  <a:lnTo>
                    <a:pt x="100908" y="903695"/>
                  </a:lnTo>
                  <a:lnTo>
                    <a:pt x="98192" y="916101"/>
                  </a:lnTo>
                  <a:lnTo>
                    <a:pt x="2444611" y="1440433"/>
                  </a:lnTo>
                  <a:lnTo>
                    <a:pt x="2447380" y="1428039"/>
                  </a:lnTo>
                  <a:close/>
                </a:path>
                <a:path w="2639059" h="3096895" extrusionOk="0">
                  <a:moveTo>
                    <a:pt x="2443904" y="1414249"/>
                  </a:moveTo>
                  <a:lnTo>
                    <a:pt x="105027" y="891602"/>
                  </a:lnTo>
                  <a:lnTo>
                    <a:pt x="102449" y="904039"/>
                  </a:lnTo>
                  <a:lnTo>
                    <a:pt x="2446681" y="1427882"/>
                  </a:lnTo>
                  <a:lnTo>
                    <a:pt x="2443904" y="1414249"/>
                  </a:lnTo>
                  <a:close/>
                </a:path>
                <a:path w="2639059" h="3096895" extrusionOk="0">
                  <a:moveTo>
                    <a:pt x="2452789" y="1403221"/>
                  </a:moveTo>
                  <a:lnTo>
                    <a:pt x="105712" y="878742"/>
                  </a:lnTo>
                  <a:lnTo>
                    <a:pt x="102068" y="890941"/>
                  </a:lnTo>
                  <a:lnTo>
                    <a:pt x="2446535" y="1414837"/>
                  </a:lnTo>
                  <a:lnTo>
                    <a:pt x="2452789" y="1403221"/>
                  </a:lnTo>
                  <a:close/>
                </a:path>
                <a:path w="2639059" h="3096895" extrusionOk="0">
                  <a:moveTo>
                    <a:pt x="2453318" y="1390326"/>
                  </a:moveTo>
                  <a:lnTo>
                    <a:pt x="110521" y="866803"/>
                  </a:lnTo>
                  <a:lnTo>
                    <a:pt x="107797" y="879208"/>
                  </a:lnTo>
                  <a:lnTo>
                    <a:pt x="2448949" y="1402363"/>
                  </a:lnTo>
                  <a:lnTo>
                    <a:pt x="2453318" y="1390326"/>
                  </a:lnTo>
                  <a:close/>
                </a:path>
                <a:path w="2639059" h="3096895" extrusionOk="0">
                  <a:moveTo>
                    <a:pt x="2453706" y="1377399"/>
                  </a:moveTo>
                  <a:lnTo>
                    <a:pt x="110830" y="853859"/>
                  </a:lnTo>
                  <a:lnTo>
                    <a:pt x="111739" y="867075"/>
                  </a:lnTo>
                  <a:lnTo>
                    <a:pt x="2452749" y="1390199"/>
                  </a:lnTo>
                  <a:lnTo>
                    <a:pt x="2453706" y="1377399"/>
                  </a:lnTo>
                  <a:close/>
                </a:path>
                <a:path w="2639059" h="3096895" extrusionOk="0">
                  <a:moveTo>
                    <a:pt x="2455622" y="1364814"/>
                  </a:moveTo>
                  <a:lnTo>
                    <a:pt x="117278" y="842287"/>
                  </a:lnTo>
                  <a:lnTo>
                    <a:pt x="109896" y="853650"/>
                  </a:lnTo>
                  <a:lnTo>
                    <a:pt x="2452212" y="1377066"/>
                  </a:lnTo>
                  <a:lnTo>
                    <a:pt x="2455622" y="1364814"/>
                  </a:lnTo>
                  <a:close/>
                </a:path>
                <a:path w="2639059" h="3096895" extrusionOk="0">
                  <a:moveTo>
                    <a:pt x="2461445" y="1340089"/>
                  </a:moveTo>
                  <a:lnTo>
                    <a:pt x="119831" y="816831"/>
                  </a:lnTo>
                  <a:lnTo>
                    <a:pt x="117635" y="829353"/>
                  </a:lnTo>
                  <a:lnTo>
                    <a:pt x="120992" y="830103"/>
                  </a:lnTo>
                  <a:lnTo>
                    <a:pt x="117548" y="842347"/>
                  </a:lnTo>
                  <a:lnTo>
                    <a:pt x="2460529" y="1365911"/>
                  </a:lnTo>
                  <a:lnTo>
                    <a:pt x="2462338" y="1353302"/>
                  </a:lnTo>
                  <a:lnTo>
                    <a:pt x="2461445" y="1340089"/>
                  </a:lnTo>
                  <a:close/>
                </a:path>
                <a:path w="2639059" h="3096895" extrusionOk="0">
                  <a:moveTo>
                    <a:pt x="2464997" y="1327870"/>
                  </a:moveTo>
                  <a:lnTo>
                    <a:pt x="120388" y="803942"/>
                  </a:lnTo>
                  <a:lnTo>
                    <a:pt x="121458" y="817194"/>
                  </a:lnTo>
                  <a:lnTo>
                    <a:pt x="2462370" y="1340296"/>
                  </a:lnTo>
                  <a:lnTo>
                    <a:pt x="2464997" y="1327870"/>
                  </a:lnTo>
                  <a:close/>
                </a:path>
                <a:path w="2639059" h="3096895" extrusionOk="0">
                  <a:moveTo>
                    <a:pt x="2470718" y="1316135"/>
                  </a:moveTo>
                  <a:lnTo>
                    <a:pt x="127530" y="792525"/>
                  </a:lnTo>
                  <a:lnTo>
                    <a:pt x="123881" y="804722"/>
                  </a:lnTo>
                  <a:lnTo>
                    <a:pt x="2467060" y="1328330"/>
                  </a:lnTo>
                  <a:lnTo>
                    <a:pt x="2470718" y="1316135"/>
                  </a:lnTo>
                  <a:close/>
                </a:path>
                <a:path w="2639059" h="3096895" extrusionOk="0">
                  <a:moveTo>
                    <a:pt x="2474586" y="1290973"/>
                  </a:moveTo>
                  <a:lnTo>
                    <a:pt x="132163" y="767533"/>
                  </a:lnTo>
                  <a:lnTo>
                    <a:pt x="125617" y="779084"/>
                  </a:lnTo>
                  <a:lnTo>
                    <a:pt x="123718" y="791673"/>
                  </a:lnTo>
                  <a:lnTo>
                    <a:pt x="2467553" y="1315428"/>
                  </a:lnTo>
                  <a:lnTo>
                    <a:pt x="2470003" y="1302962"/>
                  </a:lnTo>
                  <a:lnTo>
                    <a:pt x="2471888" y="1303383"/>
                  </a:lnTo>
                  <a:lnTo>
                    <a:pt x="2474586" y="1290973"/>
                  </a:lnTo>
                  <a:close/>
                </a:path>
                <a:path w="2639059" h="3096895" extrusionOk="0">
                  <a:moveTo>
                    <a:pt x="2480615" y="1279307"/>
                  </a:moveTo>
                  <a:lnTo>
                    <a:pt x="135252" y="755211"/>
                  </a:lnTo>
                  <a:lnTo>
                    <a:pt x="131694" y="767429"/>
                  </a:lnTo>
                  <a:lnTo>
                    <a:pt x="2477845" y="1291701"/>
                  </a:lnTo>
                  <a:lnTo>
                    <a:pt x="2480615" y="1279307"/>
                  </a:lnTo>
                  <a:close/>
                </a:path>
                <a:path w="2639059" h="3096895" extrusionOk="0">
                  <a:moveTo>
                    <a:pt x="2477032" y="1265493"/>
                  </a:moveTo>
                  <a:lnTo>
                    <a:pt x="136411" y="742456"/>
                  </a:lnTo>
                  <a:lnTo>
                    <a:pt x="135812" y="755336"/>
                  </a:lnTo>
                  <a:lnTo>
                    <a:pt x="2479845" y="1279134"/>
                  </a:lnTo>
                  <a:lnTo>
                    <a:pt x="2477032" y="1265493"/>
                  </a:lnTo>
                  <a:close/>
                </a:path>
                <a:path w="2639059" h="3096895" extrusionOk="0">
                  <a:moveTo>
                    <a:pt x="2485953" y="1254473"/>
                  </a:moveTo>
                  <a:lnTo>
                    <a:pt x="139266" y="730081"/>
                  </a:lnTo>
                  <a:lnTo>
                    <a:pt x="135625" y="742281"/>
                  </a:lnTo>
                  <a:lnTo>
                    <a:pt x="2479698" y="1266089"/>
                  </a:lnTo>
                  <a:lnTo>
                    <a:pt x="2485953" y="1254473"/>
                  </a:lnTo>
                  <a:close/>
                </a:path>
                <a:path w="2639059" h="3096895" extrusionOk="0">
                  <a:moveTo>
                    <a:pt x="2487051" y="1241705"/>
                  </a:moveTo>
                  <a:lnTo>
                    <a:pt x="145099" y="718371"/>
                  </a:lnTo>
                  <a:lnTo>
                    <a:pt x="141191" y="730511"/>
                  </a:lnTo>
                  <a:lnTo>
                    <a:pt x="2483712" y="1253972"/>
                  </a:lnTo>
                  <a:lnTo>
                    <a:pt x="2487051" y="1241705"/>
                  </a:lnTo>
                  <a:close/>
                </a:path>
                <a:path w="2639059" h="3096895" extrusionOk="0">
                  <a:moveTo>
                    <a:pt x="2484202" y="1228055"/>
                  </a:moveTo>
                  <a:lnTo>
                    <a:pt x="143051" y="704900"/>
                  </a:lnTo>
                  <a:lnTo>
                    <a:pt x="141215" y="717503"/>
                  </a:lnTo>
                  <a:lnTo>
                    <a:pt x="2484064" y="1241038"/>
                  </a:lnTo>
                  <a:lnTo>
                    <a:pt x="2484202" y="1228055"/>
                  </a:lnTo>
                  <a:close/>
                </a:path>
                <a:path w="2639059" h="3096895" extrusionOk="0">
                  <a:moveTo>
                    <a:pt x="2487790" y="1215844"/>
                  </a:moveTo>
                  <a:lnTo>
                    <a:pt x="151713" y="693823"/>
                  </a:lnTo>
                  <a:lnTo>
                    <a:pt x="147663" y="705931"/>
                  </a:lnTo>
                  <a:lnTo>
                    <a:pt x="2486016" y="1228461"/>
                  </a:lnTo>
                  <a:lnTo>
                    <a:pt x="2487790" y="1215844"/>
                  </a:lnTo>
                  <a:close/>
                </a:path>
                <a:path w="2639059" h="3096895" extrusionOk="0">
                  <a:moveTo>
                    <a:pt x="2495502" y="1204554"/>
                  </a:moveTo>
                  <a:lnTo>
                    <a:pt x="156375" y="681851"/>
                  </a:lnTo>
                  <a:lnTo>
                    <a:pt x="151377" y="693748"/>
                  </a:lnTo>
                  <a:lnTo>
                    <a:pt x="2493657" y="1217155"/>
                  </a:lnTo>
                  <a:lnTo>
                    <a:pt x="2495502" y="1204554"/>
                  </a:lnTo>
                  <a:close/>
                </a:path>
                <a:path w="2639059" h="3096895" extrusionOk="0">
                  <a:moveTo>
                    <a:pt x="2494396" y="1191294"/>
                  </a:moveTo>
                  <a:lnTo>
                    <a:pt x="152450" y="667961"/>
                  </a:lnTo>
                  <a:lnTo>
                    <a:pt x="150217" y="680475"/>
                  </a:lnTo>
                  <a:lnTo>
                    <a:pt x="2489350" y="1203179"/>
                  </a:lnTo>
                  <a:lnTo>
                    <a:pt x="2494396" y="1191294"/>
                  </a:lnTo>
                  <a:close/>
                </a:path>
                <a:path w="2639059" h="3096895" extrusionOk="0">
                  <a:moveTo>
                    <a:pt x="2498410" y="1179177"/>
                  </a:moveTo>
                  <a:lnTo>
                    <a:pt x="153543" y="655192"/>
                  </a:lnTo>
                  <a:lnTo>
                    <a:pt x="154612" y="668444"/>
                  </a:lnTo>
                  <a:lnTo>
                    <a:pt x="2495356" y="1191508"/>
                  </a:lnTo>
                  <a:lnTo>
                    <a:pt x="2498410" y="1179177"/>
                  </a:lnTo>
                  <a:close/>
                </a:path>
                <a:path w="2639059" h="3096895" extrusionOk="0">
                  <a:moveTo>
                    <a:pt x="2503064" y="1167204"/>
                  </a:moveTo>
                  <a:lnTo>
                    <a:pt x="160685" y="643775"/>
                  </a:lnTo>
                  <a:lnTo>
                    <a:pt x="157035" y="655972"/>
                  </a:lnTo>
                  <a:lnTo>
                    <a:pt x="2501112" y="1179781"/>
                  </a:lnTo>
                  <a:lnTo>
                    <a:pt x="2503064" y="1167204"/>
                  </a:lnTo>
                  <a:close/>
                </a:path>
                <a:path w="2639059" h="3096895" extrusionOk="0">
                  <a:moveTo>
                    <a:pt x="2507607" y="1142193"/>
                  </a:moveTo>
                  <a:lnTo>
                    <a:pt x="165317" y="618783"/>
                  </a:lnTo>
                  <a:lnTo>
                    <a:pt x="158851" y="630352"/>
                  </a:lnTo>
                  <a:lnTo>
                    <a:pt x="156872" y="642923"/>
                  </a:lnTo>
                  <a:lnTo>
                    <a:pt x="2499899" y="1166497"/>
                  </a:lnTo>
                  <a:lnTo>
                    <a:pt x="2504233" y="1154452"/>
                  </a:lnTo>
                  <a:lnTo>
                    <a:pt x="2504980" y="1154619"/>
                  </a:lnTo>
                  <a:lnTo>
                    <a:pt x="2507607" y="1142193"/>
                  </a:lnTo>
                  <a:close/>
                </a:path>
                <a:path w="2639059" h="3096895" extrusionOk="0">
                  <a:moveTo>
                    <a:pt x="2513008" y="1130387"/>
                  </a:moveTo>
                  <a:lnTo>
                    <a:pt x="169980" y="606812"/>
                  </a:lnTo>
                  <a:lnTo>
                    <a:pt x="165637" y="618855"/>
                  </a:lnTo>
                  <a:lnTo>
                    <a:pt x="2511080" y="1142969"/>
                  </a:lnTo>
                  <a:lnTo>
                    <a:pt x="2513008" y="1130387"/>
                  </a:lnTo>
                  <a:close/>
                </a:path>
                <a:path w="2639059" h="3096895" extrusionOk="0">
                  <a:moveTo>
                    <a:pt x="2511760" y="1117094"/>
                  </a:moveTo>
                  <a:lnTo>
                    <a:pt x="168780" y="593531"/>
                  </a:lnTo>
                  <a:lnTo>
                    <a:pt x="166799" y="606101"/>
                  </a:lnTo>
                  <a:lnTo>
                    <a:pt x="2508457" y="1129370"/>
                  </a:lnTo>
                  <a:lnTo>
                    <a:pt x="2511760" y="1117094"/>
                  </a:lnTo>
                  <a:close/>
                </a:path>
                <a:path w="2639059" h="3096895" extrusionOk="0">
                  <a:moveTo>
                    <a:pt x="2519116" y="1105725"/>
                  </a:moveTo>
                  <a:lnTo>
                    <a:pt x="173866" y="581654"/>
                  </a:lnTo>
                  <a:lnTo>
                    <a:pt x="170212" y="593851"/>
                  </a:lnTo>
                  <a:lnTo>
                    <a:pt x="2512826" y="1117333"/>
                  </a:lnTo>
                  <a:lnTo>
                    <a:pt x="2519116" y="1105725"/>
                  </a:lnTo>
                  <a:close/>
                </a:path>
                <a:path w="2639059" h="3096895" extrusionOk="0">
                  <a:moveTo>
                    <a:pt x="2520179" y="1092949"/>
                  </a:moveTo>
                  <a:lnTo>
                    <a:pt x="180528" y="570130"/>
                  </a:lnTo>
                  <a:lnTo>
                    <a:pt x="175487" y="582016"/>
                  </a:lnTo>
                  <a:lnTo>
                    <a:pt x="2516876" y="1105224"/>
                  </a:lnTo>
                  <a:lnTo>
                    <a:pt x="2520179" y="1092949"/>
                  </a:lnTo>
                  <a:close/>
                </a:path>
                <a:path w="2639059" h="3096895" extrusionOk="0">
                  <a:moveTo>
                    <a:pt x="2516264" y="1079061"/>
                  </a:moveTo>
                  <a:lnTo>
                    <a:pt x="176206" y="556151"/>
                  </a:lnTo>
                  <a:lnTo>
                    <a:pt x="174370" y="568753"/>
                  </a:lnTo>
                  <a:lnTo>
                    <a:pt x="2513921" y="1091551"/>
                  </a:lnTo>
                  <a:lnTo>
                    <a:pt x="2516264" y="1079061"/>
                  </a:lnTo>
                  <a:close/>
                </a:path>
                <a:path w="2639059" h="3096895" extrusionOk="0">
                  <a:moveTo>
                    <a:pt x="2520918" y="1067088"/>
                  </a:moveTo>
                  <a:lnTo>
                    <a:pt x="183857" y="544847"/>
                  </a:lnTo>
                  <a:lnTo>
                    <a:pt x="182098" y="557467"/>
                  </a:lnTo>
                  <a:lnTo>
                    <a:pt x="2519180" y="1079713"/>
                  </a:lnTo>
                  <a:lnTo>
                    <a:pt x="2520918" y="1067088"/>
                  </a:lnTo>
                  <a:close/>
                </a:path>
                <a:path w="2639059" h="3096895" extrusionOk="0">
                  <a:moveTo>
                    <a:pt x="2528666" y="1055806"/>
                  </a:moveTo>
                  <a:lnTo>
                    <a:pt x="188749" y="532927"/>
                  </a:lnTo>
                  <a:lnTo>
                    <a:pt x="186345" y="545403"/>
                  </a:lnTo>
                  <a:lnTo>
                    <a:pt x="2526820" y="1068407"/>
                  </a:lnTo>
                  <a:lnTo>
                    <a:pt x="2528666" y="1055806"/>
                  </a:lnTo>
                  <a:close/>
                </a:path>
                <a:path w="2639059" h="3096895" extrusionOk="0">
                  <a:moveTo>
                    <a:pt x="2527524" y="1042538"/>
                  </a:moveTo>
                  <a:lnTo>
                    <a:pt x="186176" y="519339"/>
                  </a:lnTo>
                  <a:lnTo>
                    <a:pt x="182836" y="531606"/>
                  </a:lnTo>
                  <a:lnTo>
                    <a:pt x="2522514" y="1054431"/>
                  </a:lnTo>
                  <a:lnTo>
                    <a:pt x="2527524" y="1042538"/>
                  </a:lnTo>
                  <a:close/>
                </a:path>
                <a:path w="2639059" h="3096895" extrusionOk="0">
                  <a:moveTo>
                    <a:pt x="2532320" y="1030596"/>
                  </a:moveTo>
                  <a:lnTo>
                    <a:pt x="190190" y="507223"/>
                  </a:lnTo>
                  <a:lnTo>
                    <a:pt x="183928" y="518836"/>
                  </a:lnTo>
                  <a:lnTo>
                    <a:pt x="2528804" y="1042824"/>
                  </a:lnTo>
                  <a:lnTo>
                    <a:pt x="2532320" y="1030596"/>
                  </a:lnTo>
                  <a:close/>
                </a:path>
                <a:path w="2639059" h="3096895" extrusionOk="0">
                  <a:moveTo>
                    <a:pt x="2536228" y="1018456"/>
                  </a:moveTo>
                  <a:lnTo>
                    <a:pt x="195279" y="495347"/>
                  </a:lnTo>
                  <a:lnTo>
                    <a:pt x="191785" y="507579"/>
                  </a:lnTo>
                  <a:lnTo>
                    <a:pt x="2534240" y="1031025"/>
                  </a:lnTo>
                  <a:lnTo>
                    <a:pt x="2536228" y="1018456"/>
                  </a:lnTo>
                  <a:close/>
                </a:path>
                <a:path w="2639059" h="3096895" extrusionOk="0">
                  <a:moveTo>
                    <a:pt x="2538179" y="1005879"/>
                  </a:moveTo>
                  <a:lnTo>
                    <a:pt x="192086" y="481620"/>
                  </a:lnTo>
                  <a:lnTo>
                    <a:pt x="189317" y="494014"/>
                  </a:lnTo>
                  <a:lnTo>
                    <a:pt x="2534627" y="1018099"/>
                  </a:lnTo>
                  <a:lnTo>
                    <a:pt x="2538179" y="1005879"/>
                  </a:lnTo>
                  <a:close/>
                </a:path>
                <a:path w="2639059" h="3096895" extrusionOk="0">
                  <a:moveTo>
                    <a:pt x="2546172" y="981639"/>
                  </a:moveTo>
                  <a:lnTo>
                    <a:pt x="203135" y="458062"/>
                  </a:lnTo>
                  <a:lnTo>
                    <a:pt x="198792" y="470105"/>
                  </a:lnTo>
                  <a:lnTo>
                    <a:pt x="198056" y="469941"/>
                  </a:lnTo>
                  <a:lnTo>
                    <a:pt x="195431" y="482367"/>
                  </a:lnTo>
                  <a:lnTo>
                    <a:pt x="2537717" y="1005776"/>
                  </a:lnTo>
                  <a:lnTo>
                    <a:pt x="2544315" y="994237"/>
                  </a:lnTo>
                  <a:lnTo>
                    <a:pt x="2546172" y="981639"/>
                  </a:lnTo>
                  <a:close/>
                </a:path>
                <a:path w="2639059" h="3096895" extrusionOk="0">
                  <a:moveTo>
                    <a:pt x="2545990" y="968585"/>
                  </a:moveTo>
                  <a:lnTo>
                    <a:pt x="201935" y="444781"/>
                  </a:lnTo>
                  <a:lnTo>
                    <a:pt x="199954" y="457352"/>
                  </a:lnTo>
                  <a:lnTo>
                    <a:pt x="2542118" y="980733"/>
                  </a:lnTo>
                  <a:lnTo>
                    <a:pt x="2545990" y="968585"/>
                  </a:lnTo>
                  <a:close/>
                </a:path>
                <a:path w="2639059" h="3096895" extrusionOk="0">
                  <a:moveTo>
                    <a:pt x="2548404" y="956111"/>
                  </a:moveTo>
                  <a:lnTo>
                    <a:pt x="207224" y="432950"/>
                  </a:lnTo>
                  <a:lnTo>
                    <a:pt x="204233" y="445294"/>
                  </a:lnTo>
                  <a:lnTo>
                    <a:pt x="2549475" y="969364"/>
                  </a:lnTo>
                  <a:lnTo>
                    <a:pt x="2548404" y="956111"/>
                  </a:lnTo>
                  <a:close/>
                </a:path>
                <a:path w="2639059" h="3096895" extrusionOk="0">
                  <a:moveTo>
                    <a:pt x="2552809" y="944082"/>
                  </a:moveTo>
                  <a:lnTo>
                    <a:pt x="213683" y="421380"/>
                  </a:lnTo>
                  <a:lnTo>
                    <a:pt x="208642" y="433266"/>
                  </a:lnTo>
                  <a:lnTo>
                    <a:pt x="2550573" y="956596"/>
                  </a:lnTo>
                  <a:lnTo>
                    <a:pt x="2552809" y="944082"/>
                  </a:lnTo>
                  <a:close/>
                </a:path>
                <a:path w="2639059" h="3096895" extrusionOk="0">
                  <a:moveTo>
                    <a:pt x="2551668" y="930814"/>
                  </a:moveTo>
                  <a:lnTo>
                    <a:pt x="209361" y="407401"/>
                  </a:lnTo>
                  <a:lnTo>
                    <a:pt x="207524" y="420003"/>
                  </a:lnTo>
                  <a:lnTo>
                    <a:pt x="2546658" y="942708"/>
                  </a:lnTo>
                  <a:lnTo>
                    <a:pt x="2551668" y="930814"/>
                  </a:lnTo>
                  <a:close/>
                </a:path>
                <a:path w="2639059" h="3096895" extrusionOk="0">
                  <a:moveTo>
                    <a:pt x="2561829" y="907058"/>
                  </a:moveTo>
                  <a:lnTo>
                    <a:pt x="217099" y="383103"/>
                  </a:lnTo>
                  <a:lnTo>
                    <a:pt x="216177" y="395911"/>
                  </a:lnTo>
                  <a:lnTo>
                    <a:pt x="217012" y="396097"/>
                  </a:lnTo>
                  <a:lnTo>
                    <a:pt x="215253" y="408717"/>
                  </a:lnTo>
                  <a:lnTo>
                    <a:pt x="2552592" y="931020"/>
                  </a:lnTo>
                  <a:lnTo>
                    <a:pt x="2559984" y="919659"/>
                  </a:lnTo>
                  <a:lnTo>
                    <a:pt x="2561829" y="907058"/>
                  </a:lnTo>
                  <a:close/>
                </a:path>
                <a:path w="2639059" h="3096895" extrusionOk="0">
                  <a:moveTo>
                    <a:pt x="2561825" y="894044"/>
                  </a:moveTo>
                  <a:lnTo>
                    <a:pt x="220922" y="370944"/>
                  </a:lnTo>
                  <a:lnTo>
                    <a:pt x="216561" y="382983"/>
                  </a:lnTo>
                  <a:lnTo>
                    <a:pt x="2557918" y="906184"/>
                  </a:lnTo>
                  <a:lnTo>
                    <a:pt x="2561825" y="894044"/>
                  </a:lnTo>
                  <a:close/>
                </a:path>
                <a:path w="2639059" h="3096895" extrusionOk="0">
                  <a:moveTo>
                    <a:pt x="2567404" y="882277"/>
                  </a:moveTo>
                  <a:lnTo>
                    <a:pt x="223345" y="358473"/>
                  </a:lnTo>
                  <a:lnTo>
                    <a:pt x="217083" y="370087"/>
                  </a:lnTo>
                  <a:lnTo>
                    <a:pt x="2563959" y="894521"/>
                  </a:lnTo>
                  <a:lnTo>
                    <a:pt x="2567404" y="882277"/>
                  </a:lnTo>
                  <a:close/>
                </a:path>
                <a:path w="2639059" h="3096895" extrusionOk="0">
                  <a:moveTo>
                    <a:pt x="2567222" y="869224"/>
                  </a:moveTo>
                  <a:lnTo>
                    <a:pt x="223182" y="345423"/>
                  </a:lnTo>
                  <a:lnTo>
                    <a:pt x="225984" y="359062"/>
                  </a:lnTo>
                  <a:lnTo>
                    <a:pt x="2566622" y="882103"/>
                  </a:lnTo>
                  <a:lnTo>
                    <a:pt x="2567222" y="869224"/>
                  </a:lnTo>
                  <a:close/>
                </a:path>
                <a:path w="2639059" h="3096895" extrusionOk="0">
                  <a:moveTo>
                    <a:pt x="2571343" y="857131"/>
                  </a:moveTo>
                  <a:lnTo>
                    <a:pt x="225321" y="332888"/>
                  </a:lnTo>
                  <a:lnTo>
                    <a:pt x="222551" y="345282"/>
                  </a:lnTo>
                  <a:lnTo>
                    <a:pt x="2567791" y="869351"/>
                  </a:lnTo>
                  <a:lnTo>
                    <a:pt x="2571343" y="857131"/>
                  </a:lnTo>
                  <a:close/>
                </a:path>
                <a:path w="2639059" h="3096895" extrusionOk="0">
                  <a:moveTo>
                    <a:pt x="2579300" y="832883"/>
                  </a:moveTo>
                  <a:lnTo>
                    <a:pt x="235468" y="309129"/>
                  </a:lnTo>
                  <a:lnTo>
                    <a:pt x="233037" y="321599"/>
                  </a:lnTo>
                  <a:lnTo>
                    <a:pt x="231158" y="321179"/>
                  </a:lnTo>
                  <a:lnTo>
                    <a:pt x="228442" y="333585"/>
                  </a:lnTo>
                  <a:lnTo>
                    <a:pt x="2570881" y="857028"/>
                  </a:lnTo>
                  <a:lnTo>
                    <a:pt x="2577550" y="845505"/>
                  </a:lnTo>
                  <a:lnTo>
                    <a:pt x="2579300" y="832883"/>
                  </a:lnTo>
                  <a:close/>
                </a:path>
                <a:path w="2639059" h="3096895" extrusionOk="0">
                  <a:moveTo>
                    <a:pt x="2579154" y="819837"/>
                  </a:moveTo>
                  <a:lnTo>
                    <a:pt x="235964" y="296226"/>
                  </a:lnTo>
                  <a:lnTo>
                    <a:pt x="232320" y="308425"/>
                  </a:lnTo>
                  <a:lnTo>
                    <a:pt x="2575282" y="831985"/>
                  </a:lnTo>
                  <a:lnTo>
                    <a:pt x="2579154" y="819837"/>
                  </a:lnTo>
                  <a:close/>
                </a:path>
                <a:path w="2639059" h="3096895" extrusionOk="0">
                  <a:moveTo>
                    <a:pt x="2581568" y="807363"/>
                  </a:moveTo>
                  <a:lnTo>
                    <a:pt x="240658" y="284262"/>
                  </a:lnTo>
                  <a:lnTo>
                    <a:pt x="238046" y="296692"/>
                  </a:lnTo>
                  <a:lnTo>
                    <a:pt x="2582638" y="820616"/>
                  </a:lnTo>
                  <a:lnTo>
                    <a:pt x="2581568" y="807363"/>
                  </a:lnTo>
                  <a:close/>
                </a:path>
                <a:path w="2639059" h="3096895" extrusionOk="0">
                  <a:moveTo>
                    <a:pt x="2585471" y="782209"/>
                  </a:moveTo>
                  <a:lnTo>
                    <a:pt x="242516" y="258651"/>
                  </a:lnTo>
                  <a:lnTo>
                    <a:pt x="240679" y="271254"/>
                  </a:lnTo>
                  <a:lnTo>
                    <a:pt x="241589" y="284470"/>
                  </a:lnTo>
                  <a:lnTo>
                    <a:pt x="2583203" y="807729"/>
                  </a:lnTo>
                  <a:lnTo>
                    <a:pt x="2585440" y="795215"/>
                  </a:lnTo>
                  <a:lnTo>
                    <a:pt x="2582062" y="794460"/>
                  </a:lnTo>
                  <a:lnTo>
                    <a:pt x="2585471" y="782209"/>
                  </a:lnTo>
                  <a:close/>
                </a:path>
                <a:path w="2639059" h="3096895" extrusionOk="0">
                  <a:moveTo>
                    <a:pt x="2593148" y="770911"/>
                  </a:moveTo>
                  <a:lnTo>
                    <a:pt x="250841" y="247498"/>
                  </a:lnTo>
                  <a:lnTo>
                    <a:pt x="247397" y="259742"/>
                  </a:lnTo>
                  <a:lnTo>
                    <a:pt x="2585756" y="782273"/>
                  </a:lnTo>
                  <a:lnTo>
                    <a:pt x="2593148" y="770911"/>
                  </a:lnTo>
                  <a:close/>
                </a:path>
                <a:path w="2639059" h="3096895" extrusionOk="0">
                  <a:moveTo>
                    <a:pt x="2591295" y="757484"/>
                  </a:moveTo>
                  <a:lnTo>
                    <a:pt x="249681" y="234226"/>
                  </a:lnTo>
                  <a:lnTo>
                    <a:pt x="247466" y="246744"/>
                  </a:lnTo>
                  <a:lnTo>
                    <a:pt x="2592188" y="770697"/>
                  </a:lnTo>
                  <a:lnTo>
                    <a:pt x="2591295" y="757484"/>
                  </a:lnTo>
                  <a:close/>
                </a:path>
                <a:path w="2639059" h="3096895" extrusionOk="0">
                  <a:moveTo>
                    <a:pt x="2594847" y="745264"/>
                  </a:moveTo>
                  <a:lnTo>
                    <a:pt x="250247" y="221339"/>
                  </a:lnTo>
                  <a:lnTo>
                    <a:pt x="251307" y="234589"/>
                  </a:lnTo>
                  <a:lnTo>
                    <a:pt x="2592219" y="757690"/>
                  </a:lnTo>
                  <a:lnTo>
                    <a:pt x="2594847" y="745264"/>
                  </a:lnTo>
                  <a:close/>
                </a:path>
                <a:path w="2639059" h="3096895" extrusionOk="0">
                  <a:moveTo>
                    <a:pt x="2600567" y="733530"/>
                  </a:moveTo>
                  <a:lnTo>
                    <a:pt x="257380" y="209919"/>
                  </a:lnTo>
                  <a:lnTo>
                    <a:pt x="253730" y="222117"/>
                  </a:lnTo>
                  <a:lnTo>
                    <a:pt x="2596909" y="745725"/>
                  </a:lnTo>
                  <a:lnTo>
                    <a:pt x="2600567" y="733530"/>
                  </a:lnTo>
                  <a:close/>
                </a:path>
                <a:path w="2639059" h="3096895" extrusionOk="0">
                  <a:moveTo>
                    <a:pt x="2600172" y="720428"/>
                  </a:moveTo>
                  <a:lnTo>
                    <a:pt x="256337" y="196673"/>
                  </a:lnTo>
                  <a:lnTo>
                    <a:pt x="259139" y="210313"/>
                  </a:lnTo>
                  <a:lnTo>
                    <a:pt x="2597616" y="732870"/>
                  </a:lnTo>
                  <a:lnTo>
                    <a:pt x="2600172" y="720428"/>
                  </a:lnTo>
                  <a:close/>
                </a:path>
                <a:path w="2639059" h="3096895" extrusionOk="0">
                  <a:moveTo>
                    <a:pt x="2604435" y="708367"/>
                  </a:moveTo>
                  <a:lnTo>
                    <a:pt x="258556" y="184156"/>
                  </a:lnTo>
                  <a:lnTo>
                    <a:pt x="255786" y="196550"/>
                  </a:lnTo>
                  <a:lnTo>
                    <a:pt x="2601737" y="720778"/>
                  </a:lnTo>
                  <a:lnTo>
                    <a:pt x="2604435" y="708367"/>
                  </a:lnTo>
                  <a:close/>
                </a:path>
                <a:path w="2639059" h="3096895" extrusionOk="0">
                  <a:moveTo>
                    <a:pt x="2610784" y="696773"/>
                  </a:moveTo>
                  <a:lnTo>
                    <a:pt x="265102" y="172605"/>
                  </a:lnTo>
                  <a:lnTo>
                    <a:pt x="261543" y="184823"/>
                  </a:lnTo>
                  <a:lnTo>
                    <a:pt x="2608015" y="709167"/>
                  </a:lnTo>
                  <a:lnTo>
                    <a:pt x="2610784" y="696773"/>
                  </a:lnTo>
                  <a:close/>
                </a:path>
                <a:path w="2639059" h="3096895" extrusionOk="0">
                  <a:moveTo>
                    <a:pt x="2606881" y="682887"/>
                  </a:moveTo>
                  <a:lnTo>
                    <a:pt x="266264" y="159852"/>
                  </a:lnTo>
                  <a:lnTo>
                    <a:pt x="265662" y="172730"/>
                  </a:lnTo>
                  <a:lnTo>
                    <a:pt x="2609694" y="696529"/>
                  </a:lnTo>
                  <a:lnTo>
                    <a:pt x="2606881" y="682887"/>
                  </a:lnTo>
                  <a:close/>
                </a:path>
                <a:path w="2639059" h="3096895" extrusionOk="0">
                  <a:moveTo>
                    <a:pt x="2615802" y="671868"/>
                  </a:moveTo>
                  <a:lnTo>
                    <a:pt x="269119" y="147476"/>
                  </a:lnTo>
                  <a:lnTo>
                    <a:pt x="265475" y="159675"/>
                  </a:lnTo>
                  <a:lnTo>
                    <a:pt x="2609548" y="683483"/>
                  </a:lnTo>
                  <a:lnTo>
                    <a:pt x="2615802" y="671868"/>
                  </a:lnTo>
                  <a:close/>
                </a:path>
                <a:path w="2639059" h="3096895" extrusionOk="0">
                  <a:moveTo>
                    <a:pt x="2616331" y="658973"/>
                  </a:moveTo>
                  <a:lnTo>
                    <a:pt x="274965" y="135770"/>
                  </a:lnTo>
                  <a:lnTo>
                    <a:pt x="271035" y="147905"/>
                  </a:lnTo>
                  <a:lnTo>
                    <a:pt x="2611962" y="671010"/>
                  </a:lnTo>
                  <a:lnTo>
                    <a:pt x="2616331" y="658973"/>
                  </a:lnTo>
                  <a:close/>
                </a:path>
                <a:path w="2639059" h="3096895" extrusionOk="0">
                  <a:moveTo>
                    <a:pt x="2616719" y="646046"/>
                  </a:moveTo>
                  <a:lnTo>
                    <a:pt x="273887" y="122516"/>
                  </a:lnTo>
                  <a:lnTo>
                    <a:pt x="274797" y="135732"/>
                  </a:lnTo>
                  <a:lnTo>
                    <a:pt x="2615834" y="658862"/>
                  </a:lnTo>
                  <a:lnTo>
                    <a:pt x="2616719" y="646046"/>
                  </a:lnTo>
                  <a:close/>
                </a:path>
                <a:path w="2639059" h="3096895" extrusionOk="0">
                  <a:moveTo>
                    <a:pt x="2618635" y="633461"/>
                  </a:moveTo>
                  <a:lnTo>
                    <a:pt x="280336" y="110943"/>
                  </a:lnTo>
                  <a:lnTo>
                    <a:pt x="272954" y="122307"/>
                  </a:lnTo>
                  <a:lnTo>
                    <a:pt x="2615190" y="645704"/>
                  </a:lnTo>
                  <a:lnTo>
                    <a:pt x="2618635" y="633461"/>
                  </a:lnTo>
                  <a:close/>
                </a:path>
                <a:path w="2639059" h="3096895" extrusionOk="0">
                  <a:moveTo>
                    <a:pt x="2624458" y="608736"/>
                  </a:moveTo>
                  <a:lnTo>
                    <a:pt x="282889" y="85488"/>
                  </a:lnTo>
                  <a:lnTo>
                    <a:pt x="280666" y="98004"/>
                  </a:lnTo>
                  <a:lnTo>
                    <a:pt x="286278" y="99258"/>
                  </a:lnTo>
                  <a:lnTo>
                    <a:pt x="281280" y="111154"/>
                  </a:lnTo>
                  <a:lnTo>
                    <a:pt x="2623506" y="634550"/>
                  </a:lnTo>
                  <a:lnTo>
                    <a:pt x="2625351" y="621949"/>
                  </a:lnTo>
                  <a:lnTo>
                    <a:pt x="2624458" y="608736"/>
                  </a:lnTo>
                  <a:close/>
                </a:path>
                <a:path w="2639059" h="3096895" extrusionOk="0">
                  <a:moveTo>
                    <a:pt x="2628401" y="596604"/>
                  </a:moveTo>
                  <a:lnTo>
                    <a:pt x="283482" y="72607"/>
                  </a:lnTo>
                  <a:lnTo>
                    <a:pt x="284515" y="85851"/>
                  </a:lnTo>
                  <a:lnTo>
                    <a:pt x="2625205" y="608903"/>
                  </a:lnTo>
                  <a:lnTo>
                    <a:pt x="2628401" y="596604"/>
                  </a:lnTo>
                  <a:close/>
                </a:path>
                <a:path w="2639059" h="3096895" extrusionOk="0">
                  <a:moveTo>
                    <a:pt x="2632913" y="584599"/>
                  </a:moveTo>
                  <a:lnTo>
                    <a:pt x="290721" y="61211"/>
                  </a:lnTo>
                  <a:lnTo>
                    <a:pt x="286938" y="73379"/>
                  </a:lnTo>
                  <a:lnTo>
                    <a:pt x="2630962" y="597176"/>
                  </a:lnTo>
                  <a:lnTo>
                    <a:pt x="2632913" y="584599"/>
                  </a:lnTo>
                  <a:close/>
                </a:path>
                <a:path w="2639059" h="3096895" extrusionOk="0">
                  <a:moveTo>
                    <a:pt x="2632518" y="571497"/>
                  </a:moveTo>
                  <a:lnTo>
                    <a:pt x="289278" y="47876"/>
                  </a:lnTo>
                  <a:lnTo>
                    <a:pt x="286789" y="60332"/>
                  </a:lnTo>
                  <a:lnTo>
                    <a:pt x="2630211" y="583995"/>
                  </a:lnTo>
                  <a:lnTo>
                    <a:pt x="2632518" y="571497"/>
                  </a:lnTo>
                  <a:close/>
                </a:path>
                <a:path w="2639059" h="3096895" extrusionOk="0">
                  <a:moveTo>
                    <a:pt x="2637066" y="559500"/>
                  </a:moveTo>
                  <a:lnTo>
                    <a:pt x="293146" y="35727"/>
                  </a:lnTo>
                  <a:lnTo>
                    <a:pt x="289569" y="47941"/>
                  </a:lnTo>
                  <a:lnTo>
                    <a:pt x="2634403" y="571918"/>
                  </a:lnTo>
                  <a:lnTo>
                    <a:pt x="2637066" y="559500"/>
                  </a:lnTo>
                  <a:close/>
                </a:path>
                <a:path w="2639059" h="3096895" extrusionOk="0">
                  <a:moveTo>
                    <a:pt x="2633964" y="532781"/>
                  </a:moveTo>
                  <a:lnTo>
                    <a:pt x="312050" y="13925"/>
                  </a:lnTo>
                  <a:lnTo>
                    <a:pt x="308707" y="26191"/>
                  </a:lnTo>
                  <a:lnTo>
                    <a:pt x="300778" y="24419"/>
                  </a:lnTo>
                  <a:lnTo>
                    <a:pt x="296393" y="36452"/>
                  </a:lnTo>
                  <a:lnTo>
                    <a:pt x="2637208" y="559532"/>
                  </a:lnTo>
                  <a:lnTo>
                    <a:pt x="2638591" y="546828"/>
                  </a:lnTo>
                  <a:lnTo>
                    <a:pt x="2633964" y="532781"/>
                  </a:lnTo>
                  <a:close/>
                </a:path>
                <a:path w="2639059" h="3096895" extrusionOk="0">
                  <a:moveTo>
                    <a:pt x="2621658" y="517018"/>
                  </a:moveTo>
                  <a:lnTo>
                    <a:pt x="324879" y="3778"/>
                  </a:lnTo>
                  <a:lnTo>
                    <a:pt x="316668" y="14956"/>
                  </a:lnTo>
                  <a:lnTo>
                    <a:pt x="2621697" y="530040"/>
                  </a:lnTo>
                  <a:lnTo>
                    <a:pt x="2621658" y="517018"/>
                  </a:lnTo>
                  <a:close/>
                </a:path>
                <a:path w="2639059" h="3096895" extrusionOk="0">
                  <a:moveTo>
                    <a:pt x="375670" y="2115"/>
                  </a:moveTo>
                  <a:lnTo>
                    <a:pt x="366205" y="0"/>
                  </a:lnTo>
                  <a:lnTo>
                    <a:pt x="357515" y="11071"/>
                  </a:lnTo>
                  <a:lnTo>
                    <a:pt x="377430" y="15521"/>
                  </a:lnTo>
                  <a:lnTo>
                    <a:pt x="375670" y="2115"/>
                  </a:lnTo>
                  <a:close/>
                </a:path>
                <a:path w="2639059" h="3096895" extrusionOk="0">
                  <a:moveTo>
                    <a:pt x="406040" y="8901"/>
                  </a:moveTo>
                  <a:lnTo>
                    <a:pt x="399906" y="20544"/>
                  </a:lnTo>
                  <a:lnTo>
                    <a:pt x="406705" y="22063"/>
                  </a:lnTo>
                  <a:lnTo>
                    <a:pt x="406040" y="8901"/>
                  </a:lnTo>
                  <a:close/>
                </a:path>
                <a:path w="2639059" h="3096895" extrusionOk="0">
                  <a:moveTo>
                    <a:pt x="416885" y="11324"/>
                  </a:moveTo>
                  <a:lnTo>
                    <a:pt x="409717" y="22736"/>
                  </a:lnTo>
                  <a:lnTo>
                    <a:pt x="421820" y="25441"/>
                  </a:lnTo>
                  <a:lnTo>
                    <a:pt x="416885" y="11324"/>
                  </a:lnTo>
                  <a:close/>
                </a:path>
                <a:path w="2639059" h="3096895" extrusionOk="0">
                  <a:moveTo>
                    <a:pt x="450916" y="18929"/>
                  </a:moveTo>
                  <a:lnTo>
                    <a:pt x="437576" y="15948"/>
                  </a:lnTo>
                  <a:lnTo>
                    <a:pt x="430752" y="27437"/>
                  </a:lnTo>
                  <a:lnTo>
                    <a:pt x="452400" y="32274"/>
                  </a:lnTo>
                  <a:lnTo>
                    <a:pt x="450916" y="18929"/>
                  </a:lnTo>
                  <a:close/>
                </a:path>
                <a:path w="2639059" h="3096895" extrusionOk="0">
                  <a:moveTo>
                    <a:pt x="483110" y="26123"/>
                  </a:moveTo>
                  <a:lnTo>
                    <a:pt x="475221" y="37373"/>
                  </a:lnTo>
                  <a:lnTo>
                    <a:pt x="485354" y="39638"/>
                  </a:lnTo>
                  <a:lnTo>
                    <a:pt x="483110" y="26123"/>
                  </a:lnTo>
                  <a:close/>
                </a:path>
                <a:path w="2639059" h="3096895" extrusionOk="0">
                  <a:moveTo>
                    <a:pt x="521662" y="34738"/>
                  </a:moveTo>
                  <a:lnTo>
                    <a:pt x="512196" y="32623"/>
                  </a:lnTo>
                  <a:lnTo>
                    <a:pt x="503482" y="43689"/>
                  </a:lnTo>
                  <a:lnTo>
                    <a:pt x="523426" y="48145"/>
                  </a:lnTo>
                  <a:lnTo>
                    <a:pt x="521662" y="34738"/>
                  </a:lnTo>
                  <a:close/>
                </a:path>
                <a:path w="2639059" h="3096895" extrusionOk="0">
                  <a:moveTo>
                    <a:pt x="552028" y="41524"/>
                  </a:moveTo>
                  <a:lnTo>
                    <a:pt x="545898" y="53167"/>
                  </a:lnTo>
                  <a:lnTo>
                    <a:pt x="552672" y="54681"/>
                  </a:lnTo>
                  <a:lnTo>
                    <a:pt x="552028" y="41524"/>
                  </a:lnTo>
                  <a:close/>
                </a:path>
                <a:path w="2639059" h="3096895" extrusionOk="0">
                  <a:moveTo>
                    <a:pt x="562900" y="43953"/>
                  </a:moveTo>
                  <a:lnTo>
                    <a:pt x="555684" y="55354"/>
                  </a:lnTo>
                  <a:lnTo>
                    <a:pt x="567816" y="58065"/>
                  </a:lnTo>
                  <a:lnTo>
                    <a:pt x="562900" y="43953"/>
                  </a:lnTo>
                  <a:close/>
                </a:path>
                <a:path w="2639059" h="3096895" extrusionOk="0">
                  <a:moveTo>
                    <a:pt x="596994" y="51572"/>
                  </a:moveTo>
                  <a:lnTo>
                    <a:pt x="583567" y="48572"/>
                  </a:lnTo>
                  <a:lnTo>
                    <a:pt x="576744" y="60060"/>
                  </a:lnTo>
                  <a:lnTo>
                    <a:pt x="598395" y="64898"/>
                  </a:lnTo>
                  <a:lnTo>
                    <a:pt x="596994" y="51572"/>
                  </a:lnTo>
                  <a:close/>
                </a:path>
                <a:path w="2639059" h="3096895" extrusionOk="0">
                  <a:moveTo>
                    <a:pt x="629102" y="58747"/>
                  </a:moveTo>
                  <a:lnTo>
                    <a:pt x="621216" y="69998"/>
                  </a:lnTo>
                  <a:lnTo>
                    <a:pt x="632705" y="72565"/>
                  </a:lnTo>
                  <a:lnTo>
                    <a:pt x="629102" y="58747"/>
                  </a:lnTo>
                  <a:close/>
                </a:path>
                <a:path w="2639059" h="3096895" extrusionOk="0">
                  <a:moveTo>
                    <a:pt x="667664" y="67364"/>
                  </a:moveTo>
                  <a:lnTo>
                    <a:pt x="658206" y="65250"/>
                  </a:lnTo>
                  <a:lnTo>
                    <a:pt x="649473" y="76312"/>
                  </a:lnTo>
                  <a:lnTo>
                    <a:pt x="668415" y="80545"/>
                  </a:lnTo>
                  <a:lnTo>
                    <a:pt x="667664" y="67364"/>
                  </a:lnTo>
                  <a:close/>
                </a:path>
                <a:path w="2639059" h="3096895" extrusionOk="0">
                  <a:moveTo>
                    <a:pt x="698030" y="74149"/>
                  </a:moveTo>
                  <a:lnTo>
                    <a:pt x="691883" y="85789"/>
                  </a:lnTo>
                  <a:lnTo>
                    <a:pt x="698674" y="87307"/>
                  </a:lnTo>
                  <a:lnTo>
                    <a:pt x="698030" y="74149"/>
                  </a:lnTo>
                  <a:close/>
                </a:path>
                <a:path w="2639059" h="3096895" extrusionOk="0">
                  <a:moveTo>
                    <a:pt x="708974" y="76595"/>
                  </a:moveTo>
                  <a:lnTo>
                    <a:pt x="708824" y="76561"/>
                  </a:lnTo>
                  <a:lnTo>
                    <a:pt x="701661" y="87974"/>
                  </a:lnTo>
                  <a:lnTo>
                    <a:pt x="713822" y="90691"/>
                  </a:lnTo>
                  <a:lnTo>
                    <a:pt x="708974" y="76595"/>
                  </a:lnTo>
                  <a:close/>
                </a:path>
                <a:path w="2639059" h="3096895" extrusionOk="0">
                  <a:moveTo>
                    <a:pt x="743043" y="84208"/>
                  </a:moveTo>
                  <a:lnTo>
                    <a:pt x="729534" y="81189"/>
                  </a:lnTo>
                  <a:lnTo>
                    <a:pt x="722747" y="92686"/>
                  </a:lnTo>
                  <a:lnTo>
                    <a:pt x="744401" y="97525"/>
                  </a:lnTo>
                  <a:lnTo>
                    <a:pt x="743043" y="84208"/>
                  </a:lnTo>
                  <a:close/>
                </a:path>
                <a:path w="2639059" h="3096895" extrusionOk="0">
                  <a:moveTo>
                    <a:pt x="775083" y="91368"/>
                  </a:moveTo>
                  <a:lnTo>
                    <a:pt x="767194" y="102618"/>
                  </a:lnTo>
                  <a:lnTo>
                    <a:pt x="777327" y="104882"/>
                  </a:lnTo>
                  <a:lnTo>
                    <a:pt x="775083" y="91368"/>
                  </a:lnTo>
                  <a:close/>
                </a:path>
                <a:path w="2639059" h="3096895" extrusionOk="0">
                  <a:moveTo>
                    <a:pt x="813663" y="99989"/>
                  </a:moveTo>
                  <a:lnTo>
                    <a:pt x="804169" y="97867"/>
                  </a:lnTo>
                  <a:lnTo>
                    <a:pt x="795462" y="108935"/>
                  </a:lnTo>
                  <a:lnTo>
                    <a:pt x="814414" y="113170"/>
                  </a:lnTo>
                  <a:lnTo>
                    <a:pt x="813663" y="99989"/>
                  </a:lnTo>
                  <a:close/>
                </a:path>
                <a:path w="2639059" h="3096895" extrusionOk="0">
                  <a:moveTo>
                    <a:pt x="844029" y="106774"/>
                  </a:moveTo>
                  <a:lnTo>
                    <a:pt x="837882" y="118414"/>
                  </a:lnTo>
                  <a:lnTo>
                    <a:pt x="844673" y="119932"/>
                  </a:lnTo>
                  <a:lnTo>
                    <a:pt x="844029" y="106774"/>
                  </a:lnTo>
                  <a:close/>
                </a:path>
                <a:path w="2639059" h="3096895" extrusionOk="0">
                  <a:moveTo>
                    <a:pt x="855129" y="109255"/>
                  </a:moveTo>
                  <a:lnTo>
                    <a:pt x="854742" y="109168"/>
                  </a:lnTo>
                  <a:lnTo>
                    <a:pt x="847660" y="120599"/>
                  </a:lnTo>
                  <a:lnTo>
                    <a:pt x="859785" y="123309"/>
                  </a:lnTo>
                  <a:lnTo>
                    <a:pt x="855129" y="109255"/>
                  </a:lnTo>
                  <a:close/>
                </a:path>
                <a:path w="2639059" h="3096895" extrusionOk="0">
                  <a:moveTo>
                    <a:pt x="889091" y="116844"/>
                  </a:moveTo>
                  <a:lnTo>
                    <a:pt x="875533" y="113814"/>
                  </a:lnTo>
                  <a:lnTo>
                    <a:pt x="868746" y="125311"/>
                  </a:lnTo>
                  <a:lnTo>
                    <a:pt x="890365" y="130142"/>
                  </a:lnTo>
                  <a:lnTo>
                    <a:pt x="889091" y="116844"/>
                  </a:lnTo>
                  <a:close/>
                </a:path>
                <a:path w="2639059" h="3096895" extrusionOk="0">
                  <a:moveTo>
                    <a:pt x="921047" y="123985"/>
                  </a:moveTo>
                  <a:lnTo>
                    <a:pt x="913157" y="135235"/>
                  </a:lnTo>
                  <a:lnTo>
                    <a:pt x="924678" y="137809"/>
                  </a:lnTo>
                  <a:lnTo>
                    <a:pt x="921047" y="123985"/>
                  </a:lnTo>
                  <a:close/>
                </a:path>
                <a:path w="2639059" h="3096895" extrusionOk="0">
                  <a:moveTo>
                    <a:pt x="959627" y="132606"/>
                  </a:moveTo>
                  <a:lnTo>
                    <a:pt x="950168" y="130492"/>
                  </a:lnTo>
                  <a:lnTo>
                    <a:pt x="941461" y="141560"/>
                  </a:lnTo>
                  <a:lnTo>
                    <a:pt x="960413" y="145795"/>
                  </a:lnTo>
                  <a:lnTo>
                    <a:pt x="959627" y="132606"/>
                  </a:lnTo>
                  <a:close/>
                </a:path>
                <a:path w="2639059" h="3096895" extrusionOk="0">
                  <a:moveTo>
                    <a:pt x="989993" y="139392"/>
                  </a:moveTo>
                  <a:lnTo>
                    <a:pt x="983881" y="151039"/>
                  </a:lnTo>
                  <a:lnTo>
                    <a:pt x="990637" y="152549"/>
                  </a:lnTo>
                  <a:lnTo>
                    <a:pt x="989993" y="139392"/>
                  </a:lnTo>
                  <a:close/>
                </a:path>
                <a:path w="2639059" h="3096895" extrusionOk="0">
                  <a:moveTo>
                    <a:pt x="1001207" y="141897"/>
                  </a:moveTo>
                  <a:lnTo>
                    <a:pt x="1000698" y="141784"/>
                  </a:lnTo>
                  <a:lnTo>
                    <a:pt x="993659" y="153224"/>
                  </a:lnTo>
                  <a:lnTo>
                    <a:pt x="1005784" y="155934"/>
                  </a:lnTo>
                  <a:lnTo>
                    <a:pt x="1001207" y="141897"/>
                  </a:lnTo>
                  <a:close/>
                </a:path>
                <a:path w="2639059" h="3096895" extrusionOk="0">
                  <a:moveTo>
                    <a:pt x="1035133" y="149479"/>
                  </a:moveTo>
                  <a:lnTo>
                    <a:pt x="1021532" y="146439"/>
                  </a:lnTo>
                  <a:lnTo>
                    <a:pt x="1014709" y="157928"/>
                  </a:lnTo>
                  <a:lnTo>
                    <a:pt x="1036364" y="162767"/>
                  </a:lnTo>
                  <a:lnTo>
                    <a:pt x="1035133" y="149479"/>
                  </a:lnTo>
                  <a:close/>
                </a:path>
                <a:path w="2639059" h="3096895" extrusionOk="0">
                  <a:moveTo>
                    <a:pt x="1067046" y="156610"/>
                  </a:moveTo>
                  <a:lnTo>
                    <a:pt x="1059156" y="167860"/>
                  </a:lnTo>
                  <a:lnTo>
                    <a:pt x="1070641" y="170426"/>
                  </a:lnTo>
                  <a:lnTo>
                    <a:pt x="1067046" y="156610"/>
                  </a:lnTo>
                  <a:close/>
                </a:path>
                <a:path w="2639059" h="3096895" extrusionOk="0">
                  <a:moveTo>
                    <a:pt x="1105590" y="165223"/>
                  </a:moveTo>
                  <a:lnTo>
                    <a:pt x="1096132" y="163109"/>
                  </a:lnTo>
                  <a:lnTo>
                    <a:pt x="1087460" y="174185"/>
                  </a:lnTo>
                  <a:lnTo>
                    <a:pt x="1106412" y="178420"/>
                  </a:lnTo>
                  <a:lnTo>
                    <a:pt x="1105590" y="165223"/>
                  </a:lnTo>
                  <a:close/>
                </a:path>
                <a:path w="2639059" h="3096895" extrusionOk="0">
                  <a:moveTo>
                    <a:pt x="1135992" y="172017"/>
                  </a:moveTo>
                  <a:lnTo>
                    <a:pt x="1129880" y="183664"/>
                  </a:lnTo>
                  <a:lnTo>
                    <a:pt x="1136636" y="185174"/>
                  </a:lnTo>
                  <a:lnTo>
                    <a:pt x="1135992" y="172017"/>
                  </a:lnTo>
                  <a:close/>
                </a:path>
                <a:path w="2639059" h="3096895" extrusionOk="0">
                  <a:moveTo>
                    <a:pt x="1147329" y="174550"/>
                  </a:moveTo>
                  <a:lnTo>
                    <a:pt x="1146584" y="174383"/>
                  </a:lnTo>
                  <a:lnTo>
                    <a:pt x="1139658" y="185849"/>
                  </a:lnTo>
                  <a:lnTo>
                    <a:pt x="1151783" y="188559"/>
                  </a:lnTo>
                  <a:lnTo>
                    <a:pt x="1147329" y="174550"/>
                  </a:lnTo>
                  <a:close/>
                </a:path>
                <a:path w="2639059" h="3096895" extrusionOk="0">
                  <a:moveTo>
                    <a:pt x="1181182" y="182115"/>
                  </a:moveTo>
                  <a:lnTo>
                    <a:pt x="1167496" y="179056"/>
                  </a:lnTo>
                  <a:lnTo>
                    <a:pt x="1160708" y="190553"/>
                  </a:lnTo>
                  <a:lnTo>
                    <a:pt x="1182327" y="195384"/>
                  </a:lnTo>
                  <a:lnTo>
                    <a:pt x="1181182" y="182115"/>
                  </a:lnTo>
                  <a:close/>
                </a:path>
                <a:path w="2639059" h="3096895" extrusionOk="0">
                  <a:moveTo>
                    <a:pt x="1213045" y="189235"/>
                  </a:moveTo>
                  <a:lnTo>
                    <a:pt x="1205155" y="200485"/>
                  </a:lnTo>
                  <a:lnTo>
                    <a:pt x="1216640" y="203051"/>
                  </a:lnTo>
                  <a:lnTo>
                    <a:pt x="1213045" y="189235"/>
                  </a:lnTo>
                  <a:close/>
                </a:path>
                <a:path w="2639059" h="3096895" extrusionOk="0">
                  <a:moveTo>
                    <a:pt x="1251589" y="197848"/>
                  </a:moveTo>
                  <a:lnTo>
                    <a:pt x="1242131" y="195734"/>
                  </a:lnTo>
                  <a:lnTo>
                    <a:pt x="1233459" y="206810"/>
                  </a:lnTo>
                  <a:lnTo>
                    <a:pt x="1252411" y="211045"/>
                  </a:lnTo>
                  <a:lnTo>
                    <a:pt x="1251589" y="197848"/>
                  </a:lnTo>
                  <a:close/>
                </a:path>
                <a:path w="2639059" h="3096895" extrusionOk="0">
                  <a:moveTo>
                    <a:pt x="1281991" y="204642"/>
                  </a:moveTo>
                  <a:lnTo>
                    <a:pt x="1275879" y="216289"/>
                  </a:lnTo>
                  <a:lnTo>
                    <a:pt x="1282635" y="217799"/>
                  </a:lnTo>
                  <a:lnTo>
                    <a:pt x="1281991" y="204642"/>
                  </a:lnTo>
                  <a:close/>
                </a:path>
                <a:path w="2639059" h="3096895" extrusionOk="0">
                  <a:moveTo>
                    <a:pt x="1293374" y="207185"/>
                  </a:moveTo>
                  <a:lnTo>
                    <a:pt x="1292506" y="206991"/>
                  </a:lnTo>
                  <a:lnTo>
                    <a:pt x="1285657" y="218474"/>
                  </a:lnTo>
                  <a:lnTo>
                    <a:pt x="1297782" y="221184"/>
                  </a:lnTo>
                  <a:lnTo>
                    <a:pt x="1293374" y="207185"/>
                  </a:lnTo>
                  <a:close/>
                </a:path>
                <a:path w="2639059" h="3096895" extrusionOk="0">
                  <a:moveTo>
                    <a:pt x="1327223" y="214749"/>
                  </a:moveTo>
                  <a:lnTo>
                    <a:pt x="1313495" y="211681"/>
                  </a:lnTo>
                  <a:lnTo>
                    <a:pt x="1306707" y="223178"/>
                  </a:lnTo>
                  <a:lnTo>
                    <a:pt x="1328326" y="228009"/>
                  </a:lnTo>
                  <a:lnTo>
                    <a:pt x="1327223" y="214749"/>
                  </a:lnTo>
                  <a:close/>
                </a:path>
                <a:path w="2639059" h="3096895" extrusionOk="0">
                  <a:moveTo>
                    <a:pt x="1359044" y="221860"/>
                  </a:moveTo>
                  <a:lnTo>
                    <a:pt x="1351154" y="233110"/>
                  </a:lnTo>
                  <a:lnTo>
                    <a:pt x="1361288" y="235375"/>
                  </a:lnTo>
                  <a:lnTo>
                    <a:pt x="1359044" y="221860"/>
                  </a:lnTo>
                  <a:close/>
                </a:path>
                <a:path w="2639059" h="3096895" extrusionOk="0">
                  <a:moveTo>
                    <a:pt x="1397588" y="230473"/>
                  </a:moveTo>
                  <a:lnTo>
                    <a:pt x="1388130" y="228359"/>
                  </a:lnTo>
                  <a:lnTo>
                    <a:pt x="1379422" y="239427"/>
                  </a:lnTo>
                  <a:lnTo>
                    <a:pt x="1398410" y="243670"/>
                  </a:lnTo>
                  <a:lnTo>
                    <a:pt x="1397588" y="230473"/>
                  </a:lnTo>
                  <a:close/>
                </a:path>
                <a:path w="2639059" h="3096895" extrusionOk="0">
                  <a:moveTo>
                    <a:pt x="1427990" y="237267"/>
                  </a:moveTo>
                  <a:lnTo>
                    <a:pt x="1421842" y="248906"/>
                  </a:lnTo>
                  <a:lnTo>
                    <a:pt x="1428634" y="250424"/>
                  </a:lnTo>
                  <a:lnTo>
                    <a:pt x="1427990" y="237267"/>
                  </a:lnTo>
                  <a:close/>
                </a:path>
                <a:path w="2639059" h="3096895" extrusionOk="0">
                  <a:moveTo>
                    <a:pt x="1439528" y="239845"/>
                  </a:moveTo>
                  <a:lnTo>
                    <a:pt x="1438428" y="239599"/>
                  </a:lnTo>
                  <a:lnTo>
                    <a:pt x="1431656" y="251099"/>
                  </a:lnTo>
                  <a:lnTo>
                    <a:pt x="1443745" y="253801"/>
                  </a:lnTo>
                  <a:lnTo>
                    <a:pt x="1439528" y="239845"/>
                  </a:lnTo>
                  <a:close/>
                </a:path>
                <a:path w="2639059" h="3096895" extrusionOk="0">
                  <a:moveTo>
                    <a:pt x="1473308" y="247393"/>
                  </a:moveTo>
                  <a:lnTo>
                    <a:pt x="1459493" y="244306"/>
                  </a:lnTo>
                  <a:lnTo>
                    <a:pt x="1452706" y="255803"/>
                  </a:lnTo>
                  <a:lnTo>
                    <a:pt x="1474325" y="260634"/>
                  </a:lnTo>
                  <a:lnTo>
                    <a:pt x="1473308" y="247393"/>
                  </a:lnTo>
                  <a:close/>
                </a:path>
                <a:path w="2639059" h="3096895" extrusionOk="0">
                  <a:moveTo>
                    <a:pt x="1505043" y="254485"/>
                  </a:moveTo>
                  <a:lnTo>
                    <a:pt x="1497153" y="265735"/>
                  </a:lnTo>
                  <a:lnTo>
                    <a:pt x="1508638" y="268302"/>
                  </a:lnTo>
                  <a:lnTo>
                    <a:pt x="1505043" y="254485"/>
                  </a:lnTo>
                  <a:close/>
                </a:path>
                <a:path w="2639059" h="3096895" extrusionOk="0">
                  <a:moveTo>
                    <a:pt x="1543587" y="263098"/>
                  </a:moveTo>
                  <a:lnTo>
                    <a:pt x="1534129" y="260984"/>
                  </a:lnTo>
                  <a:lnTo>
                    <a:pt x="1525421" y="272052"/>
                  </a:lnTo>
                  <a:lnTo>
                    <a:pt x="1544373" y="276287"/>
                  </a:lnTo>
                  <a:lnTo>
                    <a:pt x="1543587" y="263098"/>
                  </a:lnTo>
                  <a:close/>
                </a:path>
                <a:path w="2639059" h="3096895" extrusionOk="0">
                  <a:moveTo>
                    <a:pt x="1573989" y="269892"/>
                  </a:moveTo>
                  <a:lnTo>
                    <a:pt x="1567841" y="281531"/>
                  </a:lnTo>
                  <a:lnTo>
                    <a:pt x="1574632" y="283049"/>
                  </a:lnTo>
                  <a:lnTo>
                    <a:pt x="1573989" y="269892"/>
                  </a:lnTo>
                  <a:close/>
                </a:path>
                <a:path w="2639059" h="3096895" extrusionOk="0">
                  <a:moveTo>
                    <a:pt x="1585605" y="272487"/>
                  </a:moveTo>
                  <a:lnTo>
                    <a:pt x="1584379" y="272214"/>
                  </a:lnTo>
                  <a:lnTo>
                    <a:pt x="1577619" y="283716"/>
                  </a:lnTo>
                  <a:lnTo>
                    <a:pt x="1589744" y="286426"/>
                  </a:lnTo>
                  <a:lnTo>
                    <a:pt x="1585605" y="272487"/>
                  </a:lnTo>
                  <a:close/>
                </a:path>
                <a:path w="2639059" h="3096895" extrusionOk="0">
                  <a:moveTo>
                    <a:pt x="1619349" y="280028"/>
                  </a:moveTo>
                  <a:lnTo>
                    <a:pt x="1605492" y="276931"/>
                  </a:lnTo>
                  <a:lnTo>
                    <a:pt x="1598705" y="288428"/>
                  </a:lnTo>
                  <a:lnTo>
                    <a:pt x="1620324" y="293259"/>
                  </a:lnTo>
                  <a:lnTo>
                    <a:pt x="1619349" y="280028"/>
                  </a:lnTo>
                  <a:close/>
                </a:path>
                <a:path w="2639059" h="3096895" extrusionOk="0">
                  <a:moveTo>
                    <a:pt x="1656020" y="288222"/>
                  </a:moveTo>
                  <a:lnTo>
                    <a:pt x="1651042" y="287110"/>
                  </a:lnTo>
                  <a:lnTo>
                    <a:pt x="1643152" y="298360"/>
                  </a:lnTo>
                  <a:lnTo>
                    <a:pt x="1654637" y="300927"/>
                  </a:lnTo>
                  <a:lnTo>
                    <a:pt x="1656020" y="288222"/>
                  </a:lnTo>
                  <a:close/>
                </a:path>
                <a:path w="2639059" h="3096895" extrusionOk="0">
                  <a:moveTo>
                    <a:pt x="1689586" y="295723"/>
                  </a:moveTo>
                  <a:lnTo>
                    <a:pt x="1680128" y="293609"/>
                  </a:lnTo>
                  <a:lnTo>
                    <a:pt x="1671420" y="304677"/>
                  </a:lnTo>
                  <a:lnTo>
                    <a:pt x="1690372" y="308912"/>
                  </a:lnTo>
                  <a:lnTo>
                    <a:pt x="1689586" y="295723"/>
                  </a:lnTo>
                  <a:close/>
                </a:path>
                <a:path w="2639059" h="3096895" extrusionOk="0">
                  <a:moveTo>
                    <a:pt x="1719952" y="302509"/>
                  </a:moveTo>
                  <a:lnTo>
                    <a:pt x="1716609" y="301762"/>
                  </a:lnTo>
                  <a:lnTo>
                    <a:pt x="1710818" y="313481"/>
                  </a:lnTo>
                  <a:lnTo>
                    <a:pt x="1720596" y="315666"/>
                  </a:lnTo>
                  <a:lnTo>
                    <a:pt x="1719952" y="302509"/>
                  </a:lnTo>
                  <a:close/>
                </a:path>
                <a:path w="2639059" h="3096895" extrusionOk="0">
                  <a:moveTo>
                    <a:pt x="1731762" y="305148"/>
                  </a:moveTo>
                  <a:lnTo>
                    <a:pt x="1730301" y="304821"/>
                  </a:lnTo>
                  <a:lnTo>
                    <a:pt x="1723618" y="316341"/>
                  </a:lnTo>
                  <a:lnTo>
                    <a:pt x="1735743" y="319051"/>
                  </a:lnTo>
                  <a:lnTo>
                    <a:pt x="1731762" y="305148"/>
                  </a:lnTo>
                  <a:close/>
                </a:path>
                <a:path w="2639059" h="3096895" extrusionOk="0">
                  <a:moveTo>
                    <a:pt x="1765434" y="312672"/>
                  </a:moveTo>
                  <a:lnTo>
                    <a:pt x="1751491" y="309556"/>
                  </a:lnTo>
                  <a:lnTo>
                    <a:pt x="1744668" y="321045"/>
                  </a:lnTo>
                  <a:lnTo>
                    <a:pt x="1766323" y="325884"/>
                  </a:lnTo>
                  <a:lnTo>
                    <a:pt x="1765434" y="312672"/>
                  </a:lnTo>
                  <a:close/>
                </a:path>
                <a:path w="2639059" h="3096895" extrusionOk="0">
                  <a:moveTo>
                    <a:pt x="1797005" y="319727"/>
                  </a:moveTo>
                  <a:lnTo>
                    <a:pt x="1791885" y="318583"/>
                  </a:lnTo>
                  <a:lnTo>
                    <a:pt x="1784528" y="329952"/>
                  </a:lnTo>
                  <a:lnTo>
                    <a:pt x="1800636" y="333552"/>
                  </a:lnTo>
                  <a:lnTo>
                    <a:pt x="1797005" y="319727"/>
                  </a:lnTo>
                  <a:close/>
                </a:path>
                <a:path w="2639059" h="3096895" extrusionOk="0">
                  <a:moveTo>
                    <a:pt x="1835585" y="328348"/>
                  </a:moveTo>
                  <a:lnTo>
                    <a:pt x="1826091" y="326227"/>
                  </a:lnTo>
                  <a:lnTo>
                    <a:pt x="1817419" y="337302"/>
                  </a:lnTo>
                  <a:lnTo>
                    <a:pt x="1836371" y="341537"/>
                  </a:lnTo>
                  <a:lnTo>
                    <a:pt x="1835585" y="328348"/>
                  </a:lnTo>
                  <a:close/>
                </a:path>
                <a:path w="2639059" h="3096895" extrusionOk="0">
                  <a:moveTo>
                    <a:pt x="1865951" y="335134"/>
                  </a:moveTo>
                  <a:lnTo>
                    <a:pt x="1862608" y="334387"/>
                  </a:lnTo>
                  <a:lnTo>
                    <a:pt x="1856781" y="346098"/>
                  </a:lnTo>
                  <a:lnTo>
                    <a:pt x="1866595" y="348291"/>
                  </a:lnTo>
                  <a:lnTo>
                    <a:pt x="1865951" y="335134"/>
                  </a:lnTo>
                  <a:close/>
                </a:path>
                <a:path w="2639059" h="3096895" extrusionOk="0">
                  <a:moveTo>
                    <a:pt x="1877835" y="337789"/>
                  </a:moveTo>
                  <a:lnTo>
                    <a:pt x="1876255" y="337436"/>
                  </a:lnTo>
                  <a:lnTo>
                    <a:pt x="1869617" y="348966"/>
                  </a:lnTo>
                  <a:lnTo>
                    <a:pt x="1881707" y="351668"/>
                  </a:lnTo>
                  <a:lnTo>
                    <a:pt x="1877835" y="337789"/>
                  </a:lnTo>
                  <a:close/>
                </a:path>
                <a:path w="2639059" h="3096895" extrusionOk="0">
                  <a:moveTo>
                    <a:pt x="1911440" y="345299"/>
                  </a:moveTo>
                  <a:lnTo>
                    <a:pt x="1897490" y="342181"/>
                  </a:lnTo>
                  <a:lnTo>
                    <a:pt x="1890667" y="353670"/>
                  </a:lnTo>
                  <a:lnTo>
                    <a:pt x="1912286" y="358501"/>
                  </a:lnTo>
                  <a:lnTo>
                    <a:pt x="1911440" y="345299"/>
                  </a:lnTo>
                  <a:close/>
                </a:path>
                <a:path w="2639059" h="3096895" extrusionOk="0">
                  <a:moveTo>
                    <a:pt x="1949369" y="353774"/>
                  </a:moveTo>
                  <a:lnTo>
                    <a:pt x="1937884" y="351208"/>
                  </a:lnTo>
                  <a:lnTo>
                    <a:pt x="1930527" y="362577"/>
                  </a:lnTo>
                  <a:lnTo>
                    <a:pt x="1947879" y="366455"/>
                  </a:lnTo>
                  <a:lnTo>
                    <a:pt x="1949369" y="353774"/>
                  </a:lnTo>
                  <a:close/>
                </a:path>
                <a:path w="2639059" h="3096895" extrusionOk="0">
                  <a:moveTo>
                    <a:pt x="1981548" y="360965"/>
                  </a:moveTo>
                  <a:lnTo>
                    <a:pt x="1972090" y="358852"/>
                  </a:lnTo>
                  <a:lnTo>
                    <a:pt x="1963418" y="369927"/>
                  </a:lnTo>
                  <a:lnTo>
                    <a:pt x="1983330" y="374376"/>
                  </a:lnTo>
                  <a:lnTo>
                    <a:pt x="1981548" y="360965"/>
                  </a:lnTo>
                  <a:close/>
                </a:path>
                <a:path w="2639059" h="3096895" extrusionOk="0">
                  <a:moveTo>
                    <a:pt x="2015363" y="368521"/>
                  </a:moveTo>
                  <a:lnTo>
                    <a:pt x="2008572" y="367004"/>
                  </a:lnTo>
                  <a:lnTo>
                    <a:pt x="2002780" y="378723"/>
                  </a:lnTo>
                  <a:lnTo>
                    <a:pt x="2015616" y="381591"/>
                  </a:lnTo>
                  <a:lnTo>
                    <a:pt x="2015363" y="368521"/>
                  </a:lnTo>
                  <a:close/>
                </a:path>
                <a:path w="2639059" h="3096895" extrusionOk="0">
                  <a:moveTo>
                    <a:pt x="2023990" y="370449"/>
                  </a:moveTo>
                  <a:lnTo>
                    <a:pt x="2022178" y="370044"/>
                  </a:lnTo>
                  <a:lnTo>
                    <a:pt x="2015616" y="381591"/>
                  </a:lnTo>
                  <a:lnTo>
                    <a:pt x="2027706" y="384293"/>
                  </a:lnTo>
                  <a:lnTo>
                    <a:pt x="2023990" y="370449"/>
                  </a:lnTo>
                  <a:close/>
                </a:path>
                <a:path w="2639059" h="3096895" extrusionOk="0">
                  <a:moveTo>
                    <a:pt x="2057524" y="377943"/>
                  </a:moveTo>
                  <a:lnTo>
                    <a:pt x="2043454" y="374799"/>
                  </a:lnTo>
                  <a:lnTo>
                    <a:pt x="2036631" y="386287"/>
                  </a:lnTo>
                  <a:lnTo>
                    <a:pt x="2058285" y="391126"/>
                  </a:lnTo>
                  <a:lnTo>
                    <a:pt x="2057524" y="377943"/>
                  </a:lnTo>
                  <a:close/>
                </a:path>
                <a:path w="2639059" h="3096895" extrusionOk="0">
                  <a:moveTo>
                    <a:pt x="2095368" y="386399"/>
                  </a:moveTo>
                  <a:lnTo>
                    <a:pt x="2083883" y="383833"/>
                  </a:lnTo>
                  <a:lnTo>
                    <a:pt x="2076526" y="395202"/>
                  </a:lnTo>
                  <a:lnTo>
                    <a:pt x="2093843" y="399072"/>
                  </a:lnTo>
                  <a:lnTo>
                    <a:pt x="2095368" y="386399"/>
                  </a:lnTo>
                  <a:close/>
                </a:path>
                <a:path w="2639059" h="3096895" extrusionOk="0">
                  <a:moveTo>
                    <a:pt x="2127547" y="393590"/>
                  </a:moveTo>
                  <a:lnTo>
                    <a:pt x="2118089" y="391477"/>
                  </a:lnTo>
                  <a:lnTo>
                    <a:pt x="2109381" y="402544"/>
                  </a:lnTo>
                  <a:lnTo>
                    <a:pt x="2129329" y="407002"/>
                  </a:lnTo>
                  <a:lnTo>
                    <a:pt x="2127547" y="393590"/>
                  </a:lnTo>
                  <a:close/>
                </a:path>
                <a:path w="2639059" h="3096895" extrusionOk="0">
                  <a:moveTo>
                    <a:pt x="2161327" y="401139"/>
                  </a:moveTo>
                  <a:lnTo>
                    <a:pt x="2154571" y="399629"/>
                  </a:lnTo>
                  <a:lnTo>
                    <a:pt x="2148779" y="411348"/>
                  </a:lnTo>
                  <a:lnTo>
                    <a:pt x="2161580" y="414208"/>
                  </a:lnTo>
                  <a:lnTo>
                    <a:pt x="2161327" y="401139"/>
                  </a:lnTo>
                  <a:close/>
                </a:path>
                <a:path w="2639059" h="3096895" extrusionOk="0">
                  <a:moveTo>
                    <a:pt x="2170038" y="403085"/>
                  </a:moveTo>
                  <a:lnTo>
                    <a:pt x="2168095" y="402651"/>
                  </a:lnTo>
                  <a:lnTo>
                    <a:pt x="2161580" y="414208"/>
                  </a:lnTo>
                  <a:lnTo>
                    <a:pt x="2173705" y="416918"/>
                  </a:lnTo>
                  <a:lnTo>
                    <a:pt x="2170038" y="403085"/>
                  </a:lnTo>
                  <a:close/>
                </a:path>
                <a:path w="2639059" h="3096895" extrusionOk="0">
                  <a:moveTo>
                    <a:pt x="2203566" y="410577"/>
                  </a:moveTo>
                  <a:lnTo>
                    <a:pt x="2189446" y="407422"/>
                  </a:lnTo>
                  <a:lnTo>
                    <a:pt x="2182630" y="418912"/>
                  </a:lnTo>
                  <a:lnTo>
                    <a:pt x="2204284" y="423751"/>
                  </a:lnTo>
                  <a:lnTo>
                    <a:pt x="2203566" y="410577"/>
                  </a:lnTo>
                  <a:close/>
                </a:path>
                <a:path w="2639059" h="3096895" extrusionOk="0">
                  <a:moveTo>
                    <a:pt x="2241367" y="419024"/>
                  </a:moveTo>
                  <a:lnTo>
                    <a:pt x="2229881" y="416458"/>
                  </a:lnTo>
                  <a:lnTo>
                    <a:pt x="2222525" y="427827"/>
                  </a:lnTo>
                  <a:lnTo>
                    <a:pt x="2239841" y="431697"/>
                  </a:lnTo>
                  <a:lnTo>
                    <a:pt x="2241367" y="419024"/>
                  </a:lnTo>
                  <a:close/>
                </a:path>
                <a:path w="2639059" h="3096895" extrusionOk="0">
                  <a:moveTo>
                    <a:pt x="2273553" y="426217"/>
                  </a:moveTo>
                  <a:lnTo>
                    <a:pt x="2264088" y="424102"/>
                  </a:lnTo>
                  <a:lnTo>
                    <a:pt x="2255380" y="435169"/>
                  </a:lnTo>
                  <a:lnTo>
                    <a:pt x="2274332" y="439404"/>
                  </a:lnTo>
                  <a:lnTo>
                    <a:pt x="2273553" y="426217"/>
                  </a:lnTo>
                  <a:close/>
                </a:path>
                <a:path w="2639059" h="3096895" extrusionOk="0">
                  <a:moveTo>
                    <a:pt x="2307326" y="433764"/>
                  </a:moveTo>
                  <a:lnTo>
                    <a:pt x="2300570" y="432254"/>
                  </a:lnTo>
                  <a:lnTo>
                    <a:pt x="2294778" y="443973"/>
                  </a:lnTo>
                  <a:lnTo>
                    <a:pt x="2307578" y="446833"/>
                  </a:lnTo>
                  <a:lnTo>
                    <a:pt x="2307326" y="433764"/>
                  </a:lnTo>
                  <a:close/>
                </a:path>
                <a:path w="2639059" h="3096895" extrusionOk="0">
                  <a:moveTo>
                    <a:pt x="2316194" y="435745"/>
                  </a:moveTo>
                  <a:lnTo>
                    <a:pt x="2314019" y="435259"/>
                  </a:lnTo>
                  <a:lnTo>
                    <a:pt x="2307578" y="446833"/>
                  </a:lnTo>
                  <a:lnTo>
                    <a:pt x="2319704" y="449543"/>
                  </a:lnTo>
                  <a:lnTo>
                    <a:pt x="2316194" y="435745"/>
                  </a:lnTo>
                  <a:close/>
                </a:path>
                <a:path w="2639059" h="3096895" extrusionOk="0">
                  <a:moveTo>
                    <a:pt x="2349650" y="443221"/>
                  </a:moveTo>
                  <a:lnTo>
                    <a:pt x="2335384" y="440033"/>
                  </a:lnTo>
                  <a:lnTo>
                    <a:pt x="2328628" y="451537"/>
                  </a:lnTo>
                  <a:lnTo>
                    <a:pt x="2350283" y="456376"/>
                  </a:lnTo>
                  <a:lnTo>
                    <a:pt x="2349650" y="443221"/>
                  </a:lnTo>
                  <a:close/>
                </a:path>
                <a:path w="2639059" h="3096895" extrusionOk="0">
                  <a:moveTo>
                    <a:pt x="2387365" y="451649"/>
                  </a:moveTo>
                  <a:lnTo>
                    <a:pt x="2375880" y="449083"/>
                  </a:lnTo>
                  <a:lnTo>
                    <a:pt x="2368524" y="460452"/>
                  </a:lnTo>
                  <a:lnTo>
                    <a:pt x="2385840" y="464322"/>
                  </a:lnTo>
                  <a:lnTo>
                    <a:pt x="2387365" y="451649"/>
                  </a:lnTo>
                  <a:close/>
                </a:path>
                <a:path w="2639059" h="3096895" extrusionOk="0">
                  <a:moveTo>
                    <a:pt x="2419607" y="458854"/>
                  </a:moveTo>
                  <a:lnTo>
                    <a:pt x="2410087" y="456727"/>
                  </a:lnTo>
                  <a:lnTo>
                    <a:pt x="2401343" y="467786"/>
                  </a:lnTo>
                  <a:lnTo>
                    <a:pt x="2420331" y="472029"/>
                  </a:lnTo>
                  <a:lnTo>
                    <a:pt x="2419607" y="458854"/>
                  </a:lnTo>
                  <a:close/>
                </a:path>
                <a:path w="2639059" h="3096895" extrusionOk="0">
                  <a:moveTo>
                    <a:pt x="2453325" y="466389"/>
                  </a:moveTo>
                  <a:lnTo>
                    <a:pt x="2446533" y="464871"/>
                  </a:lnTo>
                  <a:lnTo>
                    <a:pt x="2440777" y="476598"/>
                  </a:lnTo>
                  <a:lnTo>
                    <a:pt x="2453577" y="479458"/>
                  </a:lnTo>
                  <a:lnTo>
                    <a:pt x="2453325" y="466389"/>
                  </a:lnTo>
                  <a:close/>
                </a:path>
                <a:path w="2639059" h="3096895" extrusionOk="0">
                  <a:moveTo>
                    <a:pt x="2462272" y="468388"/>
                  </a:moveTo>
                  <a:lnTo>
                    <a:pt x="2459970" y="467874"/>
                  </a:lnTo>
                  <a:lnTo>
                    <a:pt x="2453577" y="479458"/>
                  </a:lnTo>
                  <a:lnTo>
                    <a:pt x="2465703" y="482168"/>
                  </a:lnTo>
                  <a:lnTo>
                    <a:pt x="2462272" y="468388"/>
                  </a:lnTo>
                  <a:close/>
                </a:path>
                <a:path w="2639059" h="3096895" extrusionOk="0">
                  <a:moveTo>
                    <a:pt x="2495691" y="475856"/>
                  </a:moveTo>
                  <a:lnTo>
                    <a:pt x="2481332" y="472647"/>
                  </a:lnTo>
                  <a:lnTo>
                    <a:pt x="2474627" y="484162"/>
                  </a:lnTo>
                  <a:lnTo>
                    <a:pt x="2496282" y="489001"/>
                  </a:lnTo>
                  <a:lnTo>
                    <a:pt x="2495691" y="475856"/>
                  </a:lnTo>
                  <a:close/>
                </a:path>
                <a:path w="2639059" h="3096895" extrusionOk="0">
                  <a:moveTo>
                    <a:pt x="2533364" y="484274"/>
                  </a:moveTo>
                  <a:lnTo>
                    <a:pt x="2521844" y="481700"/>
                  </a:lnTo>
                  <a:lnTo>
                    <a:pt x="2514487" y="493069"/>
                  </a:lnTo>
                  <a:lnTo>
                    <a:pt x="2531839" y="496947"/>
                  </a:lnTo>
                  <a:lnTo>
                    <a:pt x="2533364" y="484274"/>
                  </a:lnTo>
                  <a:close/>
                </a:path>
                <a:path w="2639059" h="3096895" extrusionOk="0">
                  <a:moveTo>
                    <a:pt x="2565599" y="491477"/>
                  </a:moveTo>
                  <a:lnTo>
                    <a:pt x="2556050" y="489344"/>
                  </a:lnTo>
                  <a:lnTo>
                    <a:pt x="2547342" y="500411"/>
                  </a:lnTo>
                  <a:lnTo>
                    <a:pt x="2566295" y="504646"/>
                  </a:lnTo>
                  <a:lnTo>
                    <a:pt x="2565599" y="491477"/>
                  </a:lnTo>
                  <a:close/>
                </a:path>
                <a:path w="2639059" h="3096895" extrusionOk="0">
                  <a:moveTo>
                    <a:pt x="2599217" y="498990"/>
                  </a:moveTo>
                  <a:lnTo>
                    <a:pt x="2592532" y="497496"/>
                  </a:lnTo>
                  <a:lnTo>
                    <a:pt x="2586740" y="509215"/>
                  </a:lnTo>
                  <a:lnTo>
                    <a:pt x="2598794" y="511908"/>
                  </a:lnTo>
                  <a:lnTo>
                    <a:pt x="2599217" y="498990"/>
                  </a:lnTo>
                  <a:close/>
                </a:path>
              </a:pathLst>
            </a:custGeom>
            <a:solidFill>
              <a:srgbClr val="522958">
                <a:alpha val="4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6" name="Google Shape;316;p12"/>
            <p:cNvPicPr preferRelativeResize="0"/>
            <p:nvPr/>
          </p:nvPicPr>
          <p:blipFill rotWithShape="1">
            <a:blip r:embed="rId10">
              <a:alphaModFix/>
            </a:blip>
            <a:srcRect/>
            <a:stretch/>
          </p:blipFill>
          <p:spPr>
            <a:xfrm>
              <a:off x="8745728" y="1054100"/>
              <a:ext cx="3120097" cy="3403345"/>
            </a:xfrm>
            <a:prstGeom prst="rect">
              <a:avLst/>
            </a:prstGeom>
            <a:noFill/>
            <a:ln>
              <a:noFill/>
            </a:ln>
          </p:spPr>
        </p:pic>
      </p:grpSp>
      <p:sp>
        <p:nvSpPr>
          <p:cNvPr id="317" name="Google Shape;317;p12"/>
          <p:cNvSpPr txBox="1"/>
          <p:nvPr/>
        </p:nvSpPr>
        <p:spPr>
          <a:xfrm>
            <a:off x="679019" y="477198"/>
            <a:ext cx="5922000" cy="67979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de-DE" sz="2000" b="1" dirty="0" err="1">
                <a:solidFill>
                  <a:srgbClr val="FAAF3A"/>
                </a:solidFill>
                <a:latin typeface="Times New Roman"/>
                <a:ea typeface="Times New Roman"/>
                <a:cs typeface="Times New Roman"/>
                <a:sym typeface="Times New Roman"/>
              </a:rPr>
              <a:t>Σχεδιασμός</a:t>
            </a:r>
            <a:r>
              <a:rPr lang="de-DE" sz="2000" b="1" dirty="0">
                <a:solidFill>
                  <a:srgbClr val="FAAF3A"/>
                </a:solidFill>
                <a:latin typeface="Times New Roman"/>
                <a:ea typeface="Times New Roman"/>
                <a:cs typeface="Times New Roman"/>
                <a:sym typeface="Times New Roman"/>
              </a:rPr>
              <a:t> </a:t>
            </a:r>
            <a:r>
              <a:rPr lang="de-DE" sz="2000" b="1" dirty="0" err="1">
                <a:solidFill>
                  <a:srgbClr val="FAAF3A"/>
                </a:solidFill>
                <a:latin typeface="Times New Roman"/>
                <a:ea typeface="Times New Roman"/>
                <a:cs typeface="Times New Roman"/>
                <a:sym typeface="Times New Roman"/>
              </a:rPr>
              <a:t>περιεχομένου</a:t>
            </a:r>
            <a:r>
              <a:rPr lang="de-DE" sz="2000" b="1" dirty="0">
                <a:solidFill>
                  <a:srgbClr val="FAAF3A"/>
                </a:solidFill>
                <a:latin typeface="Times New Roman"/>
                <a:ea typeface="Times New Roman"/>
                <a:cs typeface="Times New Roman"/>
                <a:sym typeface="Times New Roman"/>
              </a:rPr>
              <a:t> </a:t>
            </a:r>
            <a:r>
              <a:rPr lang="de-DE" sz="2000" b="1" dirty="0" err="1">
                <a:solidFill>
                  <a:srgbClr val="FAAF3A"/>
                </a:solidFill>
                <a:latin typeface="Times New Roman"/>
                <a:ea typeface="Times New Roman"/>
                <a:cs typeface="Times New Roman"/>
                <a:sym typeface="Times New Roman"/>
              </a:rPr>
              <a:t>προγράμματος</a:t>
            </a:r>
            <a:endParaRPr sz="2000" b="1">
              <a:solidFill>
                <a:srgbClr val="FAAF3A"/>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322" name="Google Shape;322;p13"/>
          <p:cNvGrpSpPr/>
          <p:nvPr/>
        </p:nvGrpSpPr>
        <p:grpSpPr>
          <a:xfrm>
            <a:off x="11110976" y="6162040"/>
            <a:ext cx="484657" cy="333692"/>
            <a:chOff x="11110976" y="6162040"/>
            <a:chExt cx="484657" cy="333692"/>
          </a:xfrm>
        </p:grpSpPr>
        <p:pic>
          <p:nvPicPr>
            <p:cNvPr id="323" name="Google Shape;323;p13"/>
            <p:cNvPicPr preferRelativeResize="0"/>
            <p:nvPr/>
          </p:nvPicPr>
          <p:blipFill rotWithShape="1">
            <a:blip r:embed="rId3">
              <a:alphaModFix/>
            </a:blip>
            <a:srcRect/>
            <a:stretch/>
          </p:blipFill>
          <p:spPr>
            <a:xfrm>
              <a:off x="11110976" y="6292532"/>
              <a:ext cx="242887" cy="162242"/>
            </a:xfrm>
            <a:prstGeom prst="rect">
              <a:avLst/>
            </a:prstGeom>
            <a:noFill/>
            <a:ln>
              <a:noFill/>
            </a:ln>
          </p:spPr>
        </p:pic>
        <p:pic>
          <p:nvPicPr>
            <p:cNvPr id="324" name="Google Shape;324;p13"/>
            <p:cNvPicPr preferRelativeResize="0"/>
            <p:nvPr/>
          </p:nvPicPr>
          <p:blipFill rotWithShape="1">
            <a:blip r:embed="rId4">
              <a:alphaModFix/>
            </a:blip>
            <a:srcRect/>
            <a:stretch/>
          </p:blipFill>
          <p:spPr>
            <a:xfrm>
              <a:off x="11123676" y="6162040"/>
              <a:ext cx="471957" cy="333692"/>
            </a:xfrm>
            <a:prstGeom prst="rect">
              <a:avLst/>
            </a:prstGeom>
            <a:noFill/>
            <a:ln>
              <a:noFill/>
            </a:ln>
          </p:spPr>
        </p:pic>
      </p:grpSp>
      <p:grpSp>
        <p:nvGrpSpPr>
          <p:cNvPr id="325" name="Google Shape;325;p13"/>
          <p:cNvGrpSpPr/>
          <p:nvPr/>
        </p:nvGrpSpPr>
        <p:grpSpPr>
          <a:xfrm>
            <a:off x="0" y="0"/>
            <a:ext cx="7684583" cy="6859143"/>
            <a:chOff x="0" y="0"/>
            <a:chExt cx="7684583" cy="6859143"/>
          </a:xfrm>
        </p:grpSpPr>
        <p:sp>
          <p:nvSpPr>
            <p:cNvPr id="326" name="Google Shape;326;p13"/>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3"/>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8" name="Google Shape;328;p13"/>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329" name="Google Shape;329;p13"/>
          <p:cNvSpPr txBox="1"/>
          <p:nvPr/>
        </p:nvSpPr>
        <p:spPr>
          <a:xfrm>
            <a:off x="708025" y="1603057"/>
            <a:ext cx="6027300" cy="4512900"/>
          </a:xfrm>
          <a:prstGeom prst="rect">
            <a:avLst/>
          </a:prstGeom>
          <a:noFill/>
          <a:ln>
            <a:noFill/>
          </a:ln>
        </p:spPr>
        <p:txBody>
          <a:bodyPr spcFirstLastPara="1" wrap="square" lIns="0" tIns="25400" rIns="0" bIns="0" anchor="t" anchorCtr="0">
            <a:spAutoFit/>
          </a:bodyPr>
          <a:lstStyle/>
          <a:p>
            <a:pPr marL="12700" marR="5080" lvl="0" indent="0" algn="l" rtl="0">
              <a:lnSpc>
                <a:spcPct val="119411"/>
              </a:lnSpc>
              <a:spcBef>
                <a:spcPts val="0"/>
              </a:spcBef>
              <a:spcAft>
                <a:spcPts val="0"/>
              </a:spcAft>
              <a:buNone/>
            </a:pPr>
            <a:r>
              <a:rPr lang="de-DE" sz="1600" dirty="0" err="1">
                <a:solidFill>
                  <a:srgbClr val="FFFFFF"/>
                </a:solidFill>
                <a:latin typeface="Times New Roman"/>
                <a:ea typeface="Times New Roman"/>
                <a:cs typeface="Times New Roman"/>
                <a:sym typeface="Times New Roman"/>
              </a:rPr>
              <a:t>Το</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πρόγραμμα</a:t>
            </a:r>
            <a:r>
              <a:rPr lang="de-DE" sz="1600" dirty="0">
                <a:solidFill>
                  <a:srgbClr val="FFFFFF"/>
                </a:solidFill>
                <a:latin typeface="Times New Roman"/>
                <a:ea typeface="Times New Roman"/>
                <a:cs typeface="Times New Roman"/>
                <a:sym typeface="Times New Roman"/>
              </a:rPr>
              <a:t> </a:t>
            </a:r>
            <a:r>
              <a:rPr lang="el-GR" sz="1600" dirty="0">
                <a:solidFill>
                  <a:srgbClr val="FFFFFF"/>
                </a:solidFill>
                <a:latin typeface="Times New Roman"/>
                <a:ea typeface="Times New Roman"/>
                <a:cs typeface="Times New Roman"/>
                <a:sym typeface="Times New Roman"/>
              </a:rPr>
              <a:t>«</a:t>
            </a:r>
            <a:r>
              <a:rPr lang="de-DE" sz="1600" dirty="0" err="1">
                <a:solidFill>
                  <a:srgbClr val="FFFFFF"/>
                </a:solidFill>
                <a:latin typeface="Times New Roman"/>
                <a:ea typeface="Times New Roman"/>
                <a:cs typeface="Times New Roman"/>
                <a:sym typeface="Times New Roman"/>
              </a:rPr>
              <a:t>Μεγάλες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συζητήσεις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για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μικρούς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ανθρώπους</a:t>
            </a:r>
            <a:r>
              <a:rPr lang="el-GR" sz="1600" dirty="0">
                <a:solidFill>
                  <a:srgbClr val="FFFFFF"/>
                </a:solidFill>
                <a:latin typeface="Times New Roman"/>
                <a:ea typeface="Times New Roman"/>
                <a:cs typeface="Times New Roman"/>
                <a:sym typeface="Times New Roman"/>
              </a:rPr>
              <a:t>»</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βασίζεται</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σε</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εμπειρικά</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τεκμηριωμένα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ως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προς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την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αποτελεσματικότητα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προγράμματα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παρέμβασης</a:t>
            </a:r>
            <a:r>
              <a:rPr lang="de-DE" sz="1600" dirty="0">
                <a:solidFill>
                  <a:srgbClr val="FFFFFF"/>
                </a:solidFill>
                <a:latin typeface="Times New Roman"/>
                <a:ea typeface="Times New Roman"/>
                <a:cs typeface="Times New Roman"/>
                <a:sym typeface="Times New Roman"/>
              </a:rPr>
              <a:t>.  Τα </a:t>
            </a:r>
            <a:r>
              <a:rPr lang="de-DE" sz="1600" dirty="0" err="1">
                <a:solidFill>
                  <a:srgbClr val="FFFFFF"/>
                </a:solidFill>
                <a:latin typeface="Times New Roman"/>
                <a:ea typeface="Times New Roman"/>
                <a:cs typeface="Times New Roman"/>
                <a:sym typeface="Times New Roman"/>
              </a:rPr>
              <a:t>εν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λόγω</a:t>
            </a:r>
            <a:r>
              <a:rPr lang="de-DE" sz="1600" dirty="0">
                <a:solidFill>
                  <a:srgbClr val="FFFFFF"/>
                </a:solidFill>
                <a:latin typeface="Times New Roman"/>
                <a:ea typeface="Times New Roman"/>
                <a:cs typeface="Times New Roman"/>
                <a:sym typeface="Times New Roman"/>
              </a:rPr>
              <a:t> π</a:t>
            </a:r>
            <a:r>
              <a:rPr lang="de-DE" sz="1600" dirty="0" err="1">
                <a:solidFill>
                  <a:srgbClr val="FFFFFF"/>
                </a:solidFill>
                <a:latin typeface="Times New Roman"/>
                <a:ea typeface="Times New Roman"/>
                <a:cs typeface="Times New Roman"/>
                <a:sym typeface="Times New Roman"/>
              </a:rPr>
              <a:t>ρογράμμ</a:t>
            </a:r>
            <a:r>
              <a:rPr lang="de-DE" sz="1600" dirty="0">
                <a:solidFill>
                  <a:srgbClr val="FFFFFF"/>
                </a:solidFill>
                <a:latin typeface="Times New Roman"/>
                <a:ea typeface="Times New Roman"/>
                <a:cs typeface="Times New Roman"/>
                <a:sym typeface="Times New Roman"/>
              </a:rPr>
              <a:t>ατα:</a:t>
            </a:r>
            <a:endParaRPr sz="1600" dirty="0">
              <a:solidFill>
                <a:schemeClr val="dk1"/>
              </a:solidFill>
              <a:latin typeface="Times New Roman"/>
              <a:ea typeface="Times New Roman"/>
              <a:cs typeface="Times New Roman"/>
              <a:sym typeface="Times New Roman"/>
            </a:endParaRPr>
          </a:p>
          <a:p>
            <a:pPr marL="212725" marR="0" lvl="0" indent="-194310" algn="l" rtl="0">
              <a:lnSpc>
                <a:spcPct val="100000"/>
              </a:lnSpc>
              <a:spcBef>
                <a:spcPts val="1575"/>
              </a:spcBef>
              <a:spcAft>
                <a:spcPts val="0"/>
              </a:spcAft>
              <a:buClr>
                <a:srgbClr val="FFCC66"/>
              </a:buClr>
              <a:buSzPts val="1600"/>
              <a:buFont typeface="Times New Roman"/>
              <a:buChar char="•"/>
            </a:pPr>
            <a:r>
              <a:rPr lang="de-DE" sz="1600" dirty="0" err="1">
                <a:solidFill>
                  <a:srgbClr val="FFFFFF"/>
                </a:solidFill>
                <a:latin typeface="Times New Roman"/>
                <a:ea typeface="Times New Roman"/>
                <a:cs typeface="Times New Roman"/>
                <a:sym typeface="Times New Roman"/>
              </a:rPr>
              <a:t>Στηρίζοντ</a:t>
            </a:r>
            <a:r>
              <a:rPr lang="de-DE" sz="1600" dirty="0">
                <a:solidFill>
                  <a:srgbClr val="FFFFFF"/>
                </a:solidFill>
                <a:latin typeface="Times New Roman"/>
                <a:ea typeface="Times New Roman"/>
                <a:cs typeface="Times New Roman"/>
                <a:sym typeface="Times New Roman"/>
              </a:rPr>
              <a:t>αι σε θεωρητικό υπόβαθρο</a:t>
            </a:r>
            <a:endParaRPr sz="1600" dirty="0">
              <a:solidFill>
                <a:schemeClr val="dk1"/>
              </a:solidFill>
              <a:latin typeface="Times New Roman"/>
              <a:ea typeface="Times New Roman"/>
              <a:cs typeface="Times New Roman"/>
              <a:sym typeface="Times New Roman"/>
            </a:endParaRPr>
          </a:p>
          <a:p>
            <a:pPr marL="212725" marR="0" lvl="0" indent="-194310" algn="l" rtl="0">
              <a:lnSpc>
                <a:spcPct val="100000"/>
              </a:lnSpc>
              <a:spcBef>
                <a:spcPts val="1190"/>
              </a:spcBef>
              <a:spcAft>
                <a:spcPts val="0"/>
              </a:spcAft>
              <a:buClr>
                <a:srgbClr val="FFCC66"/>
              </a:buClr>
              <a:buSzPts val="1600"/>
              <a:buFont typeface="Times New Roman"/>
              <a:buChar char="•"/>
            </a:pPr>
            <a:r>
              <a:rPr lang="de-DE" sz="1600" dirty="0" err="1">
                <a:solidFill>
                  <a:srgbClr val="FFFFFF"/>
                </a:solidFill>
                <a:latin typeface="Times New Roman"/>
                <a:ea typeface="Times New Roman"/>
                <a:cs typeface="Times New Roman"/>
                <a:sym typeface="Times New Roman"/>
              </a:rPr>
              <a:t>Αντιμετωπίζουν</a:t>
            </a:r>
            <a:r>
              <a:rPr lang="de-DE" sz="1600" dirty="0">
                <a:solidFill>
                  <a:srgbClr val="FFFFFF"/>
                </a:solidFill>
                <a:latin typeface="Times New Roman"/>
                <a:ea typeface="Times New Roman"/>
                <a:cs typeface="Times New Roman"/>
                <a:sym typeface="Times New Roman"/>
              </a:rPr>
              <a:t> </a:t>
            </a:r>
            <a:r>
              <a:rPr lang="el-GR" sz="1600" dirty="0">
                <a:solidFill>
                  <a:srgbClr val="FFFFFF"/>
                </a:solidFill>
                <a:latin typeface="Times New Roman"/>
                <a:ea typeface="Times New Roman"/>
                <a:cs typeface="Times New Roman"/>
                <a:sym typeface="Times New Roman"/>
              </a:rPr>
              <a:t>σημαντικούς </a:t>
            </a:r>
            <a:r>
              <a:rPr lang="de-DE" sz="1600" dirty="0">
                <a:solidFill>
                  <a:srgbClr val="FFFFFF"/>
                </a:solidFill>
                <a:latin typeface="Times New Roman"/>
                <a:ea typeface="Times New Roman"/>
                <a:cs typeface="Times New Roman"/>
                <a:sym typeface="Times New Roman"/>
              </a:rPr>
              <a:t>πα</a:t>
            </a:r>
            <a:r>
              <a:rPr lang="de-DE" sz="1600" dirty="0" err="1">
                <a:solidFill>
                  <a:srgbClr val="FFFFFF"/>
                </a:solidFill>
                <a:latin typeface="Times New Roman"/>
                <a:ea typeface="Times New Roman"/>
                <a:cs typeface="Times New Roman"/>
                <a:sym typeface="Times New Roman"/>
              </a:rPr>
              <a:t>ράγοντες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κινδύνου</a:t>
            </a:r>
            <a:endParaRPr sz="1600" dirty="0">
              <a:solidFill>
                <a:schemeClr val="dk1"/>
              </a:solidFill>
              <a:latin typeface="Times New Roman"/>
              <a:ea typeface="Times New Roman"/>
              <a:cs typeface="Times New Roman"/>
              <a:sym typeface="Times New Roman"/>
            </a:endParaRPr>
          </a:p>
          <a:p>
            <a:pPr marL="212725" marR="0" lvl="0" indent="-194310" algn="l" rtl="0">
              <a:lnSpc>
                <a:spcPct val="100000"/>
              </a:lnSpc>
              <a:spcBef>
                <a:spcPts val="1110"/>
              </a:spcBef>
              <a:spcAft>
                <a:spcPts val="0"/>
              </a:spcAft>
              <a:buClr>
                <a:srgbClr val="FFCC66"/>
              </a:buClr>
              <a:buSzPts val="1600"/>
              <a:buFont typeface="Times New Roman"/>
              <a:buChar char="•"/>
            </a:pPr>
            <a:r>
              <a:rPr lang="de-DE" sz="1600" dirty="0" err="1">
                <a:solidFill>
                  <a:srgbClr val="FFFFFF"/>
                </a:solidFill>
                <a:latin typeface="Times New Roman"/>
                <a:ea typeface="Times New Roman"/>
                <a:cs typeface="Times New Roman"/>
                <a:sym typeface="Times New Roman"/>
              </a:rPr>
              <a:t>Αφορούν</a:t>
            </a:r>
            <a:r>
              <a:rPr lang="de-DE" sz="1600" dirty="0">
                <a:solidFill>
                  <a:srgbClr val="FFFFFF"/>
                </a:solidFill>
                <a:latin typeface="Times New Roman"/>
                <a:ea typeface="Times New Roman"/>
                <a:cs typeface="Times New Roman"/>
                <a:sym typeface="Times New Roman"/>
              </a:rPr>
              <a:t> μα</a:t>
            </a:r>
            <a:r>
              <a:rPr lang="de-DE" sz="1600" dirty="0" err="1">
                <a:solidFill>
                  <a:srgbClr val="FFFFFF"/>
                </a:solidFill>
                <a:latin typeface="Times New Roman"/>
                <a:ea typeface="Times New Roman"/>
                <a:cs typeface="Times New Roman"/>
                <a:sym typeface="Times New Roman"/>
              </a:rPr>
              <a:t>κροχρόνιο</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θερ</a:t>
            </a:r>
            <a:r>
              <a:rPr lang="de-DE" sz="1600" dirty="0">
                <a:solidFill>
                  <a:srgbClr val="FFFFFF"/>
                </a:solidFill>
                <a:latin typeface="Times New Roman"/>
                <a:ea typeface="Times New Roman"/>
                <a:cs typeface="Times New Roman"/>
                <a:sym typeface="Times New Roman"/>
              </a:rPr>
              <a:t>απευτικό σχεδιασμό</a:t>
            </a:r>
            <a:endParaRPr sz="1600" dirty="0">
              <a:solidFill>
                <a:schemeClr val="dk1"/>
              </a:solidFill>
              <a:latin typeface="Times New Roman"/>
              <a:ea typeface="Times New Roman"/>
              <a:cs typeface="Times New Roman"/>
              <a:sym typeface="Times New Roman"/>
            </a:endParaRPr>
          </a:p>
          <a:p>
            <a:pPr marL="212725" marR="0" lvl="0" indent="-194310" algn="l" rtl="0">
              <a:lnSpc>
                <a:spcPct val="100000"/>
              </a:lnSpc>
              <a:spcBef>
                <a:spcPts val="1190"/>
              </a:spcBef>
              <a:spcAft>
                <a:spcPts val="0"/>
              </a:spcAft>
              <a:buClr>
                <a:srgbClr val="FFCC66"/>
              </a:buClr>
              <a:buSzPts val="1600"/>
              <a:buFont typeface="Times New Roman"/>
              <a:buChar char="•"/>
            </a:pPr>
            <a:r>
              <a:rPr lang="de-DE" sz="1600" dirty="0" err="1">
                <a:solidFill>
                  <a:srgbClr val="FFFFFF"/>
                </a:solidFill>
                <a:latin typeface="Times New Roman"/>
                <a:ea typeface="Times New Roman"/>
                <a:cs typeface="Times New Roman"/>
                <a:sym typeface="Times New Roman"/>
              </a:rPr>
              <a:t>Στοχεύουν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σε</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άτομα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που</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έχουν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χαρακτηριστεί</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ως</a:t>
            </a:r>
            <a:r>
              <a:rPr lang="de-DE" sz="1600" dirty="0">
                <a:solidFill>
                  <a:srgbClr val="FFFFFF"/>
                </a:solidFill>
                <a:latin typeface="Times New Roman"/>
                <a:ea typeface="Times New Roman"/>
                <a:cs typeface="Times New Roman"/>
                <a:sym typeface="Times New Roman"/>
              </a:rPr>
              <a:t> </a:t>
            </a:r>
            <a:r>
              <a:rPr lang="el-GR" sz="1600" dirty="0">
                <a:solidFill>
                  <a:srgbClr val="FFFFFF"/>
                </a:solidFill>
                <a:latin typeface="Times New Roman"/>
                <a:ea typeface="Times New Roman"/>
                <a:cs typeface="Times New Roman"/>
                <a:sym typeface="Times New Roman"/>
              </a:rPr>
              <a:t>«</a:t>
            </a:r>
            <a:r>
              <a:rPr lang="de-DE" sz="1600" dirty="0" err="1">
                <a:solidFill>
                  <a:srgbClr val="FFFFFF"/>
                </a:solidFill>
                <a:latin typeface="Times New Roman"/>
                <a:ea typeface="Times New Roman"/>
                <a:cs typeface="Times New Roman"/>
                <a:sym typeface="Times New Roman"/>
              </a:rPr>
              <a:t>ομάδες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κινδύνου</a:t>
            </a:r>
            <a:r>
              <a:rPr lang="el-GR" sz="1600" dirty="0">
                <a:solidFill>
                  <a:srgbClr val="FFFFFF"/>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212725" marR="0" lvl="0" indent="-194310" algn="l" rtl="0">
              <a:lnSpc>
                <a:spcPct val="100000"/>
              </a:lnSpc>
              <a:spcBef>
                <a:spcPts val="1190"/>
              </a:spcBef>
              <a:spcAft>
                <a:spcPts val="0"/>
              </a:spcAft>
              <a:buClr>
                <a:srgbClr val="FFCC66"/>
              </a:buClr>
              <a:buSzPts val="1600"/>
              <a:buFont typeface="Times New Roman"/>
              <a:buChar char="•"/>
            </a:pPr>
            <a:r>
              <a:rPr lang="de-DE" sz="1600" dirty="0" err="1">
                <a:solidFill>
                  <a:srgbClr val="FFFFFF"/>
                </a:solidFill>
                <a:latin typeface="Times New Roman"/>
                <a:ea typeface="Times New Roman"/>
                <a:cs typeface="Times New Roman"/>
                <a:sym typeface="Times New Roman"/>
              </a:rPr>
              <a:t>Είναι</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πολυτροπ</a:t>
            </a:r>
            <a:r>
              <a:rPr lang="el-GR" sz="1600" dirty="0" err="1">
                <a:solidFill>
                  <a:srgbClr val="FFFFFF"/>
                </a:solidFill>
                <a:latin typeface="Times New Roman"/>
                <a:ea typeface="Times New Roman"/>
                <a:cs typeface="Times New Roman"/>
                <a:sym typeface="Times New Roman"/>
              </a:rPr>
              <a:t>ικά</a:t>
            </a:r>
            <a:r>
              <a:rPr lang="de-DE" sz="1600" dirty="0">
                <a:solidFill>
                  <a:srgbClr val="FFFFFF"/>
                </a:solidFill>
                <a:latin typeface="Times New Roman"/>
                <a:ea typeface="Times New Roman"/>
                <a:cs typeface="Times New Roman"/>
                <a:sym typeface="Times New Roman"/>
              </a:rPr>
              <a:t> και π</a:t>
            </a:r>
            <a:r>
              <a:rPr lang="de-DE" sz="1600" dirty="0" err="1">
                <a:solidFill>
                  <a:srgbClr val="FFFFFF"/>
                </a:solidFill>
                <a:latin typeface="Times New Roman"/>
                <a:ea typeface="Times New Roman"/>
                <a:cs typeface="Times New Roman"/>
                <a:sym typeface="Times New Roman"/>
              </a:rPr>
              <a:t>ολύ</a:t>
            </a:r>
            <a:r>
              <a:rPr lang="de-DE" sz="1600" dirty="0">
                <a:solidFill>
                  <a:srgbClr val="FFFFFF"/>
                </a:solidFill>
                <a:latin typeface="Times New Roman"/>
                <a:ea typeface="Times New Roman"/>
                <a:cs typeface="Times New Roman"/>
                <a:sym typeface="Times New Roman"/>
              </a:rPr>
              <a:t>πλευρ</a:t>
            </a:r>
            <a:r>
              <a:rPr lang="el-GR" sz="1600" dirty="0">
                <a:solidFill>
                  <a:srgbClr val="FFFFFF"/>
                </a:solidFill>
                <a:latin typeface="Times New Roman"/>
                <a:ea typeface="Times New Roman"/>
                <a:cs typeface="Times New Roman"/>
                <a:sym typeface="Times New Roman"/>
              </a:rPr>
              <a:t>α</a:t>
            </a:r>
            <a:endParaRPr sz="1600" dirty="0">
              <a:solidFill>
                <a:schemeClr val="dk1"/>
              </a:solidFill>
              <a:latin typeface="Times New Roman"/>
              <a:ea typeface="Times New Roman"/>
              <a:cs typeface="Times New Roman"/>
              <a:sym typeface="Times New Roman"/>
            </a:endParaRPr>
          </a:p>
          <a:p>
            <a:pPr marL="212725" marR="0" lvl="0" indent="-194310" algn="l" rtl="0">
              <a:lnSpc>
                <a:spcPct val="100000"/>
              </a:lnSpc>
              <a:spcBef>
                <a:spcPts val="1115"/>
              </a:spcBef>
              <a:spcAft>
                <a:spcPts val="0"/>
              </a:spcAft>
              <a:buClr>
                <a:srgbClr val="FFCC66"/>
              </a:buClr>
              <a:buSzPts val="1600"/>
              <a:buFont typeface="Times New Roman"/>
              <a:buChar char="•"/>
            </a:pPr>
            <a:r>
              <a:rPr lang="de-DE" sz="1600" dirty="0" err="1">
                <a:solidFill>
                  <a:srgbClr val="FFFFFF"/>
                </a:solidFill>
                <a:latin typeface="Times New Roman"/>
                <a:ea typeface="Times New Roman"/>
                <a:cs typeface="Times New Roman"/>
                <a:sym typeface="Times New Roman"/>
              </a:rPr>
              <a:t>Εστιάζουν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στη</a:t>
            </a:r>
            <a:r>
              <a:rPr lang="de-DE" sz="1600" dirty="0">
                <a:solidFill>
                  <a:srgbClr val="FFFFFF"/>
                </a:solidFill>
                <a:latin typeface="Times New Roman"/>
                <a:ea typeface="Times New Roman"/>
                <a:cs typeface="Times New Roman"/>
                <a:sym typeface="Times New Roman"/>
              </a:rPr>
              <a:t> β</a:t>
            </a:r>
            <a:r>
              <a:rPr lang="de-DE" sz="1600" dirty="0" err="1">
                <a:solidFill>
                  <a:srgbClr val="FFFFFF"/>
                </a:solidFill>
                <a:latin typeface="Times New Roman"/>
                <a:ea typeface="Times New Roman"/>
                <a:cs typeface="Times New Roman"/>
                <a:sym typeface="Times New Roman"/>
              </a:rPr>
              <a:t>ελτίωση</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των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κοινωνικών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δεξιοτήτων</a:t>
            </a:r>
            <a:endParaRPr sz="1600" dirty="0">
              <a:solidFill>
                <a:schemeClr val="dk1"/>
              </a:solidFill>
              <a:latin typeface="Times New Roman"/>
              <a:ea typeface="Times New Roman"/>
              <a:cs typeface="Times New Roman"/>
              <a:sym typeface="Times New Roman"/>
            </a:endParaRPr>
          </a:p>
          <a:p>
            <a:pPr marL="212725" marR="0" lvl="0" indent="-194310" algn="l" rtl="0">
              <a:lnSpc>
                <a:spcPct val="100000"/>
              </a:lnSpc>
              <a:spcBef>
                <a:spcPts val="1190"/>
              </a:spcBef>
              <a:spcAft>
                <a:spcPts val="0"/>
              </a:spcAft>
              <a:buClr>
                <a:srgbClr val="FFCC66"/>
              </a:buClr>
              <a:buSzPts val="1600"/>
              <a:buFont typeface="Times New Roman"/>
              <a:buChar char="•"/>
            </a:pPr>
            <a:r>
              <a:rPr lang="de-DE" sz="1600" dirty="0" err="1">
                <a:solidFill>
                  <a:srgbClr val="FFFFFF"/>
                </a:solidFill>
                <a:latin typeface="Times New Roman"/>
                <a:ea typeface="Times New Roman"/>
                <a:cs typeface="Times New Roman"/>
                <a:sym typeface="Times New Roman"/>
              </a:rPr>
              <a:t>Είν</a:t>
            </a:r>
            <a:r>
              <a:rPr lang="de-DE" sz="1600" dirty="0">
                <a:solidFill>
                  <a:srgbClr val="FFFFFF"/>
                </a:solidFill>
                <a:latin typeface="Times New Roman"/>
                <a:ea typeface="Times New Roman"/>
                <a:cs typeface="Times New Roman"/>
                <a:sym typeface="Times New Roman"/>
              </a:rPr>
              <a:t>αι αναπτυξιακά κατάλληλ</a:t>
            </a:r>
            <a:r>
              <a:rPr lang="el-GR" sz="1600" dirty="0">
                <a:solidFill>
                  <a:srgbClr val="FFFFFF"/>
                </a:solidFill>
                <a:latin typeface="Times New Roman"/>
                <a:ea typeface="Times New Roman"/>
                <a:cs typeface="Times New Roman"/>
                <a:sym typeface="Times New Roman"/>
              </a:rPr>
              <a:t>α</a:t>
            </a:r>
            <a:endParaRPr sz="1600" dirty="0">
              <a:solidFill>
                <a:schemeClr val="dk1"/>
              </a:solidFill>
              <a:latin typeface="Times New Roman"/>
              <a:ea typeface="Times New Roman"/>
              <a:cs typeface="Times New Roman"/>
              <a:sym typeface="Times New Roman"/>
            </a:endParaRPr>
          </a:p>
          <a:p>
            <a:pPr marL="212725" marR="0" lvl="0" indent="-194310" algn="l" rtl="0">
              <a:lnSpc>
                <a:spcPct val="100000"/>
              </a:lnSpc>
              <a:spcBef>
                <a:spcPts val="1190"/>
              </a:spcBef>
              <a:spcAft>
                <a:spcPts val="0"/>
              </a:spcAft>
              <a:buClr>
                <a:srgbClr val="FFCC66"/>
              </a:buClr>
              <a:buSzPts val="1600"/>
              <a:buFont typeface="Times New Roman"/>
              <a:buChar char="•"/>
            </a:pPr>
            <a:r>
              <a:rPr lang="de-DE" sz="1600" dirty="0" err="1">
                <a:solidFill>
                  <a:srgbClr val="FFFFFF"/>
                </a:solidFill>
                <a:latin typeface="Times New Roman"/>
                <a:ea typeface="Times New Roman"/>
                <a:cs typeface="Times New Roman"/>
                <a:sym typeface="Times New Roman"/>
              </a:rPr>
              <a:t>Παρέχουν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τη</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δυνατότητα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υλοποίησ</a:t>
            </a:r>
            <a:r>
              <a:rPr lang="el-GR" sz="1600" dirty="0">
                <a:solidFill>
                  <a:srgbClr val="FFFFFF"/>
                </a:solidFill>
                <a:latin typeface="Times New Roman"/>
                <a:ea typeface="Times New Roman"/>
                <a:cs typeface="Times New Roman"/>
                <a:sym typeface="Times New Roman"/>
              </a:rPr>
              <a:t>ή</a:t>
            </a:r>
            <a:r>
              <a:rPr lang="de-DE" sz="1600" dirty="0">
                <a:solidFill>
                  <a:srgbClr val="FFFFFF"/>
                </a:solidFill>
                <a:latin typeface="Times New Roman"/>
                <a:ea typeface="Times New Roman"/>
                <a:cs typeface="Times New Roman"/>
                <a:sym typeface="Times New Roman"/>
              </a:rPr>
              <a:t>ς</a:t>
            </a:r>
            <a:r>
              <a:rPr lang="el-GR" sz="1600" dirty="0">
                <a:solidFill>
                  <a:srgbClr val="FFFFFF"/>
                </a:solidFill>
                <a:latin typeface="Times New Roman"/>
                <a:ea typeface="Times New Roman"/>
                <a:cs typeface="Times New Roman"/>
                <a:sym typeface="Times New Roman"/>
              </a:rPr>
              <a:t> τους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με</a:t>
            </a:r>
            <a:r>
              <a:rPr lang="de-DE" sz="1600" dirty="0">
                <a:solidFill>
                  <a:srgbClr val="FFFFFF"/>
                </a:solidFill>
                <a:latin typeface="Times New Roman"/>
                <a:ea typeface="Times New Roman"/>
                <a:cs typeface="Times New Roman"/>
                <a:sym typeface="Times New Roman"/>
              </a:rPr>
              <a:t> α</a:t>
            </a:r>
            <a:r>
              <a:rPr lang="de-DE" sz="1600" dirty="0" err="1">
                <a:solidFill>
                  <a:srgbClr val="FFFFFF"/>
                </a:solidFill>
                <a:latin typeface="Times New Roman"/>
                <a:ea typeface="Times New Roman"/>
                <a:cs typeface="Times New Roman"/>
                <a:sym typeface="Times New Roman"/>
              </a:rPr>
              <a:t>κρί</a:t>
            </a:r>
            <a:r>
              <a:rPr lang="de-DE" sz="1600" dirty="0">
                <a:solidFill>
                  <a:srgbClr val="FFFFFF"/>
                </a:solidFill>
                <a:latin typeface="Times New Roman"/>
                <a:ea typeface="Times New Roman"/>
                <a:cs typeface="Times New Roman"/>
                <a:sym typeface="Times New Roman"/>
              </a:rPr>
              <a:t>βεια</a:t>
            </a:r>
            <a:endParaRPr sz="1600" dirty="0">
              <a:solidFill>
                <a:schemeClr val="dk1"/>
              </a:solidFill>
              <a:latin typeface="Times New Roman"/>
              <a:ea typeface="Times New Roman"/>
              <a:cs typeface="Times New Roman"/>
              <a:sym typeface="Times New Roman"/>
            </a:endParaRPr>
          </a:p>
          <a:p>
            <a:pPr marL="212725" marR="0" lvl="0" indent="0" algn="r" rtl="0">
              <a:lnSpc>
                <a:spcPct val="100000"/>
              </a:lnSpc>
              <a:spcBef>
                <a:spcPts val="1315"/>
              </a:spcBef>
              <a:spcAft>
                <a:spcPts val="0"/>
              </a:spcAft>
              <a:buNone/>
            </a:pPr>
            <a:r>
              <a:rPr lang="de-DE" dirty="0">
                <a:solidFill>
                  <a:srgbClr val="FFFFFF"/>
                </a:solidFill>
                <a:latin typeface="Times New Roman"/>
                <a:ea typeface="Times New Roman"/>
                <a:cs typeface="Times New Roman"/>
                <a:sym typeface="Times New Roman"/>
              </a:rPr>
              <a:t>(</a:t>
            </a:r>
            <a:r>
              <a:rPr lang="de-DE" dirty="0" err="1">
                <a:solidFill>
                  <a:srgbClr val="FFFFFF"/>
                </a:solidFill>
                <a:latin typeface="Times New Roman"/>
                <a:ea typeface="Times New Roman"/>
                <a:cs typeface="Times New Roman"/>
                <a:sym typeface="Times New Roman"/>
              </a:rPr>
              <a:t>Nickersen</a:t>
            </a:r>
            <a:r>
              <a:rPr lang="de-DE" dirty="0">
                <a:solidFill>
                  <a:srgbClr val="FFFFFF"/>
                </a:solidFill>
                <a:latin typeface="Times New Roman"/>
                <a:ea typeface="Times New Roman"/>
                <a:cs typeface="Times New Roman"/>
                <a:sym typeface="Times New Roman"/>
              </a:rPr>
              <a:t> &amp; Martin, 2008).</a:t>
            </a:r>
            <a:endParaRPr dirty="0">
              <a:solidFill>
                <a:schemeClr val="dk1"/>
              </a:solidFill>
              <a:latin typeface="Times New Roman"/>
              <a:ea typeface="Times New Roman"/>
              <a:cs typeface="Times New Roman"/>
              <a:sym typeface="Times New Roman"/>
            </a:endParaRPr>
          </a:p>
        </p:txBody>
      </p:sp>
      <p:sp>
        <p:nvSpPr>
          <p:cNvPr id="330" name="Google Shape;330;p13"/>
          <p:cNvSpPr/>
          <p:nvPr/>
        </p:nvSpPr>
        <p:spPr>
          <a:xfrm>
            <a:off x="8487666" y="5304597"/>
            <a:ext cx="2364105" cy="393700"/>
          </a:xfrm>
          <a:custGeom>
            <a:avLst/>
            <a:gdLst/>
            <a:ahLst/>
            <a:cxnLst/>
            <a:rect l="l" t="t" r="r" b="b"/>
            <a:pathLst>
              <a:path w="2364104" h="393700" extrusionOk="0">
                <a:moveTo>
                  <a:pt x="1390026" y="0"/>
                </a:moveTo>
                <a:lnTo>
                  <a:pt x="1313763" y="340"/>
                </a:lnTo>
                <a:lnTo>
                  <a:pt x="1238574" y="1348"/>
                </a:lnTo>
                <a:lnTo>
                  <a:pt x="1164565" y="3008"/>
                </a:lnTo>
                <a:lnTo>
                  <a:pt x="1091844" y="5301"/>
                </a:lnTo>
                <a:lnTo>
                  <a:pt x="1020515" y="8210"/>
                </a:lnTo>
                <a:lnTo>
                  <a:pt x="950684" y="11718"/>
                </a:lnTo>
                <a:lnTo>
                  <a:pt x="882458" y="15807"/>
                </a:lnTo>
                <a:lnTo>
                  <a:pt x="815943" y="20459"/>
                </a:lnTo>
                <a:lnTo>
                  <a:pt x="751245" y="25657"/>
                </a:lnTo>
                <a:lnTo>
                  <a:pt x="688469" y="31384"/>
                </a:lnTo>
                <a:lnTo>
                  <a:pt x="627722" y="37621"/>
                </a:lnTo>
                <a:lnTo>
                  <a:pt x="569110" y="44353"/>
                </a:lnTo>
                <a:lnTo>
                  <a:pt x="512739" y="51560"/>
                </a:lnTo>
                <a:lnTo>
                  <a:pt x="458714" y="59225"/>
                </a:lnTo>
                <a:lnTo>
                  <a:pt x="407142" y="67332"/>
                </a:lnTo>
                <a:lnTo>
                  <a:pt x="358130" y="75862"/>
                </a:lnTo>
                <a:lnTo>
                  <a:pt x="311782" y="84798"/>
                </a:lnTo>
                <a:lnTo>
                  <a:pt x="268204" y="94122"/>
                </a:lnTo>
                <a:lnTo>
                  <a:pt x="227504" y="103818"/>
                </a:lnTo>
                <a:lnTo>
                  <a:pt x="189787" y="113867"/>
                </a:lnTo>
                <a:lnTo>
                  <a:pt x="123725" y="134955"/>
                </a:lnTo>
                <a:lnTo>
                  <a:pt x="70867" y="157246"/>
                </a:lnTo>
                <a:lnTo>
                  <a:pt x="32062" y="180602"/>
                </a:lnTo>
                <a:lnTo>
                  <a:pt x="2056" y="217323"/>
                </a:lnTo>
                <a:lnTo>
                  <a:pt x="0" y="229943"/>
                </a:lnTo>
                <a:lnTo>
                  <a:pt x="2056" y="242562"/>
                </a:lnTo>
                <a:lnTo>
                  <a:pt x="32062" y="279280"/>
                </a:lnTo>
                <a:lnTo>
                  <a:pt x="70868" y="302634"/>
                </a:lnTo>
                <a:lnTo>
                  <a:pt x="123725" y="324925"/>
                </a:lnTo>
                <a:lnTo>
                  <a:pt x="189787" y="346013"/>
                </a:lnTo>
                <a:lnTo>
                  <a:pt x="227505" y="356062"/>
                </a:lnTo>
                <a:lnTo>
                  <a:pt x="268205" y="365757"/>
                </a:lnTo>
                <a:lnTo>
                  <a:pt x="311782" y="375082"/>
                </a:lnTo>
                <a:lnTo>
                  <a:pt x="358130" y="384018"/>
                </a:lnTo>
                <a:lnTo>
                  <a:pt x="412521" y="393394"/>
                </a:lnTo>
                <a:lnTo>
                  <a:pt x="2364102" y="65949"/>
                </a:lnTo>
                <a:lnTo>
                  <a:pt x="2321328" y="59225"/>
                </a:lnTo>
                <a:lnTo>
                  <a:pt x="2267306" y="51560"/>
                </a:lnTo>
                <a:lnTo>
                  <a:pt x="2210936" y="44353"/>
                </a:lnTo>
                <a:lnTo>
                  <a:pt x="2152326" y="37622"/>
                </a:lnTo>
                <a:lnTo>
                  <a:pt x="2091581" y="31384"/>
                </a:lnTo>
                <a:lnTo>
                  <a:pt x="2028806" y="25657"/>
                </a:lnTo>
                <a:lnTo>
                  <a:pt x="1964109" y="20459"/>
                </a:lnTo>
                <a:lnTo>
                  <a:pt x="1897595" y="15807"/>
                </a:lnTo>
                <a:lnTo>
                  <a:pt x="1829370" y="11718"/>
                </a:lnTo>
                <a:lnTo>
                  <a:pt x="1759540" y="8210"/>
                </a:lnTo>
                <a:lnTo>
                  <a:pt x="1688211" y="5301"/>
                </a:lnTo>
                <a:lnTo>
                  <a:pt x="1615489" y="3008"/>
                </a:lnTo>
                <a:lnTo>
                  <a:pt x="1541481" y="1348"/>
                </a:lnTo>
                <a:lnTo>
                  <a:pt x="1466291" y="340"/>
                </a:lnTo>
                <a:lnTo>
                  <a:pt x="1390026" y="0"/>
                </a:lnTo>
                <a:close/>
              </a:path>
            </a:pathLst>
          </a:custGeom>
          <a:solidFill>
            <a:srgbClr val="582C82">
              <a:alpha val="3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1" name="Google Shape;331;p13"/>
          <p:cNvPicPr preferRelativeResize="0"/>
          <p:nvPr/>
        </p:nvPicPr>
        <p:blipFill rotWithShape="1">
          <a:blip r:embed="rId6">
            <a:alphaModFix/>
          </a:blip>
          <a:srcRect/>
          <a:stretch/>
        </p:blipFill>
        <p:spPr>
          <a:xfrm>
            <a:off x="8125983" y="1782032"/>
            <a:ext cx="3039965" cy="2836307"/>
          </a:xfrm>
          <a:prstGeom prst="rect">
            <a:avLst/>
          </a:prstGeom>
          <a:noFill/>
          <a:ln>
            <a:noFill/>
          </a:ln>
        </p:spPr>
      </p:pic>
      <p:sp>
        <p:nvSpPr>
          <p:cNvPr id="332" name="Google Shape;332;p13"/>
          <p:cNvSpPr txBox="1"/>
          <p:nvPr/>
        </p:nvSpPr>
        <p:spPr>
          <a:xfrm>
            <a:off x="708025" y="619750"/>
            <a:ext cx="5873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err="1">
                <a:solidFill>
                  <a:srgbClr val="FAAF3A"/>
                </a:solidFill>
                <a:latin typeface="Times New Roman" pitchFamily="18" charset="0"/>
                <a:ea typeface="Calibri"/>
                <a:cs typeface="Times New Roman" pitchFamily="18" charset="0"/>
                <a:sym typeface="Calibri"/>
              </a:rPr>
              <a:t>Εμπειρικά</a:t>
            </a:r>
            <a:r>
              <a:rPr lang="de-DE" sz="1800" b="1" dirty="0">
                <a:solidFill>
                  <a:srgbClr val="FAAF3A"/>
                </a:solidFill>
                <a:latin typeface="Times New Roman" pitchFamily="18" charset="0"/>
                <a:ea typeface="Calibri"/>
                <a:cs typeface="Times New Roman" pitchFamily="18" charset="0"/>
                <a:sym typeface="Calibri"/>
              </a:rPr>
              <a:t> </a:t>
            </a:r>
            <a:r>
              <a:rPr lang="de-DE" sz="1800" b="1" dirty="0" err="1">
                <a:solidFill>
                  <a:srgbClr val="FAAF3A"/>
                </a:solidFill>
                <a:latin typeface="Times New Roman" pitchFamily="18" charset="0"/>
                <a:ea typeface="Calibri"/>
                <a:cs typeface="Times New Roman" pitchFamily="18" charset="0"/>
                <a:sym typeface="Calibri"/>
              </a:rPr>
              <a:t>τεκμηριωμένα</a:t>
            </a:r>
            <a:r>
              <a:rPr lang="de-DE" sz="1800" b="1" dirty="0">
                <a:solidFill>
                  <a:srgbClr val="FAAF3A"/>
                </a:solidFill>
                <a:latin typeface="Times New Roman" pitchFamily="18" charset="0"/>
                <a:ea typeface="Calibri"/>
                <a:cs typeface="Times New Roman" pitchFamily="18" charset="0"/>
                <a:sym typeface="Calibri"/>
              </a:rPr>
              <a:t> </a:t>
            </a:r>
            <a:r>
              <a:rPr lang="de-DE" sz="1800" b="1" dirty="0" err="1">
                <a:solidFill>
                  <a:srgbClr val="FAAF3A"/>
                </a:solidFill>
                <a:latin typeface="Times New Roman" pitchFamily="18" charset="0"/>
                <a:ea typeface="Calibri"/>
                <a:cs typeface="Times New Roman" pitchFamily="18" charset="0"/>
                <a:sym typeface="Calibri"/>
              </a:rPr>
              <a:t>προγράμματα</a:t>
            </a:r>
            <a:r>
              <a:rPr lang="de-DE" sz="1800" dirty="0">
                <a:solidFill>
                  <a:schemeClr val="dk1"/>
                </a:solidFill>
                <a:latin typeface="Times New Roman" pitchFamily="18" charset="0"/>
                <a:ea typeface="Calibri"/>
                <a:cs typeface="Times New Roman" pitchFamily="18" charset="0"/>
                <a:sym typeface="Calibri"/>
              </a:rPr>
              <a:t> </a:t>
            </a:r>
            <a:endParaRPr sz="1800">
              <a:solidFill>
                <a:schemeClr val="dk1"/>
              </a:solidFill>
              <a:latin typeface="Times New Roman" pitchFamily="18" charset="0"/>
              <a:ea typeface="Calibri"/>
              <a:cs typeface="Times New Roman" pitchFamily="18" charset="0"/>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14"/>
          <p:cNvGrpSpPr/>
          <p:nvPr/>
        </p:nvGrpSpPr>
        <p:grpSpPr>
          <a:xfrm>
            <a:off x="11110976" y="6162040"/>
            <a:ext cx="484657" cy="333692"/>
            <a:chOff x="11110976" y="6162040"/>
            <a:chExt cx="484657" cy="333692"/>
          </a:xfrm>
        </p:grpSpPr>
        <p:pic>
          <p:nvPicPr>
            <p:cNvPr id="338" name="Google Shape;338;p14"/>
            <p:cNvPicPr preferRelativeResize="0"/>
            <p:nvPr/>
          </p:nvPicPr>
          <p:blipFill rotWithShape="1">
            <a:blip r:embed="rId3">
              <a:alphaModFix/>
            </a:blip>
            <a:srcRect/>
            <a:stretch/>
          </p:blipFill>
          <p:spPr>
            <a:xfrm>
              <a:off x="11110976" y="6292532"/>
              <a:ext cx="242887" cy="162242"/>
            </a:xfrm>
            <a:prstGeom prst="rect">
              <a:avLst/>
            </a:prstGeom>
            <a:noFill/>
            <a:ln>
              <a:noFill/>
            </a:ln>
          </p:spPr>
        </p:pic>
        <p:pic>
          <p:nvPicPr>
            <p:cNvPr id="339" name="Google Shape;339;p14"/>
            <p:cNvPicPr preferRelativeResize="0"/>
            <p:nvPr/>
          </p:nvPicPr>
          <p:blipFill rotWithShape="1">
            <a:blip r:embed="rId4">
              <a:alphaModFix/>
            </a:blip>
            <a:srcRect/>
            <a:stretch/>
          </p:blipFill>
          <p:spPr>
            <a:xfrm>
              <a:off x="11123676" y="6162040"/>
              <a:ext cx="471957" cy="333692"/>
            </a:xfrm>
            <a:prstGeom prst="rect">
              <a:avLst/>
            </a:prstGeom>
            <a:noFill/>
            <a:ln>
              <a:noFill/>
            </a:ln>
          </p:spPr>
        </p:pic>
      </p:grpSp>
      <p:grpSp>
        <p:nvGrpSpPr>
          <p:cNvPr id="340" name="Google Shape;340;p14"/>
          <p:cNvGrpSpPr/>
          <p:nvPr/>
        </p:nvGrpSpPr>
        <p:grpSpPr>
          <a:xfrm>
            <a:off x="0" y="18662"/>
            <a:ext cx="7684583" cy="6859143"/>
            <a:chOff x="0" y="0"/>
            <a:chExt cx="7684583" cy="6859143"/>
          </a:xfrm>
        </p:grpSpPr>
        <p:sp>
          <p:nvSpPr>
            <p:cNvPr id="341" name="Google Shape;341;p14"/>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4"/>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3" name="Google Shape;343;p14"/>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344" name="Google Shape;344;p14"/>
          <p:cNvSpPr txBox="1"/>
          <p:nvPr/>
        </p:nvSpPr>
        <p:spPr>
          <a:xfrm>
            <a:off x="708025" y="1363975"/>
            <a:ext cx="6418500" cy="4997502"/>
          </a:xfrm>
          <a:prstGeom prst="rect">
            <a:avLst/>
          </a:prstGeom>
          <a:noFill/>
          <a:ln>
            <a:noFill/>
          </a:ln>
        </p:spPr>
        <p:txBody>
          <a:bodyPr spcFirstLastPara="1" wrap="square" lIns="0" tIns="48875" rIns="0" bIns="0" anchor="t" anchorCtr="0">
            <a:spAutoFit/>
          </a:bodyPr>
          <a:lstStyle/>
          <a:p>
            <a:pPr marL="12700" marR="5080" lvl="0" indent="0" algn="l" rtl="0">
              <a:lnSpc>
                <a:spcPct val="105882"/>
              </a:lnSpc>
              <a:spcBef>
                <a:spcPts val="0"/>
              </a:spcBef>
              <a:spcAft>
                <a:spcPts val="0"/>
              </a:spcAft>
              <a:buNone/>
            </a:pPr>
            <a:r>
              <a:rPr lang="de-DE" sz="1600" dirty="0" err="1">
                <a:solidFill>
                  <a:srgbClr val="FFFFFF"/>
                </a:solidFill>
                <a:latin typeface="Times New Roman"/>
                <a:ea typeface="Times New Roman"/>
                <a:cs typeface="Times New Roman"/>
                <a:sym typeface="Times New Roman"/>
              </a:rPr>
              <a:t>Να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βοηθήσει</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τους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ιςμαθητές</a:t>
            </a:r>
            <a:r>
              <a:rPr lang="de-DE" sz="1600" dirty="0">
                <a:solidFill>
                  <a:srgbClr val="FFFFFF"/>
                </a:solidFill>
                <a:latin typeface="Times New Roman"/>
                <a:ea typeface="Times New Roman"/>
                <a:cs typeface="Times New Roman"/>
                <a:sym typeface="Times New Roman"/>
              </a:rPr>
              <a:t>/</a:t>
            </a:r>
            <a:r>
              <a:rPr lang="de-DE" sz="1600" dirty="0" err="1">
                <a:solidFill>
                  <a:srgbClr val="FFFFFF"/>
                </a:solidFill>
                <a:latin typeface="Times New Roman"/>
                <a:ea typeface="Times New Roman"/>
                <a:cs typeface="Times New Roman"/>
                <a:sym typeface="Times New Roman"/>
              </a:rPr>
              <a:t>ριες</a:t>
            </a:r>
            <a:r>
              <a:rPr lang="el-GR"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να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αναπτύξουν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πρακτικές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δεξιότητες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για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την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προαγωγή</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της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ψυχικής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υγείας</a:t>
            </a:r>
            <a:r>
              <a:rPr lang="el-GR" sz="1600" dirty="0">
                <a:solidFill>
                  <a:srgbClr val="FFFFFF"/>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203834" marR="1322705" lvl="0" indent="-191134" algn="l" rtl="0">
              <a:lnSpc>
                <a:spcPct val="105882"/>
              </a:lnSpc>
              <a:spcBef>
                <a:spcPts val="0"/>
              </a:spcBef>
              <a:spcAft>
                <a:spcPts val="0"/>
              </a:spcAft>
              <a:buClr>
                <a:srgbClr val="FFCC66"/>
              </a:buClr>
              <a:buSzPts val="1500"/>
              <a:buFont typeface="Tahoma"/>
              <a:buAutoNum type="arabicPeriod"/>
            </a:pPr>
            <a:r>
              <a:rPr lang="de-DE" sz="1600" b="1" dirty="0">
                <a:solidFill>
                  <a:srgbClr val="FFCC66"/>
                </a:solidFill>
                <a:latin typeface="Times New Roman"/>
                <a:ea typeface="Times New Roman"/>
                <a:cs typeface="Times New Roman"/>
                <a:sym typeface="Times New Roman"/>
              </a:rPr>
              <a:t>Επ</a:t>
            </a:r>
            <a:r>
              <a:rPr lang="de-DE" sz="1600" b="1" dirty="0" err="1">
                <a:solidFill>
                  <a:srgbClr val="FFCC66"/>
                </a:solidFill>
                <a:latin typeface="Times New Roman"/>
                <a:ea typeface="Times New Roman"/>
                <a:cs typeface="Times New Roman"/>
                <a:sym typeface="Times New Roman"/>
              </a:rPr>
              <a:t>ικοινωνί</a:t>
            </a:r>
            <a:r>
              <a:rPr lang="de-DE" sz="1600" b="1" dirty="0">
                <a:solidFill>
                  <a:srgbClr val="FFCC66"/>
                </a:solidFill>
                <a:latin typeface="Times New Roman"/>
                <a:ea typeface="Times New Roman"/>
                <a:cs typeface="Times New Roman"/>
                <a:sym typeface="Times New Roman"/>
              </a:rPr>
              <a:t>α </a:t>
            </a:r>
            <a:r>
              <a:rPr lang="de-DE" sz="1600" dirty="0">
                <a:solidFill>
                  <a:srgbClr val="FFFFFF"/>
                </a:solidFill>
                <a:latin typeface="Times New Roman"/>
                <a:ea typeface="Times New Roman"/>
                <a:cs typeface="Times New Roman"/>
                <a:sym typeface="Times New Roman"/>
              </a:rPr>
              <a:t>- δεξιότητες ομαδικής εργασίας, αξιολόγηση πριν τ</a:t>
            </a:r>
            <a:r>
              <a:rPr lang="el-GR" sz="1600" dirty="0">
                <a:solidFill>
                  <a:srgbClr val="FFFFFF"/>
                </a:solidFill>
                <a:latin typeface="Times New Roman"/>
                <a:ea typeface="Times New Roman"/>
                <a:cs typeface="Times New Roman"/>
                <a:sym typeface="Times New Roman"/>
              </a:rPr>
              <a:t>ην έναρξη της παρέμβασης</a:t>
            </a:r>
            <a:endParaRPr sz="1600" dirty="0">
              <a:solidFill>
                <a:srgbClr val="FFFFFF"/>
              </a:solidFill>
              <a:latin typeface="Times New Roman"/>
              <a:ea typeface="Times New Roman"/>
              <a:cs typeface="Times New Roman"/>
              <a:sym typeface="Times New Roman"/>
            </a:endParaRPr>
          </a:p>
          <a:p>
            <a:pPr marL="457200" marR="1322705" lvl="0" indent="0" algn="l" rtl="0">
              <a:lnSpc>
                <a:spcPct val="105882"/>
              </a:lnSpc>
              <a:spcBef>
                <a:spcPts val="0"/>
              </a:spcBef>
              <a:spcAft>
                <a:spcPts val="0"/>
              </a:spcAft>
              <a:buNone/>
            </a:pPr>
            <a:endParaRPr sz="1600" dirty="0">
              <a:solidFill>
                <a:srgbClr val="FFFFFF"/>
              </a:solidFill>
              <a:latin typeface="Times New Roman"/>
              <a:ea typeface="Times New Roman"/>
              <a:cs typeface="Times New Roman"/>
              <a:sym typeface="Times New Roman"/>
            </a:endParaRPr>
          </a:p>
          <a:p>
            <a:pPr marL="203834" marR="1322705" lvl="0" indent="-191134" algn="l" rtl="0">
              <a:lnSpc>
                <a:spcPct val="105882"/>
              </a:lnSpc>
              <a:spcBef>
                <a:spcPts val="0"/>
              </a:spcBef>
              <a:spcAft>
                <a:spcPts val="0"/>
              </a:spcAft>
              <a:buClr>
                <a:srgbClr val="FFCC66"/>
              </a:buClr>
              <a:buSzPts val="1500"/>
              <a:buFont typeface="Tahoma"/>
              <a:buAutoNum type="arabicPeriod"/>
            </a:pPr>
            <a:r>
              <a:rPr lang="de-DE" sz="1600" b="1" dirty="0">
                <a:solidFill>
                  <a:srgbClr val="FFCC66"/>
                </a:solidFill>
                <a:latin typeface="Times New Roman"/>
                <a:ea typeface="Times New Roman"/>
                <a:cs typeface="Times New Roman"/>
                <a:sym typeface="Times New Roman"/>
              </a:rPr>
              <a:t>Κατα</a:t>
            </a:r>
            <a:r>
              <a:rPr lang="de-DE" sz="1600" b="1" dirty="0" err="1">
                <a:solidFill>
                  <a:srgbClr val="FFCC66"/>
                </a:solidFill>
                <a:latin typeface="Times New Roman"/>
                <a:ea typeface="Times New Roman"/>
                <a:cs typeface="Times New Roman"/>
                <a:sym typeface="Times New Roman"/>
              </a:rPr>
              <a:t>νόηση</a:t>
            </a:r>
            <a:r>
              <a:rPr lang="de-DE" sz="1600" b="1" dirty="0">
                <a:solidFill>
                  <a:srgbClr val="FFCC66"/>
                </a:solidFill>
                <a:latin typeface="Times New Roman"/>
                <a:ea typeface="Times New Roman"/>
                <a:cs typeface="Times New Roman"/>
                <a:sym typeface="Times New Roman"/>
              </a:rPr>
              <a:t> και </a:t>
            </a:r>
            <a:r>
              <a:rPr lang="de-DE" sz="1600" b="1" dirty="0" err="1">
                <a:solidFill>
                  <a:srgbClr val="FFCC66"/>
                </a:solidFill>
                <a:latin typeface="Times New Roman"/>
                <a:ea typeface="Times New Roman"/>
                <a:cs typeface="Times New Roman"/>
                <a:sym typeface="Times New Roman"/>
              </a:rPr>
              <a:t>δι</a:t>
            </a:r>
            <a:r>
              <a:rPr lang="de-DE" sz="1600" b="1" dirty="0">
                <a:solidFill>
                  <a:srgbClr val="FFCC66"/>
                </a:solidFill>
                <a:latin typeface="Times New Roman"/>
                <a:ea typeface="Times New Roman"/>
                <a:cs typeface="Times New Roman"/>
                <a:sym typeface="Times New Roman"/>
              </a:rPr>
              <a:t>αχείριση </a:t>
            </a:r>
            <a:r>
              <a:rPr lang="de-DE" sz="1600" dirty="0">
                <a:solidFill>
                  <a:srgbClr val="FFFFFF"/>
                </a:solidFill>
                <a:latin typeface="Times New Roman"/>
                <a:ea typeface="Times New Roman"/>
                <a:cs typeface="Times New Roman"/>
                <a:sym typeface="Times New Roman"/>
              </a:rPr>
              <a:t>των συναισθημάτων τους</a:t>
            </a:r>
            <a:endParaRPr sz="1600" dirty="0">
              <a:solidFill>
                <a:schemeClr val="dk1"/>
              </a:solidFill>
              <a:latin typeface="Times New Roman"/>
              <a:ea typeface="Times New Roman"/>
              <a:cs typeface="Times New Roman"/>
              <a:sym typeface="Times New Roman"/>
            </a:endParaRPr>
          </a:p>
          <a:p>
            <a:pPr marL="241300" marR="1051560" lvl="0" indent="-216534" algn="l" rtl="0">
              <a:lnSpc>
                <a:spcPct val="105882"/>
              </a:lnSpc>
              <a:spcBef>
                <a:spcPts val="1810"/>
              </a:spcBef>
              <a:spcAft>
                <a:spcPts val="0"/>
              </a:spcAft>
              <a:buClr>
                <a:srgbClr val="FFCC66"/>
              </a:buClr>
              <a:buSzPts val="1500"/>
              <a:buFont typeface="Tahoma"/>
              <a:buAutoNum type="arabicPeriod"/>
            </a:pPr>
            <a:r>
              <a:rPr lang="de-DE" sz="1600" b="1" dirty="0" err="1">
                <a:solidFill>
                  <a:srgbClr val="FFCC66"/>
                </a:solidFill>
                <a:latin typeface="Times New Roman"/>
                <a:ea typeface="Times New Roman"/>
                <a:cs typeface="Times New Roman"/>
                <a:sym typeface="Times New Roman"/>
              </a:rPr>
              <a:t>Προσωπική</a:t>
            </a:r>
            <a:r>
              <a:rPr lang="de-DE" sz="1600" b="1" dirty="0">
                <a:solidFill>
                  <a:srgbClr val="FFCC66"/>
                </a:solidFill>
                <a:latin typeface="Times New Roman"/>
                <a:ea typeface="Times New Roman"/>
                <a:cs typeface="Times New Roman"/>
                <a:sym typeface="Times New Roman"/>
              </a:rPr>
              <a:t> </a:t>
            </a:r>
            <a:r>
              <a:rPr lang="de-DE" sz="1600" b="1" dirty="0" err="1">
                <a:solidFill>
                  <a:srgbClr val="FFCC66"/>
                </a:solidFill>
                <a:latin typeface="Times New Roman"/>
                <a:ea typeface="Times New Roman"/>
                <a:cs typeface="Times New Roman"/>
                <a:sym typeface="Times New Roman"/>
              </a:rPr>
              <a:t>ευημερία</a:t>
            </a:r>
            <a:r>
              <a:rPr lang="de-DE" sz="1600" b="1" dirty="0">
                <a:solidFill>
                  <a:srgbClr val="FFCC66"/>
                </a:solidFill>
                <a:latin typeface="Times New Roman"/>
                <a:ea typeface="Times New Roman"/>
                <a:cs typeface="Times New Roman"/>
                <a:sym typeface="Times New Roman"/>
              </a:rPr>
              <a:t> </a:t>
            </a:r>
            <a:r>
              <a:rPr lang="de-DE" sz="1600" b="1" dirty="0" err="1">
                <a:solidFill>
                  <a:srgbClr val="FFCC66"/>
                </a:solidFill>
                <a:latin typeface="Times New Roman"/>
                <a:ea typeface="Times New Roman"/>
                <a:cs typeface="Times New Roman"/>
                <a:sym typeface="Times New Roman"/>
              </a:rPr>
              <a:t>και</a:t>
            </a:r>
            <a:r>
              <a:rPr lang="de-DE" sz="1600" b="1" dirty="0">
                <a:solidFill>
                  <a:srgbClr val="FFCC66"/>
                </a:solidFill>
                <a:latin typeface="Times New Roman"/>
                <a:ea typeface="Times New Roman"/>
                <a:cs typeface="Times New Roman"/>
                <a:sym typeface="Times New Roman"/>
              </a:rPr>
              <a:t> </a:t>
            </a:r>
            <a:r>
              <a:rPr lang="de-DE" sz="1600" b="1" dirty="0" err="1">
                <a:solidFill>
                  <a:srgbClr val="FFCC66"/>
                </a:solidFill>
                <a:latin typeface="Times New Roman"/>
                <a:ea typeface="Times New Roman"/>
                <a:cs typeface="Times New Roman"/>
                <a:sym typeface="Times New Roman"/>
              </a:rPr>
              <a:t>σχέσεις</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δημιουργία</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και</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διατήρηση</a:t>
            </a:r>
            <a:r>
              <a:rPr lang="de-DE" sz="1600" dirty="0">
                <a:solidFill>
                  <a:srgbClr val="FFFFFF"/>
                </a:solidFill>
                <a:latin typeface="Times New Roman"/>
                <a:ea typeface="Times New Roman"/>
                <a:cs typeface="Times New Roman"/>
                <a:sym typeface="Times New Roman"/>
              </a:rPr>
              <a:t> φ</a:t>
            </a:r>
            <a:r>
              <a:rPr lang="el-GR" sz="1600" dirty="0" err="1">
                <a:solidFill>
                  <a:srgbClr val="FFFFFF"/>
                </a:solidFill>
                <a:latin typeface="Times New Roman"/>
                <a:ea typeface="Times New Roman"/>
                <a:cs typeface="Times New Roman"/>
                <a:sym typeface="Times New Roman"/>
              </a:rPr>
              <a:t>ιλικών</a:t>
            </a:r>
            <a:r>
              <a:rPr lang="el-GR" sz="1600" dirty="0">
                <a:solidFill>
                  <a:srgbClr val="FFFFFF"/>
                </a:solidFill>
                <a:latin typeface="Times New Roman"/>
                <a:ea typeface="Times New Roman"/>
                <a:cs typeface="Times New Roman"/>
                <a:sym typeface="Times New Roman"/>
              </a:rPr>
              <a:t> σχέσεων</a:t>
            </a:r>
            <a:r>
              <a:rPr lang="de-DE" sz="1600" dirty="0">
                <a:solidFill>
                  <a:srgbClr val="FFFFFF"/>
                </a:solidFill>
                <a:latin typeface="Times New Roman"/>
                <a:ea typeface="Times New Roman"/>
                <a:cs typeface="Times New Roman"/>
                <a:sym typeface="Times New Roman"/>
              </a:rPr>
              <a:t>, π</a:t>
            </a:r>
            <a:r>
              <a:rPr lang="de-DE" sz="1600" dirty="0" err="1">
                <a:solidFill>
                  <a:srgbClr val="FFFFFF"/>
                </a:solidFill>
                <a:latin typeface="Times New Roman"/>
                <a:ea typeface="Times New Roman"/>
                <a:cs typeface="Times New Roman"/>
                <a:sym typeface="Times New Roman"/>
              </a:rPr>
              <a:t>ρόληψη</a:t>
            </a:r>
            <a:r>
              <a:rPr lang="de-DE" sz="1600" dirty="0">
                <a:solidFill>
                  <a:srgbClr val="FFFFFF"/>
                </a:solidFill>
                <a:latin typeface="Times New Roman"/>
                <a:ea typeface="Times New Roman"/>
                <a:cs typeface="Times New Roman"/>
                <a:sym typeface="Times New Roman"/>
              </a:rPr>
              <a:t> και α</a:t>
            </a:r>
            <a:r>
              <a:rPr lang="de-DE" sz="1600" dirty="0" err="1">
                <a:solidFill>
                  <a:srgbClr val="FFFFFF"/>
                </a:solidFill>
                <a:latin typeface="Times New Roman"/>
                <a:ea typeface="Times New Roman"/>
                <a:cs typeface="Times New Roman"/>
                <a:sym typeface="Times New Roman"/>
              </a:rPr>
              <a:t>ντιμετώ</a:t>
            </a:r>
            <a:r>
              <a:rPr lang="de-DE" sz="1600" dirty="0">
                <a:solidFill>
                  <a:srgbClr val="FFFFFF"/>
                </a:solidFill>
                <a:latin typeface="Times New Roman"/>
                <a:ea typeface="Times New Roman"/>
                <a:cs typeface="Times New Roman"/>
                <a:sym typeface="Times New Roman"/>
              </a:rPr>
              <a:t>πιση εκφοβισμού</a:t>
            </a:r>
            <a:endParaRPr sz="1600" dirty="0">
              <a:solidFill>
                <a:schemeClr val="dk1"/>
              </a:solidFill>
              <a:latin typeface="Times New Roman"/>
              <a:ea typeface="Times New Roman"/>
              <a:cs typeface="Times New Roman"/>
              <a:sym typeface="Times New Roman"/>
            </a:endParaRPr>
          </a:p>
          <a:p>
            <a:pPr marL="260350" marR="0" lvl="0" indent="-235584" algn="l" rtl="0">
              <a:lnSpc>
                <a:spcPct val="100000"/>
              </a:lnSpc>
              <a:spcBef>
                <a:spcPts val="1545"/>
              </a:spcBef>
              <a:spcAft>
                <a:spcPts val="0"/>
              </a:spcAft>
              <a:buClr>
                <a:srgbClr val="FFCC66"/>
              </a:buClr>
              <a:buSzPts val="1500"/>
              <a:buFont typeface="Tahoma"/>
              <a:buAutoNum type="arabicPeriod"/>
            </a:pPr>
            <a:r>
              <a:rPr lang="de-DE" sz="1600" b="1" dirty="0" err="1">
                <a:solidFill>
                  <a:srgbClr val="FFCC66"/>
                </a:solidFill>
                <a:latin typeface="Times New Roman"/>
                <a:ea typeface="Times New Roman"/>
                <a:cs typeface="Times New Roman"/>
                <a:sym typeface="Times New Roman"/>
              </a:rPr>
              <a:t>Ψυχική</a:t>
            </a:r>
            <a:r>
              <a:rPr lang="de-DE" sz="1600" b="1" dirty="0">
                <a:solidFill>
                  <a:srgbClr val="FFCC66"/>
                </a:solidFill>
                <a:latin typeface="Times New Roman"/>
                <a:ea typeface="Times New Roman"/>
                <a:cs typeface="Times New Roman"/>
                <a:sym typeface="Times New Roman"/>
              </a:rPr>
              <a:t> α</a:t>
            </a:r>
            <a:r>
              <a:rPr lang="de-DE" sz="1600" b="1" dirty="0" err="1">
                <a:solidFill>
                  <a:srgbClr val="FFCC66"/>
                </a:solidFill>
                <a:latin typeface="Times New Roman"/>
                <a:ea typeface="Times New Roman"/>
                <a:cs typeface="Times New Roman"/>
                <a:sym typeface="Times New Roman"/>
              </a:rPr>
              <a:t>νθεκτικότητ</a:t>
            </a:r>
            <a:r>
              <a:rPr lang="de-DE" sz="1600" b="1" dirty="0">
                <a:solidFill>
                  <a:srgbClr val="FFCC66"/>
                </a:solidFill>
                <a:latin typeface="Times New Roman"/>
                <a:ea typeface="Times New Roman"/>
                <a:cs typeface="Times New Roman"/>
                <a:sym typeface="Times New Roman"/>
              </a:rPr>
              <a:t>α και αισιοδοξία </a:t>
            </a:r>
            <a:r>
              <a:rPr lang="de-DE" sz="1600" dirty="0">
                <a:solidFill>
                  <a:srgbClr val="FFFFFF"/>
                </a:solidFill>
                <a:latin typeface="Times New Roman"/>
                <a:ea typeface="Times New Roman"/>
                <a:cs typeface="Times New Roman"/>
                <a:sym typeface="Times New Roman"/>
              </a:rPr>
              <a:t>- σε επίπεδο σκέψης, συναισθήματος και συμπεριφοράς</a:t>
            </a:r>
            <a:endParaRPr sz="1600" dirty="0">
              <a:solidFill>
                <a:schemeClr val="dk1"/>
              </a:solidFill>
              <a:latin typeface="Times New Roman"/>
              <a:ea typeface="Times New Roman"/>
              <a:cs typeface="Times New Roman"/>
              <a:sym typeface="Times New Roman"/>
            </a:endParaRPr>
          </a:p>
          <a:p>
            <a:pPr marL="241300" marR="274320" lvl="0" indent="-216534" algn="l" rtl="0">
              <a:lnSpc>
                <a:spcPct val="105882"/>
              </a:lnSpc>
              <a:spcBef>
                <a:spcPts val="1830"/>
              </a:spcBef>
              <a:spcAft>
                <a:spcPts val="0"/>
              </a:spcAft>
              <a:buClr>
                <a:srgbClr val="FFCC66"/>
              </a:buClr>
              <a:buSzPts val="1500"/>
              <a:buFont typeface="Tahoma"/>
              <a:buAutoNum type="arabicPeriod"/>
            </a:pPr>
            <a:r>
              <a:rPr lang="de-DE" sz="1600" b="1" dirty="0" err="1">
                <a:solidFill>
                  <a:srgbClr val="FFCC66"/>
                </a:solidFill>
                <a:latin typeface="Times New Roman"/>
                <a:ea typeface="Times New Roman"/>
                <a:cs typeface="Times New Roman"/>
                <a:sym typeface="Times New Roman"/>
              </a:rPr>
              <a:t>Αυτοαντίληψη</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el-GR" sz="1600" dirty="0">
                <a:solidFill>
                  <a:srgbClr val="FFFFFF"/>
                </a:solidFill>
                <a:latin typeface="Times New Roman"/>
                <a:ea typeface="Times New Roman"/>
                <a:cs typeface="Times New Roman"/>
                <a:sym typeface="Times New Roman"/>
              </a:rPr>
              <a:t>«τί</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άνθρωπος</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είμαι</a:t>
            </a:r>
            <a:r>
              <a:rPr lang="de-DE" sz="1600" dirty="0">
                <a:solidFill>
                  <a:srgbClr val="FFFFFF"/>
                </a:solidFill>
                <a:latin typeface="Times New Roman"/>
                <a:ea typeface="Times New Roman"/>
                <a:cs typeface="Times New Roman"/>
                <a:sym typeface="Times New Roman"/>
              </a:rPr>
              <a:t>;</a:t>
            </a:r>
            <a:r>
              <a:rPr lang="el-GR" sz="1600" dirty="0">
                <a:solidFill>
                  <a:srgbClr val="FFFFFF"/>
                </a:solidFill>
                <a:latin typeface="Times New Roman"/>
                <a:ea typeface="Times New Roman"/>
                <a:cs typeface="Times New Roman"/>
                <a:sym typeface="Times New Roman"/>
              </a:rPr>
              <a:t>»</a:t>
            </a:r>
            <a:r>
              <a:rPr lang="de-DE" sz="1600" dirty="0">
                <a:solidFill>
                  <a:srgbClr val="FFFFFF"/>
                </a:solidFill>
                <a:latin typeface="Times New Roman"/>
                <a:ea typeface="Times New Roman"/>
                <a:cs typeface="Times New Roman"/>
                <a:sym typeface="Times New Roman"/>
              </a:rPr>
              <a:t> - α</a:t>
            </a:r>
            <a:r>
              <a:rPr lang="de-DE" sz="1600" dirty="0" err="1">
                <a:solidFill>
                  <a:srgbClr val="FFFFFF"/>
                </a:solidFill>
                <a:latin typeface="Times New Roman"/>
                <a:ea typeface="Times New Roman"/>
                <a:cs typeface="Times New Roman"/>
                <a:sym typeface="Times New Roman"/>
              </a:rPr>
              <a:t>νά</a:t>
            </a:r>
            <a:r>
              <a:rPr lang="de-DE" sz="1600" dirty="0">
                <a:solidFill>
                  <a:srgbClr val="FFFFFF"/>
                </a:solidFill>
                <a:latin typeface="Times New Roman"/>
                <a:ea typeface="Times New Roman"/>
                <a:cs typeface="Times New Roman"/>
                <a:sym typeface="Times New Roman"/>
              </a:rPr>
              <a:t>πτυξη μίας θετικής αυτοεικόνας</a:t>
            </a:r>
            <a:endParaRPr sz="1600" dirty="0">
              <a:solidFill>
                <a:schemeClr val="dk1"/>
              </a:solidFill>
              <a:latin typeface="Times New Roman"/>
              <a:ea typeface="Times New Roman"/>
              <a:cs typeface="Times New Roman"/>
              <a:sym typeface="Times New Roman"/>
            </a:endParaRPr>
          </a:p>
          <a:p>
            <a:pPr marL="260350" marR="0" lvl="0" indent="-235584" algn="l" rtl="0">
              <a:lnSpc>
                <a:spcPct val="100000"/>
              </a:lnSpc>
              <a:spcBef>
                <a:spcPts val="1545"/>
              </a:spcBef>
              <a:spcAft>
                <a:spcPts val="0"/>
              </a:spcAft>
              <a:buClr>
                <a:srgbClr val="FFCC66"/>
              </a:buClr>
              <a:buSzPts val="1500"/>
              <a:buFont typeface="Tahoma"/>
              <a:buAutoNum type="arabicPeriod"/>
            </a:pPr>
            <a:r>
              <a:rPr lang="de-DE" sz="1600" b="1" dirty="0" err="1">
                <a:solidFill>
                  <a:srgbClr val="FFCC66"/>
                </a:solidFill>
                <a:latin typeface="Times New Roman"/>
                <a:ea typeface="Times New Roman"/>
                <a:cs typeface="Times New Roman"/>
                <a:sym typeface="Times New Roman"/>
              </a:rPr>
              <a:t>Σύγκρουση</a:t>
            </a:r>
            <a:r>
              <a:rPr lang="de-DE" sz="1600" b="1" dirty="0">
                <a:solidFill>
                  <a:srgbClr val="FFCC66"/>
                </a:solidFill>
                <a:latin typeface="Times New Roman"/>
                <a:ea typeface="Times New Roman"/>
                <a:cs typeface="Times New Roman"/>
                <a:sym typeface="Times New Roman"/>
              </a:rPr>
              <a:t> </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αποτελεσματική</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διαχείριση</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των</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συγκρούσεων</a:t>
            </a:r>
            <a:r>
              <a:rPr lang="de-DE" sz="1600" dirty="0">
                <a:solidFill>
                  <a:srgbClr val="FFFFFF"/>
                </a:solidFill>
                <a:latin typeface="Times New Roman"/>
                <a:ea typeface="Times New Roman"/>
                <a:cs typeface="Times New Roman"/>
                <a:sym typeface="Times New Roman"/>
              </a:rPr>
              <a:t> - </a:t>
            </a:r>
            <a:r>
              <a:rPr lang="de-DE" sz="1600" dirty="0" err="1">
                <a:solidFill>
                  <a:srgbClr val="FFFFFF"/>
                </a:solidFill>
                <a:latin typeface="Times New Roman"/>
                <a:ea typeface="Times New Roman"/>
                <a:cs typeface="Times New Roman"/>
                <a:sym typeface="Times New Roman"/>
              </a:rPr>
              <a:t>αξιολόγηση</a:t>
            </a:r>
            <a:r>
              <a:rPr lang="de-DE" sz="1600" dirty="0">
                <a:solidFill>
                  <a:srgbClr val="FFFFFF"/>
                </a:solidFill>
                <a:latin typeface="Times New Roman"/>
                <a:ea typeface="Times New Roman"/>
                <a:cs typeface="Times New Roman"/>
                <a:sym typeface="Times New Roman"/>
              </a:rPr>
              <a:t> </a:t>
            </a:r>
            <a:r>
              <a:rPr lang="de-DE" sz="1600" dirty="0" err="1">
                <a:solidFill>
                  <a:srgbClr val="FFFFFF"/>
                </a:solidFill>
                <a:latin typeface="Times New Roman"/>
                <a:ea typeface="Times New Roman"/>
                <a:cs typeface="Times New Roman"/>
                <a:sym typeface="Times New Roman"/>
              </a:rPr>
              <a:t>μετά</a:t>
            </a:r>
            <a:r>
              <a:rPr lang="de-DE" sz="1600" dirty="0">
                <a:solidFill>
                  <a:srgbClr val="FFFFFF"/>
                </a:solidFill>
                <a:latin typeface="Times New Roman"/>
                <a:ea typeface="Times New Roman"/>
                <a:cs typeface="Times New Roman"/>
                <a:sym typeface="Times New Roman"/>
              </a:rPr>
              <a:t> τ</a:t>
            </a:r>
            <a:r>
              <a:rPr lang="el-GR" sz="1600" dirty="0">
                <a:solidFill>
                  <a:srgbClr val="FFFFFF"/>
                </a:solidFill>
                <a:latin typeface="Times New Roman"/>
                <a:ea typeface="Times New Roman"/>
                <a:cs typeface="Times New Roman"/>
                <a:sym typeface="Times New Roman"/>
              </a:rPr>
              <a:t>ην ολοκλήρωση της παρέμβασης</a:t>
            </a:r>
            <a:endParaRPr sz="1600" dirty="0">
              <a:solidFill>
                <a:schemeClr val="dk1"/>
              </a:solidFill>
              <a:latin typeface="Times New Roman"/>
              <a:ea typeface="Times New Roman"/>
              <a:cs typeface="Times New Roman"/>
              <a:sym typeface="Times New Roman"/>
            </a:endParaRPr>
          </a:p>
        </p:txBody>
      </p:sp>
      <p:pic>
        <p:nvPicPr>
          <p:cNvPr id="345" name="Google Shape;345;p14"/>
          <p:cNvPicPr preferRelativeResize="0"/>
          <p:nvPr/>
        </p:nvPicPr>
        <p:blipFill rotWithShape="1">
          <a:blip r:embed="rId6">
            <a:alphaModFix/>
          </a:blip>
          <a:srcRect/>
          <a:stretch/>
        </p:blipFill>
        <p:spPr>
          <a:xfrm>
            <a:off x="8099649" y="1686757"/>
            <a:ext cx="3264052" cy="4011233"/>
          </a:xfrm>
          <a:prstGeom prst="rect">
            <a:avLst/>
          </a:prstGeom>
          <a:noFill/>
          <a:ln>
            <a:noFill/>
          </a:ln>
        </p:spPr>
      </p:pic>
      <p:sp>
        <p:nvSpPr>
          <p:cNvPr id="346" name="Google Shape;346;p14"/>
          <p:cNvSpPr txBox="1"/>
          <p:nvPr/>
        </p:nvSpPr>
        <p:spPr>
          <a:xfrm>
            <a:off x="708025" y="551175"/>
            <a:ext cx="3117300" cy="3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de-DE" sz="1800" b="1" dirty="0" err="1">
                <a:solidFill>
                  <a:srgbClr val="FAAF3A"/>
                </a:solidFill>
                <a:latin typeface="Times New Roman"/>
                <a:ea typeface="Times New Roman"/>
                <a:cs typeface="Times New Roman"/>
                <a:sym typeface="Times New Roman"/>
              </a:rPr>
              <a:t>To</a:t>
            </a:r>
            <a:r>
              <a:rPr lang="de-DE" sz="1800" b="1" dirty="0">
                <a:solidFill>
                  <a:srgbClr val="FAAF3A"/>
                </a:solidFill>
                <a:latin typeface="Times New Roman"/>
                <a:ea typeface="Times New Roman"/>
                <a:cs typeface="Times New Roman"/>
                <a:sym typeface="Times New Roman"/>
              </a:rPr>
              <a:t> </a:t>
            </a:r>
            <a:r>
              <a:rPr lang="el-GR" sz="1800" b="1" dirty="0">
                <a:solidFill>
                  <a:srgbClr val="FAAF3A"/>
                </a:solidFill>
                <a:latin typeface="Times New Roman"/>
                <a:ea typeface="Times New Roman"/>
                <a:cs typeface="Times New Roman"/>
                <a:sym typeface="Times New Roman"/>
              </a:rPr>
              <a:t>πλαίσιο της κάθε ενότητας </a:t>
            </a:r>
            <a:endParaRPr sz="1800" b="1" dirty="0">
              <a:solidFill>
                <a:srgbClr val="FAAF3A"/>
              </a:solidFill>
              <a:latin typeface="Times New Roman"/>
              <a:ea typeface="Times New Roman"/>
              <a:cs typeface="Times New Roman"/>
              <a:sym typeface="Times New Roman"/>
            </a:endParaRPr>
          </a:p>
          <a:p>
            <a:pPr marL="0" lvl="0" indent="0" algn="l" rtl="0">
              <a:spcBef>
                <a:spcPts val="120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15"/>
          <p:cNvGrpSpPr/>
          <p:nvPr/>
        </p:nvGrpSpPr>
        <p:grpSpPr>
          <a:xfrm>
            <a:off x="11101451" y="6162040"/>
            <a:ext cx="513232" cy="333692"/>
            <a:chOff x="11101451" y="6162040"/>
            <a:chExt cx="513232" cy="333692"/>
          </a:xfrm>
        </p:grpSpPr>
        <p:pic>
          <p:nvPicPr>
            <p:cNvPr id="352" name="Google Shape;352;p15"/>
            <p:cNvPicPr preferRelativeResize="0"/>
            <p:nvPr/>
          </p:nvPicPr>
          <p:blipFill rotWithShape="1">
            <a:blip r:embed="rId3">
              <a:alphaModFix/>
            </a:blip>
            <a:srcRect/>
            <a:stretch/>
          </p:blipFill>
          <p:spPr>
            <a:xfrm>
              <a:off x="11101451" y="6292532"/>
              <a:ext cx="257175" cy="162242"/>
            </a:xfrm>
            <a:prstGeom prst="rect">
              <a:avLst/>
            </a:prstGeom>
            <a:noFill/>
            <a:ln>
              <a:noFill/>
            </a:ln>
          </p:spPr>
        </p:pic>
        <p:pic>
          <p:nvPicPr>
            <p:cNvPr id="353" name="Google Shape;353;p15"/>
            <p:cNvPicPr preferRelativeResize="0"/>
            <p:nvPr/>
          </p:nvPicPr>
          <p:blipFill rotWithShape="1">
            <a:blip r:embed="rId4">
              <a:alphaModFix/>
            </a:blip>
            <a:srcRect/>
            <a:stretch/>
          </p:blipFill>
          <p:spPr>
            <a:xfrm>
              <a:off x="11114151" y="6162040"/>
              <a:ext cx="500532" cy="333692"/>
            </a:xfrm>
            <a:prstGeom prst="rect">
              <a:avLst/>
            </a:prstGeom>
            <a:noFill/>
            <a:ln>
              <a:noFill/>
            </a:ln>
          </p:spPr>
        </p:pic>
      </p:grpSp>
      <p:grpSp>
        <p:nvGrpSpPr>
          <p:cNvPr id="354" name="Google Shape;354;p15"/>
          <p:cNvGrpSpPr/>
          <p:nvPr/>
        </p:nvGrpSpPr>
        <p:grpSpPr>
          <a:xfrm>
            <a:off x="0" y="9331"/>
            <a:ext cx="7684583" cy="6859143"/>
            <a:chOff x="0" y="0"/>
            <a:chExt cx="7684583" cy="6859143"/>
          </a:xfrm>
        </p:grpSpPr>
        <p:sp>
          <p:nvSpPr>
            <p:cNvPr id="355" name="Google Shape;355;p15"/>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5"/>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7" name="Google Shape;357;p15"/>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358" name="Google Shape;358;p15"/>
          <p:cNvSpPr txBox="1"/>
          <p:nvPr/>
        </p:nvSpPr>
        <p:spPr>
          <a:xfrm>
            <a:off x="685800" y="1345407"/>
            <a:ext cx="5486400" cy="5233200"/>
          </a:xfrm>
          <a:prstGeom prst="rect">
            <a:avLst/>
          </a:prstGeom>
          <a:noFill/>
          <a:ln>
            <a:noFill/>
          </a:ln>
        </p:spPr>
        <p:txBody>
          <a:bodyPr spcFirstLastPara="1" wrap="square" lIns="0" tIns="25400" rIns="0" bIns="0" anchor="t" anchorCtr="0">
            <a:spAutoFit/>
          </a:bodyPr>
          <a:lstStyle/>
          <a:p>
            <a:pPr marL="12700" marR="5080" lvl="0" indent="0" algn="l" rtl="0">
              <a:lnSpc>
                <a:spcPct val="119411"/>
              </a:lnSpc>
              <a:spcBef>
                <a:spcPts val="0"/>
              </a:spcBef>
              <a:spcAft>
                <a:spcPts val="0"/>
              </a:spcAft>
              <a:buNone/>
            </a:pPr>
            <a:r>
              <a:rPr lang="de-DE" sz="1700" dirty="0" err="1">
                <a:solidFill>
                  <a:srgbClr val="FFFFFF"/>
                </a:solidFill>
                <a:latin typeface="Times New Roman"/>
                <a:ea typeface="Times New Roman"/>
                <a:cs typeface="Times New Roman"/>
                <a:sym typeface="Times New Roman"/>
              </a:rPr>
              <a:t>Το</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παρόν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υλικό</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παρέχει</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ενημερωτικά</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φυλλάδια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για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τους</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ις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εκπαιδευτικούς</a:t>
            </a:r>
            <a:r>
              <a:rPr lang="de-DE" sz="1700" dirty="0">
                <a:solidFill>
                  <a:srgbClr val="FFFFFF"/>
                </a:solidFill>
                <a:latin typeface="Times New Roman"/>
                <a:ea typeface="Times New Roman"/>
                <a:cs typeface="Times New Roman"/>
                <a:sym typeface="Times New Roman"/>
              </a:rPr>
              <a:t>.</a:t>
            </a:r>
            <a:r>
              <a:rPr lang="el-GR"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Μερικά</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από</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θέματα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που</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περιλαμβάνονται</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στα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φύλλα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είναι</a:t>
            </a:r>
            <a:r>
              <a:rPr lang="de-DE" sz="1700" dirty="0">
                <a:solidFill>
                  <a:srgbClr val="FFFFFF"/>
                </a:solidFill>
                <a:latin typeface="Times New Roman"/>
                <a:ea typeface="Times New Roman"/>
                <a:cs typeface="Times New Roman"/>
                <a:sym typeface="Times New Roman"/>
              </a:rPr>
              <a:t>: </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95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Πρακτικές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για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το</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ψυχικό</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τραύμα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trauma</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informed</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practice</a:t>
            </a:r>
            <a:r>
              <a:rPr lang="de-DE" sz="1700" dirty="0">
                <a:solidFill>
                  <a:srgbClr val="FFFFFF"/>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4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Άγχος</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41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Εκφοβισμός</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4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Αυτοαποτελεσματικότητα</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4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Ευημερία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των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εκπαιδευτικών</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41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Κοινωνική</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και</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Συναισθηματική</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Μάθηση</a:t>
            </a:r>
            <a:r>
              <a:rPr lang="de-DE" sz="1700" dirty="0">
                <a:solidFill>
                  <a:srgbClr val="FFFFFF"/>
                </a:solidFill>
                <a:latin typeface="Times New Roman"/>
                <a:ea typeface="Times New Roman"/>
                <a:cs typeface="Times New Roman"/>
                <a:sym typeface="Times New Roman"/>
              </a:rPr>
              <a:t> (SEL – </a:t>
            </a:r>
            <a:r>
              <a:rPr lang="de-DE" sz="1700" dirty="0" err="1">
                <a:solidFill>
                  <a:srgbClr val="FFFFFF"/>
                </a:solidFill>
                <a:latin typeface="Times New Roman"/>
                <a:ea typeface="Times New Roman"/>
                <a:cs typeface="Times New Roman"/>
                <a:sym typeface="Times New Roman"/>
              </a:rPr>
              <a:t>Social</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and</a:t>
            </a:r>
            <a:r>
              <a:rPr lang="de-DE" sz="1700" dirty="0">
                <a:solidFill>
                  <a:srgbClr val="FFFFFF"/>
                </a:solidFill>
                <a:latin typeface="Times New Roman"/>
                <a:ea typeface="Times New Roman"/>
                <a:cs typeface="Times New Roman"/>
                <a:sym typeface="Times New Roman"/>
              </a:rPr>
              <a:t> Emotional Learning)</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4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Λειτουργίες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εγκεφάλου</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40"/>
              </a:spcBef>
              <a:spcAft>
                <a:spcPts val="0"/>
              </a:spcAft>
              <a:buClr>
                <a:srgbClr val="FFCC66"/>
              </a:buClr>
              <a:buSzPts val="1700"/>
              <a:buFont typeface="Times New Roman"/>
              <a:buChar char="•"/>
            </a:pPr>
            <a:r>
              <a:rPr lang="el-GR" sz="1700" dirty="0">
                <a:solidFill>
                  <a:srgbClr val="FFFFFF"/>
                </a:solidFill>
                <a:latin typeface="Times New Roman"/>
                <a:ea typeface="Times New Roman"/>
                <a:cs typeface="Times New Roman"/>
                <a:sym typeface="Times New Roman"/>
              </a:rPr>
              <a:t>Επανορθωτική</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δικ</a:t>
            </a:r>
            <a:r>
              <a:rPr lang="de-DE" sz="1700" dirty="0">
                <a:solidFill>
                  <a:srgbClr val="FFFFFF"/>
                </a:solidFill>
                <a:latin typeface="Times New Roman"/>
                <a:ea typeface="Times New Roman"/>
                <a:cs typeface="Times New Roman"/>
                <a:sym typeface="Times New Roman"/>
              </a:rPr>
              <a:t>αιοσύνη</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41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Εν</a:t>
            </a:r>
            <a:r>
              <a:rPr lang="el-GR" sz="1700" dirty="0" err="1">
                <a:solidFill>
                  <a:srgbClr val="FFFFFF"/>
                </a:solidFill>
                <a:latin typeface="Times New Roman"/>
                <a:ea typeface="Times New Roman"/>
                <a:cs typeface="Times New Roman"/>
                <a:sym typeface="Times New Roman"/>
              </a:rPr>
              <a:t>δοσκόπηση</a:t>
            </a:r>
            <a:r>
              <a:rPr lang="de-DE" sz="1700" dirty="0">
                <a:solidFill>
                  <a:srgbClr val="FFFFFF"/>
                </a:solidFill>
                <a:latin typeface="Times New Roman"/>
                <a:ea typeface="Times New Roman"/>
                <a:cs typeface="Times New Roman"/>
                <a:sym typeface="Times New Roman"/>
              </a:rPr>
              <a:t> (Interoception)</a:t>
            </a:r>
            <a:endParaRPr sz="1700" dirty="0">
              <a:solidFill>
                <a:schemeClr val="dk1"/>
              </a:solidFill>
              <a:latin typeface="Times New Roman"/>
              <a:ea typeface="Times New Roman"/>
              <a:cs typeface="Times New Roman"/>
              <a:sym typeface="Times New Roman"/>
            </a:endParaRPr>
          </a:p>
        </p:txBody>
      </p:sp>
      <p:grpSp>
        <p:nvGrpSpPr>
          <p:cNvPr id="359" name="Google Shape;359;p15"/>
          <p:cNvGrpSpPr/>
          <p:nvPr/>
        </p:nvGrpSpPr>
        <p:grpSpPr>
          <a:xfrm>
            <a:off x="7941522" y="1204633"/>
            <a:ext cx="4003137" cy="4559621"/>
            <a:chOff x="7941522" y="1204633"/>
            <a:chExt cx="4003137" cy="4559621"/>
          </a:xfrm>
        </p:grpSpPr>
        <p:pic>
          <p:nvPicPr>
            <p:cNvPr id="360" name="Google Shape;360;p15"/>
            <p:cNvPicPr preferRelativeResize="0"/>
            <p:nvPr/>
          </p:nvPicPr>
          <p:blipFill rotWithShape="1">
            <a:blip r:embed="rId6">
              <a:alphaModFix/>
            </a:blip>
            <a:srcRect/>
            <a:stretch/>
          </p:blipFill>
          <p:spPr>
            <a:xfrm>
              <a:off x="8865248" y="2222163"/>
              <a:ext cx="3079411" cy="3542091"/>
            </a:xfrm>
            <a:prstGeom prst="rect">
              <a:avLst/>
            </a:prstGeom>
            <a:noFill/>
            <a:ln>
              <a:noFill/>
            </a:ln>
          </p:spPr>
        </p:pic>
        <p:pic>
          <p:nvPicPr>
            <p:cNvPr id="361" name="Google Shape;361;p15"/>
            <p:cNvPicPr preferRelativeResize="0"/>
            <p:nvPr/>
          </p:nvPicPr>
          <p:blipFill rotWithShape="1">
            <a:blip r:embed="rId7">
              <a:alphaModFix/>
            </a:blip>
            <a:srcRect/>
            <a:stretch/>
          </p:blipFill>
          <p:spPr>
            <a:xfrm>
              <a:off x="8855328" y="2043430"/>
              <a:ext cx="3014853" cy="3597313"/>
            </a:xfrm>
            <a:prstGeom prst="rect">
              <a:avLst/>
            </a:prstGeom>
            <a:noFill/>
            <a:ln>
              <a:noFill/>
            </a:ln>
          </p:spPr>
        </p:pic>
        <p:pic>
          <p:nvPicPr>
            <p:cNvPr id="362" name="Google Shape;362;p15"/>
            <p:cNvPicPr preferRelativeResize="0"/>
            <p:nvPr/>
          </p:nvPicPr>
          <p:blipFill rotWithShape="1">
            <a:blip r:embed="rId8">
              <a:alphaModFix/>
            </a:blip>
            <a:srcRect/>
            <a:stretch/>
          </p:blipFill>
          <p:spPr>
            <a:xfrm>
              <a:off x="7941522" y="1408007"/>
              <a:ext cx="2767560" cy="3338554"/>
            </a:xfrm>
            <a:prstGeom prst="rect">
              <a:avLst/>
            </a:prstGeom>
            <a:noFill/>
            <a:ln>
              <a:noFill/>
            </a:ln>
          </p:spPr>
        </p:pic>
        <p:pic>
          <p:nvPicPr>
            <p:cNvPr id="363" name="Google Shape;363;p15"/>
            <p:cNvPicPr preferRelativeResize="0"/>
            <p:nvPr/>
          </p:nvPicPr>
          <p:blipFill rotWithShape="1">
            <a:blip r:embed="rId9">
              <a:alphaModFix/>
            </a:blip>
            <a:srcRect/>
            <a:stretch/>
          </p:blipFill>
          <p:spPr>
            <a:xfrm>
              <a:off x="7984362" y="1204633"/>
              <a:ext cx="2718181" cy="3424516"/>
            </a:xfrm>
            <a:prstGeom prst="rect">
              <a:avLst/>
            </a:prstGeom>
            <a:noFill/>
            <a:ln>
              <a:noFill/>
            </a:ln>
          </p:spPr>
        </p:pic>
      </p:grpSp>
      <p:sp>
        <p:nvSpPr>
          <p:cNvPr id="364" name="Google Shape;364;p15"/>
          <p:cNvSpPr txBox="1"/>
          <p:nvPr/>
        </p:nvSpPr>
        <p:spPr>
          <a:xfrm>
            <a:off x="570042" y="374643"/>
            <a:ext cx="61215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900" b="1" dirty="0" err="1">
                <a:solidFill>
                  <a:srgbClr val="FAAF3A"/>
                </a:solidFill>
                <a:latin typeface="Times New Roman"/>
                <a:ea typeface="Times New Roman"/>
                <a:cs typeface="Times New Roman"/>
                <a:sym typeface="Times New Roman"/>
              </a:rPr>
              <a:t>Ενημερωτικά</a:t>
            </a:r>
            <a:r>
              <a:rPr lang="de-DE" sz="1900" b="1" dirty="0">
                <a:solidFill>
                  <a:srgbClr val="FAAF3A"/>
                </a:solidFill>
                <a:latin typeface="Times New Roman"/>
                <a:ea typeface="Times New Roman"/>
                <a:cs typeface="Times New Roman"/>
                <a:sym typeface="Times New Roman"/>
              </a:rPr>
              <a:t> </a:t>
            </a:r>
            <a:r>
              <a:rPr lang="de-DE" sz="1900" b="1" dirty="0" err="1">
                <a:solidFill>
                  <a:srgbClr val="FAAF3A"/>
                </a:solidFill>
                <a:latin typeface="Times New Roman"/>
                <a:ea typeface="Times New Roman"/>
                <a:cs typeface="Times New Roman"/>
                <a:sym typeface="Times New Roman"/>
              </a:rPr>
              <a:t>φυλλάδια</a:t>
            </a:r>
            <a:r>
              <a:rPr lang="de-DE" sz="1900" b="1" dirty="0">
                <a:solidFill>
                  <a:srgbClr val="FAAF3A"/>
                </a:solidFill>
                <a:latin typeface="Times New Roman"/>
                <a:ea typeface="Times New Roman"/>
                <a:cs typeface="Times New Roman"/>
                <a:sym typeface="Times New Roman"/>
              </a:rPr>
              <a:t> </a:t>
            </a:r>
            <a:r>
              <a:rPr lang="de-DE" sz="1900" b="1" dirty="0" err="1">
                <a:solidFill>
                  <a:srgbClr val="FAAF3A"/>
                </a:solidFill>
                <a:latin typeface="Times New Roman"/>
                <a:ea typeface="Times New Roman"/>
                <a:cs typeface="Times New Roman"/>
                <a:sym typeface="Times New Roman"/>
              </a:rPr>
              <a:t>για</a:t>
            </a:r>
            <a:r>
              <a:rPr lang="de-DE" sz="1900" b="1" dirty="0">
                <a:solidFill>
                  <a:srgbClr val="FAAF3A"/>
                </a:solidFill>
                <a:latin typeface="Times New Roman"/>
                <a:ea typeface="Times New Roman"/>
                <a:cs typeface="Times New Roman"/>
                <a:sym typeface="Times New Roman"/>
              </a:rPr>
              <a:t> </a:t>
            </a:r>
            <a:r>
              <a:rPr lang="de-DE" sz="1900" b="1" dirty="0" err="1">
                <a:solidFill>
                  <a:srgbClr val="FAAF3A"/>
                </a:solidFill>
                <a:latin typeface="Times New Roman"/>
                <a:ea typeface="Times New Roman"/>
                <a:cs typeface="Times New Roman"/>
                <a:sym typeface="Times New Roman"/>
              </a:rPr>
              <a:t>τον</a:t>
            </a:r>
            <a:r>
              <a:rPr lang="de-DE" sz="1900" b="1" dirty="0">
                <a:solidFill>
                  <a:srgbClr val="FAAF3A"/>
                </a:solidFill>
                <a:latin typeface="Times New Roman"/>
                <a:ea typeface="Times New Roman"/>
                <a:cs typeface="Times New Roman"/>
                <a:sym typeface="Times New Roman"/>
              </a:rPr>
              <a:t>/</a:t>
            </a:r>
            <a:r>
              <a:rPr lang="de-DE" sz="1900" b="1" dirty="0" err="1">
                <a:solidFill>
                  <a:srgbClr val="FAAF3A"/>
                </a:solidFill>
                <a:latin typeface="Times New Roman"/>
                <a:ea typeface="Times New Roman"/>
                <a:cs typeface="Times New Roman"/>
                <a:sym typeface="Times New Roman"/>
              </a:rPr>
              <a:t>ην</a:t>
            </a:r>
            <a:r>
              <a:rPr lang="de-DE" sz="1900" b="1" dirty="0">
                <a:solidFill>
                  <a:srgbClr val="FAAF3A"/>
                </a:solidFill>
                <a:latin typeface="Times New Roman"/>
                <a:ea typeface="Times New Roman"/>
                <a:cs typeface="Times New Roman"/>
                <a:sym typeface="Times New Roman"/>
              </a:rPr>
              <a:t> </a:t>
            </a:r>
            <a:r>
              <a:rPr lang="de-DE" sz="1900" b="1" dirty="0" err="1">
                <a:solidFill>
                  <a:srgbClr val="FAAF3A"/>
                </a:solidFill>
                <a:latin typeface="Times New Roman"/>
                <a:ea typeface="Times New Roman"/>
                <a:cs typeface="Times New Roman"/>
                <a:sym typeface="Times New Roman"/>
              </a:rPr>
              <a:t>εκπαιδευτικό</a:t>
            </a:r>
            <a:endParaRPr sz="1900" b="1" dirty="0">
              <a:solidFill>
                <a:srgbClr val="FAAF3A"/>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16"/>
          <p:cNvGrpSpPr/>
          <p:nvPr/>
        </p:nvGrpSpPr>
        <p:grpSpPr>
          <a:xfrm>
            <a:off x="11110976" y="6162040"/>
            <a:ext cx="484657" cy="333692"/>
            <a:chOff x="11110976" y="6162040"/>
            <a:chExt cx="484657" cy="333692"/>
          </a:xfrm>
        </p:grpSpPr>
        <p:pic>
          <p:nvPicPr>
            <p:cNvPr id="370" name="Google Shape;370;p16"/>
            <p:cNvPicPr preferRelativeResize="0"/>
            <p:nvPr/>
          </p:nvPicPr>
          <p:blipFill rotWithShape="1">
            <a:blip r:embed="rId3">
              <a:alphaModFix/>
            </a:blip>
            <a:srcRect/>
            <a:stretch/>
          </p:blipFill>
          <p:spPr>
            <a:xfrm>
              <a:off x="11110976" y="6292532"/>
              <a:ext cx="242887" cy="162242"/>
            </a:xfrm>
            <a:prstGeom prst="rect">
              <a:avLst/>
            </a:prstGeom>
            <a:noFill/>
            <a:ln>
              <a:noFill/>
            </a:ln>
          </p:spPr>
        </p:pic>
        <p:pic>
          <p:nvPicPr>
            <p:cNvPr id="371" name="Google Shape;371;p16"/>
            <p:cNvPicPr preferRelativeResize="0"/>
            <p:nvPr/>
          </p:nvPicPr>
          <p:blipFill rotWithShape="1">
            <a:blip r:embed="rId4">
              <a:alphaModFix/>
            </a:blip>
            <a:srcRect/>
            <a:stretch/>
          </p:blipFill>
          <p:spPr>
            <a:xfrm>
              <a:off x="11123676" y="6162040"/>
              <a:ext cx="471957" cy="333692"/>
            </a:xfrm>
            <a:prstGeom prst="rect">
              <a:avLst/>
            </a:prstGeom>
            <a:noFill/>
            <a:ln>
              <a:noFill/>
            </a:ln>
          </p:spPr>
        </p:pic>
      </p:grpSp>
      <p:grpSp>
        <p:nvGrpSpPr>
          <p:cNvPr id="372" name="Google Shape;372;p16"/>
          <p:cNvGrpSpPr/>
          <p:nvPr/>
        </p:nvGrpSpPr>
        <p:grpSpPr>
          <a:xfrm>
            <a:off x="0" y="0"/>
            <a:ext cx="7684583" cy="6859143"/>
            <a:chOff x="0" y="0"/>
            <a:chExt cx="7684583" cy="6859143"/>
          </a:xfrm>
        </p:grpSpPr>
        <p:sp>
          <p:nvSpPr>
            <p:cNvPr id="373" name="Google Shape;373;p16"/>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16"/>
            <p:cNvSpPr/>
            <p:nvPr/>
          </p:nvSpPr>
          <p:spPr>
            <a:xfrm>
              <a:off x="733425" y="1590675"/>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5" name="Google Shape;375;p16"/>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376" name="Google Shape;376;p16"/>
          <p:cNvSpPr txBox="1"/>
          <p:nvPr/>
        </p:nvSpPr>
        <p:spPr>
          <a:xfrm>
            <a:off x="575695" y="1778857"/>
            <a:ext cx="6375900" cy="4703703"/>
          </a:xfrm>
          <a:prstGeom prst="rect">
            <a:avLst/>
          </a:prstGeom>
          <a:noFill/>
          <a:ln>
            <a:noFill/>
          </a:ln>
        </p:spPr>
        <p:txBody>
          <a:bodyPr spcFirstLastPara="1" wrap="square" lIns="0" tIns="42525" rIns="0" bIns="0" anchor="t" anchorCtr="0">
            <a:spAutoFit/>
          </a:bodyPr>
          <a:lstStyle/>
          <a:p>
            <a:pPr marL="288925" marR="0" lvl="0" indent="-264160" algn="l" rtl="0">
              <a:lnSpc>
                <a:spcPct val="100000"/>
              </a:lnSpc>
              <a:spcBef>
                <a:spcPts val="0"/>
              </a:spcBef>
              <a:spcAft>
                <a:spcPts val="0"/>
              </a:spcAft>
              <a:buClr>
                <a:srgbClr val="FFCC66"/>
              </a:buClr>
              <a:buSzPts val="1500"/>
              <a:buFont typeface="Times New Roman"/>
              <a:buAutoNum type="arabicPeriod"/>
            </a:pPr>
            <a:r>
              <a:rPr lang="de-DE" sz="1600" dirty="0" err="1">
                <a:solidFill>
                  <a:srgbClr val="FFFFFF"/>
                </a:solidFill>
                <a:latin typeface="Times New Roman" pitchFamily="18" charset="0"/>
                <a:ea typeface="Times New Roman"/>
                <a:cs typeface="Times New Roman" pitchFamily="18" charset="0"/>
                <a:sym typeface="Times New Roman"/>
              </a:rPr>
              <a:t>Για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να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εγγραφείτε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μπορείτε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να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ακολουθήσετε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τον</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παρακάτω</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σύνδεσμο</a:t>
            </a:r>
            <a:r>
              <a:rPr lang="de-DE" sz="1600" dirty="0">
                <a:solidFill>
                  <a:srgbClr val="FFFFFF"/>
                </a:solidFill>
                <a:latin typeface="Times New Roman" pitchFamily="18" charset="0"/>
                <a:ea typeface="Times New Roman"/>
                <a:cs typeface="Times New Roman" pitchFamily="18" charset="0"/>
                <a:sym typeface="Times New Roman"/>
              </a:rPr>
              <a:t>:</a:t>
            </a:r>
            <a:endParaRPr sz="1600" dirty="0">
              <a:solidFill>
                <a:schemeClr val="dk1"/>
              </a:solidFill>
              <a:latin typeface="Times New Roman" pitchFamily="18" charset="0"/>
              <a:ea typeface="Times New Roman"/>
              <a:cs typeface="Times New Roman" pitchFamily="18" charset="0"/>
              <a:sym typeface="Times New Roman"/>
            </a:endParaRPr>
          </a:p>
          <a:p>
            <a:pPr marL="355600" marR="0" lvl="0" indent="0" algn="l" rtl="0">
              <a:lnSpc>
                <a:spcPct val="100000"/>
              </a:lnSpc>
              <a:spcBef>
                <a:spcPts val="185"/>
              </a:spcBef>
              <a:spcAft>
                <a:spcPts val="0"/>
              </a:spcAft>
              <a:buNone/>
            </a:pPr>
            <a:r>
              <a:rPr lang="de-DE" sz="1600" b="1" u="sng" dirty="0">
                <a:solidFill>
                  <a:srgbClr val="9DC3E6"/>
                </a:solidFill>
                <a:latin typeface="Times New Roman" pitchFamily="18" charset="0"/>
                <a:ea typeface="Times New Roman"/>
                <a:cs typeface="Times New Roman" pitchFamily="18" charset="0"/>
                <a:sym typeface="Times New Roman"/>
                <a:hlinkClick r:id="rId6">
                  <a:extLst>
                    <a:ext uri="{A12FA001-AC4F-418D-AE19-62706E023703}">
                      <ahyp:hlinkClr xmlns:ahyp="http://schemas.microsoft.com/office/drawing/2018/hyperlinkcolor" val="tx"/>
                    </a:ext>
                  </a:extLst>
                </a:hlinkClick>
              </a:rPr>
              <a:t>http://bigtalkslittlepeople.com/register/</a:t>
            </a:r>
            <a:endParaRPr sz="1600" dirty="0">
              <a:solidFill>
                <a:schemeClr val="dk1"/>
              </a:solidFill>
              <a:latin typeface="Times New Roman" pitchFamily="18" charset="0"/>
              <a:ea typeface="Times New Roman"/>
              <a:cs typeface="Times New Roman" pitchFamily="18" charset="0"/>
              <a:sym typeface="Times New Roman"/>
            </a:endParaRPr>
          </a:p>
          <a:p>
            <a:pPr marL="0" marR="0" lvl="0" indent="0" algn="l" rtl="0">
              <a:lnSpc>
                <a:spcPct val="100000"/>
              </a:lnSpc>
              <a:spcBef>
                <a:spcPts val="50"/>
              </a:spcBef>
              <a:spcAft>
                <a:spcPts val="0"/>
              </a:spcAft>
              <a:buNone/>
            </a:pPr>
            <a:endParaRPr sz="1600" dirty="0">
              <a:solidFill>
                <a:schemeClr val="dk1"/>
              </a:solidFill>
              <a:latin typeface="Times New Roman" pitchFamily="18" charset="0"/>
              <a:ea typeface="Times New Roman"/>
              <a:cs typeface="Times New Roman" pitchFamily="18" charset="0"/>
              <a:sym typeface="Times New Roman"/>
            </a:endParaRPr>
          </a:p>
          <a:p>
            <a:pPr marL="288925" marR="0" lvl="0" indent="-276860" algn="l" rtl="0">
              <a:lnSpc>
                <a:spcPct val="100000"/>
              </a:lnSpc>
              <a:spcBef>
                <a:spcPts val="0"/>
              </a:spcBef>
              <a:spcAft>
                <a:spcPts val="0"/>
              </a:spcAft>
              <a:buClr>
                <a:srgbClr val="FFCC66"/>
              </a:buClr>
              <a:buSzPts val="1700"/>
              <a:buFont typeface="Tahoma"/>
              <a:buAutoNum type="arabicPeriod" startAt="2"/>
            </a:pPr>
            <a:r>
              <a:rPr lang="de-DE" sz="1600" dirty="0">
                <a:solidFill>
                  <a:srgbClr val="FFFFFF"/>
                </a:solidFill>
                <a:latin typeface="Times New Roman" pitchFamily="18" charset="0"/>
                <a:ea typeface="Times New Roman"/>
                <a:cs typeface="Times New Roman" pitchFamily="18" charset="0"/>
                <a:sym typeface="Times New Roman"/>
              </a:rPr>
              <a:t>Ο </a:t>
            </a:r>
            <a:r>
              <a:rPr lang="de-DE" sz="1600" dirty="0" err="1">
                <a:solidFill>
                  <a:srgbClr val="FFFFFF"/>
                </a:solidFill>
                <a:latin typeface="Times New Roman" pitchFamily="18" charset="0"/>
                <a:ea typeface="Times New Roman"/>
                <a:cs typeface="Times New Roman" pitchFamily="18" charset="0"/>
                <a:sym typeface="Times New Roman"/>
              </a:rPr>
              <a:t>δι</a:t>
            </a:r>
            <a:r>
              <a:rPr lang="el-GR" sz="1600" dirty="0" err="1">
                <a:solidFill>
                  <a:srgbClr val="FFFFFF"/>
                </a:solidFill>
                <a:latin typeface="Times New Roman" pitchFamily="18" charset="0"/>
                <a:ea typeface="Times New Roman"/>
                <a:cs typeface="Times New Roman" pitchFamily="18" charset="0"/>
                <a:sym typeface="Times New Roman"/>
              </a:rPr>
              <a:t>αδι</a:t>
            </a:r>
            <a:r>
              <a:rPr lang="de-DE" sz="1600" dirty="0" err="1">
                <a:solidFill>
                  <a:srgbClr val="FFFFFF"/>
                </a:solidFill>
                <a:latin typeface="Times New Roman" pitchFamily="18" charset="0"/>
                <a:ea typeface="Times New Roman"/>
                <a:cs typeface="Times New Roman" pitchFamily="18" charset="0"/>
                <a:sym typeface="Times New Roman"/>
              </a:rPr>
              <a:t>κτυακός</a:t>
            </a:r>
            <a:r>
              <a:rPr lang="de-DE" sz="1600" dirty="0">
                <a:solidFill>
                  <a:srgbClr val="FFFFFF"/>
                </a:solidFill>
                <a:latin typeface="Times New Roman" pitchFamily="18" charset="0"/>
                <a:ea typeface="Times New Roman"/>
                <a:cs typeface="Times New Roman" pitchFamily="18" charset="0"/>
                <a:sym typeface="Times New Roman"/>
              </a:rPr>
              <a:t> </a:t>
            </a:r>
            <a:r>
              <a:rPr lang="el-GR" sz="1600" dirty="0">
                <a:solidFill>
                  <a:srgbClr val="FFFFFF"/>
                </a:solidFill>
                <a:latin typeface="Times New Roman" pitchFamily="18" charset="0"/>
                <a:ea typeface="Times New Roman"/>
                <a:cs typeface="Times New Roman" pitchFamily="18" charset="0"/>
                <a:sym typeface="Times New Roman"/>
              </a:rPr>
              <a:t>σύνδεσμος </a:t>
            </a:r>
            <a:r>
              <a:rPr lang="de-DE" sz="1600" dirty="0" err="1">
                <a:solidFill>
                  <a:srgbClr val="FFFFFF"/>
                </a:solidFill>
                <a:latin typeface="Times New Roman" pitchFamily="18" charset="0"/>
                <a:ea typeface="Times New Roman"/>
                <a:cs typeface="Times New Roman" pitchFamily="18" charset="0"/>
                <a:sym typeface="Times New Roman"/>
              </a:rPr>
              <a:t>είναι</a:t>
            </a:r>
            <a:r>
              <a:rPr lang="de-DE" sz="1600" dirty="0">
                <a:solidFill>
                  <a:srgbClr val="FFFFFF"/>
                </a:solidFill>
                <a:latin typeface="Times New Roman" pitchFamily="18" charset="0"/>
                <a:ea typeface="Times New Roman"/>
                <a:cs typeface="Times New Roman" pitchFamily="18" charset="0"/>
                <a:sym typeface="Times New Roman"/>
              </a:rPr>
              <a:t>: </a:t>
            </a:r>
            <a:r>
              <a:rPr lang="de-DE" sz="1600" b="1" u="sng" dirty="0">
                <a:solidFill>
                  <a:srgbClr val="8EBDDC"/>
                </a:solidFill>
                <a:latin typeface="Times New Roman" pitchFamily="18" charset="0"/>
                <a:ea typeface="Times New Roman"/>
                <a:cs typeface="Times New Roman" pitchFamily="18" charset="0"/>
                <a:sym typeface="Times New Roman"/>
                <a:hlinkClick r:id="rId7">
                  <a:extLst>
                    <a:ext uri="{A12FA001-AC4F-418D-AE19-62706E023703}">
                      <ahyp:hlinkClr xmlns:ahyp="http://schemas.microsoft.com/office/drawing/2018/hyperlinkcolor" val="tx"/>
                    </a:ext>
                  </a:extLst>
                </a:hlinkClick>
              </a:rPr>
              <a:t>http://bigtalkslittlepeople.com</a:t>
            </a:r>
            <a:endParaRPr sz="1600" dirty="0">
              <a:solidFill>
                <a:schemeClr val="dk1"/>
              </a:solidFill>
              <a:latin typeface="Times New Roman" pitchFamily="18" charset="0"/>
              <a:ea typeface="Times New Roman"/>
              <a:cs typeface="Times New Roman" pitchFamily="18" charset="0"/>
              <a:sym typeface="Times New Roman"/>
            </a:endParaRPr>
          </a:p>
          <a:p>
            <a:pPr marL="298450" marR="382270" lvl="0" indent="-273685" algn="l" rtl="0">
              <a:lnSpc>
                <a:spcPct val="114705"/>
              </a:lnSpc>
              <a:spcBef>
                <a:spcPts val="2155"/>
              </a:spcBef>
              <a:spcAft>
                <a:spcPts val="0"/>
              </a:spcAft>
              <a:buClr>
                <a:srgbClr val="FFCC66"/>
              </a:buClr>
              <a:buSzPts val="1500"/>
              <a:buFont typeface="Times New Roman"/>
              <a:buAutoNum type="arabicPeriod" startAt="2"/>
            </a:pPr>
            <a:r>
              <a:rPr lang="de-DE" sz="1600" dirty="0" err="1">
                <a:solidFill>
                  <a:srgbClr val="FFFFFF"/>
                </a:solidFill>
                <a:latin typeface="Times New Roman" pitchFamily="18" charset="0"/>
                <a:ea typeface="Times New Roman"/>
                <a:cs typeface="Times New Roman" pitchFamily="18" charset="0"/>
                <a:sym typeface="Times New Roman"/>
              </a:rPr>
              <a:t>Συμπληρώστε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τα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στοιχεία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σας</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μπορείτε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να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χρησιμοποιήσετε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οτιδήποτε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άλλο</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εκτός</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από</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διεύθυνση</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ηλεκτρονικού</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ταχυδρομείου</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στο</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πεδίο</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όνομα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χρήστη</a:t>
            </a:r>
            <a:r>
              <a:rPr lang="de-DE" sz="1600" dirty="0">
                <a:solidFill>
                  <a:srgbClr val="FFFFFF"/>
                </a:solidFill>
                <a:latin typeface="Times New Roman" pitchFamily="18" charset="0"/>
                <a:ea typeface="Times New Roman"/>
                <a:cs typeface="Times New Roman" pitchFamily="18" charset="0"/>
                <a:sym typeface="Times New Roman"/>
              </a:rPr>
              <a:t>).</a:t>
            </a:r>
            <a:endParaRPr sz="1600" dirty="0">
              <a:solidFill>
                <a:schemeClr val="dk1"/>
              </a:solidFill>
              <a:latin typeface="Times New Roman" pitchFamily="18" charset="0"/>
              <a:ea typeface="Times New Roman"/>
              <a:cs typeface="Times New Roman" pitchFamily="18" charset="0"/>
              <a:sym typeface="Times New Roman"/>
            </a:endParaRPr>
          </a:p>
          <a:p>
            <a:pPr marL="279400" marR="0" lvl="0" indent="-254634" algn="l" rtl="0">
              <a:lnSpc>
                <a:spcPct val="100000"/>
              </a:lnSpc>
              <a:spcBef>
                <a:spcPts val="1970"/>
              </a:spcBef>
              <a:spcAft>
                <a:spcPts val="0"/>
              </a:spcAft>
              <a:buClr>
                <a:srgbClr val="FFCC66"/>
              </a:buClr>
              <a:buSzPts val="1500"/>
              <a:buFont typeface="Times New Roman"/>
              <a:buAutoNum type="arabicPeriod" startAt="2"/>
            </a:pPr>
            <a:r>
              <a:rPr lang="de-DE" sz="1600" dirty="0" err="1">
                <a:solidFill>
                  <a:srgbClr val="FFFFFF"/>
                </a:solidFill>
                <a:latin typeface="Times New Roman" pitchFamily="18" charset="0"/>
                <a:ea typeface="Times New Roman"/>
                <a:cs typeface="Times New Roman" pitchFamily="18" charset="0"/>
                <a:sym typeface="Times New Roman"/>
              </a:rPr>
              <a:t>Κάντε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κλικ</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στο</a:t>
            </a:r>
            <a:r>
              <a:rPr lang="de-DE" sz="1600" dirty="0">
                <a:solidFill>
                  <a:srgbClr val="FFFFFF"/>
                </a:solidFill>
                <a:latin typeface="Times New Roman" pitchFamily="18" charset="0"/>
                <a:ea typeface="Times New Roman"/>
                <a:cs typeface="Times New Roman" pitchFamily="18" charset="0"/>
                <a:sym typeface="Times New Roman"/>
              </a:rPr>
              <a:t> </a:t>
            </a:r>
            <a:r>
              <a:rPr lang="el-GR" sz="1600" dirty="0">
                <a:solidFill>
                  <a:srgbClr val="FFFFFF"/>
                </a:solidFill>
                <a:latin typeface="Times New Roman" pitchFamily="18" charset="0"/>
                <a:ea typeface="Times New Roman"/>
                <a:cs typeface="Times New Roman" pitchFamily="18" charset="0"/>
                <a:sym typeface="Times New Roman"/>
              </a:rPr>
              <a:t>«Εγγραφή»</a:t>
            </a:r>
            <a:r>
              <a:rPr lang="de-DE" sz="1600" dirty="0">
                <a:solidFill>
                  <a:srgbClr val="FFFFFF"/>
                </a:solidFill>
                <a:latin typeface="Times New Roman" pitchFamily="18" charset="0"/>
                <a:ea typeface="Times New Roman"/>
                <a:cs typeface="Times New Roman" pitchFamily="18" charset="0"/>
                <a:sym typeface="Times New Roman"/>
              </a:rPr>
              <a:t>.</a:t>
            </a:r>
            <a:endParaRPr sz="1600" dirty="0">
              <a:solidFill>
                <a:schemeClr val="dk1"/>
              </a:solidFill>
              <a:latin typeface="Times New Roman" pitchFamily="18" charset="0"/>
              <a:ea typeface="Times New Roman"/>
              <a:cs typeface="Times New Roman" pitchFamily="18" charset="0"/>
              <a:sym typeface="Times New Roman"/>
            </a:endParaRPr>
          </a:p>
          <a:p>
            <a:pPr marL="269875" marR="0" lvl="0" indent="-245109" algn="l" rtl="0">
              <a:lnSpc>
                <a:spcPct val="100000"/>
              </a:lnSpc>
              <a:spcBef>
                <a:spcPts val="1415"/>
              </a:spcBef>
              <a:spcAft>
                <a:spcPts val="0"/>
              </a:spcAft>
              <a:buClr>
                <a:srgbClr val="FFCC66"/>
              </a:buClr>
              <a:buSzPts val="1500"/>
              <a:buFont typeface="Times New Roman"/>
              <a:buAutoNum type="arabicPeriod" startAt="2"/>
            </a:pPr>
            <a:r>
              <a:rPr lang="de-DE" sz="1600" dirty="0" err="1">
                <a:solidFill>
                  <a:srgbClr val="FFFFFF"/>
                </a:solidFill>
                <a:latin typeface="Times New Roman" pitchFamily="18" charset="0"/>
                <a:ea typeface="Times New Roman"/>
                <a:cs typeface="Times New Roman" pitchFamily="18" charset="0"/>
                <a:sym typeface="Times New Roman"/>
              </a:rPr>
              <a:t>Αποδεχτείτε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τους</a:t>
            </a:r>
            <a:r>
              <a:rPr lang="de-DE" sz="1600" dirty="0">
                <a:solidFill>
                  <a:srgbClr val="FFFFFF"/>
                </a:solidFill>
                <a:latin typeface="Times New Roman" pitchFamily="18" charset="0"/>
                <a:ea typeface="Times New Roman"/>
                <a:cs typeface="Times New Roman" pitchFamily="18" charset="0"/>
                <a:sym typeface="Times New Roman"/>
              </a:rPr>
              <a:t> </a:t>
            </a:r>
            <a:r>
              <a:rPr lang="el-GR" sz="1600" dirty="0">
                <a:solidFill>
                  <a:srgbClr val="FFFFFF"/>
                </a:solidFill>
                <a:latin typeface="Times New Roman" pitchFamily="18" charset="0"/>
                <a:ea typeface="Times New Roman"/>
                <a:cs typeface="Times New Roman" pitchFamily="18" charset="0"/>
                <a:sym typeface="Times New Roman"/>
              </a:rPr>
              <a:t>«</a:t>
            </a:r>
            <a:r>
              <a:rPr lang="de-DE" sz="1600" dirty="0" err="1">
                <a:solidFill>
                  <a:srgbClr val="FFFFFF"/>
                </a:solidFill>
                <a:latin typeface="Times New Roman" pitchFamily="18" charset="0"/>
                <a:ea typeface="Times New Roman"/>
                <a:cs typeface="Times New Roman" pitchFamily="18" charset="0"/>
                <a:sym typeface="Times New Roman"/>
              </a:rPr>
              <a:t>Όρους</a:t>
            </a:r>
            <a:r>
              <a:rPr lang="de-DE" sz="1600" dirty="0">
                <a:solidFill>
                  <a:srgbClr val="FFFFFF"/>
                </a:solidFill>
                <a:latin typeface="Times New Roman" pitchFamily="18" charset="0"/>
                <a:ea typeface="Times New Roman"/>
                <a:cs typeface="Times New Roman" pitchFamily="18" charset="0"/>
                <a:sym typeface="Times New Roman"/>
              </a:rPr>
              <a:t> &amp; </a:t>
            </a:r>
            <a:r>
              <a:rPr lang="de-DE" sz="1600" dirty="0" err="1">
                <a:solidFill>
                  <a:srgbClr val="FFFFFF"/>
                </a:solidFill>
                <a:latin typeface="Times New Roman" pitchFamily="18" charset="0"/>
                <a:ea typeface="Times New Roman"/>
                <a:cs typeface="Times New Roman" pitchFamily="18" charset="0"/>
                <a:sym typeface="Times New Roman"/>
              </a:rPr>
              <a:t>Προϋποθέσεις</a:t>
            </a:r>
            <a:r>
              <a:rPr lang="el-GR" sz="1600" dirty="0">
                <a:solidFill>
                  <a:srgbClr val="FFFFFF"/>
                </a:solidFill>
                <a:latin typeface="Times New Roman" pitchFamily="18" charset="0"/>
                <a:ea typeface="Times New Roman"/>
                <a:cs typeface="Times New Roman" pitchFamily="18" charset="0"/>
                <a:sym typeface="Times New Roman"/>
              </a:rPr>
              <a:t>»</a:t>
            </a:r>
            <a:r>
              <a:rPr lang="de-DE" sz="1600" dirty="0">
                <a:solidFill>
                  <a:srgbClr val="FFFFFF"/>
                </a:solidFill>
                <a:latin typeface="Times New Roman" pitchFamily="18" charset="0"/>
                <a:ea typeface="Times New Roman"/>
                <a:cs typeface="Times New Roman" pitchFamily="18" charset="0"/>
                <a:sym typeface="Times New Roman"/>
              </a:rPr>
              <a:t>.</a:t>
            </a:r>
            <a:endParaRPr sz="1600" dirty="0">
              <a:solidFill>
                <a:schemeClr val="dk1"/>
              </a:solidFill>
              <a:latin typeface="Times New Roman" pitchFamily="18" charset="0"/>
              <a:ea typeface="Times New Roman"/>
              <a:cs typeface="Times New Roman" pitchFamily="18" charset="0"/>
              <a:sym typeface="Times New Roman"/>
            </a:endParaRPr>
          </a:p>
          <a:p>
            <a:pPr marL="269875" marR="0" lvl="0" indent="-245109" algn="l" rtl="0">
              <a:lnSpc>
                <a:spcPct val="100000"/>
              </a:lnSpc>
              <a:spcBef>
                <a:spcPts val="1340"/>
              </a:spcBef>
              <a:spcAft>
                <a:spcPts val="0"/>
              </a:spcAft>
              <a:buClr>
                <a:srgbClr val="FFCC66"/>
              </a:buClr>
              <a:buSzPts val="1500"/>
              <a:buFont typeface="Times New Roman"/>
              <a:buAutoNum type="arabicPeriod" startAt="2"/>
            </a:pPr>
            <a:r>
              <a:rPr lang="de-DE" sz="1600" dirty="0" err="1">
                <a:solidFill>
                  <a:srgbClr val="FFFFFF"/>
                </a:solidFill>
                <a:latin typeface="Times New Roman" pitchFamily="18" charset="0"/>
                <a:ea typeface="Times New Roman"/>
                <a:cs typeface="Times New Roman" pitchFamily="18" charset="0"/>
                <a:sym typeface="Times New Roman"/>
              </a:rPr>
              <a:t>Ελέγξτε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τα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εισερχόμενά</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σας</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για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να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επιβεβαιώσετε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το</a:t>
            </a:r>
            <a:r>
              <a:rPr lang="de-DE" sz="1600" dirty="0">
                <a:solidFill>
                  <a:srgbClr val="FFFFFF"/>
                </a:solidFill>
                <a:latin typeface="Times New Roman" pitchFamily="18" charset="0"/>
                <a:ea typeface="Times New Roman"/>
                <a:cs typeface="Times New Roman" pitchFamily="18" charset="0"/>
                <a:sym typeface="Times New Roman"/>
              </a:rPr>
              <a:t> email </a:t>
            </a:r>
            <a:r>
              <a:rPr lang="de-DE" sz="1600" dirty="0" err="1">
                <a:solidFill>
                  <a:srgbClr val="FFFFFF"/>
                </a:solidFill>
                <a:latin typeface="Times New Roman" pitchFamily="18" charset="0"/>
                <a:ea typeface="Times New Roman"/>
                <a:cs typeface="Times New Roman" pitchFamily="18" charset="0"/>
                <a:sym typeface="Times New Roman"/>
              </a:rPr>
              <a:t>και</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τον</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λογαριασμό</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σας</a:t>
            </a:r>
            <a:r>
              <a:rPr lang="de-DE" sz="1600" dirty="0">
                <a:solidFill>
                  <a:srgbClr val="FFFFFF"/>
                </a:solidFill>
                <a:latin typeface="Times New Roman" pitchFamily="18" charset="0"/>
                <a:ea typeface="Times New Roman"/>
                <a:cs typeface="Times New Roman" pitchFamily="18" charset="0"/>
                <a:sym typeface="Times New Roman"/>
              </a:rPr>
              <a:t>.</a:t>
            </a:r>
            <a:endParaRPr sz="1600" dirty="0">
              <a:solidFill>
                <a:schemeClr val="dk1"/>
              </a:solidFill>
              <a:latin typeface="Times New Roman" pitchFamily="18" charset="0"/>
              <a:ea typeface="Times New Roman"/>
              <a:cs typeface="Times New Roman" pitchFamily="18" charset="0"/>
              <a:sym typeface="Times New Roman"/>
            </a:endParaRPr>
          </a:p>
          <a:p>
            <a:pPr marL="0" marR="0" lvl="0" indent="0" algn="l" rtl="0">
              <a:lnSpc>
                <a:spcPct val="100000"/>
              </a:lnSpc>
              <a:spcBef>
                <a:spcPts val="65"/>
              </a:spcBef>
              <a:spcAft>
                <a:spcPts val="0"/>
              </a:spcAft>
              <a:buNone/>
            </a:pPr>
            <a:endParaRPr sz="16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00000"/>
              </a:lnSpc>
              <a:spcBef>
                <a:spcPts val="5"/>
              </a:spcBef>
              <a:spcAft>
                <a:spcPts val="0"/>
              </a:spcAft>
              <a:buNone/>
            </a:pPr>
            <a:r>
              <a:rPr lang="de-DE" sz="1600" dirty="0" err="1">
                <a:solidFill>
                  <a:srgbClr val="FFFFFF"/>
                </a:solidFill>
                <a:latin typeface="Times New Roman" pitchFamily="18" charset="0"/>
                <a:ea typeface="Times New Roman"/>
                <a:cs typeface="Times New Roman" pitchFamily="18" charset="0"/>
                <a:sym typeface="Times New Roman"/>
              </a:rPr>
              <a:t>Σε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αυτό</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το</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σημείο</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μπορείτε</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να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συνδεθείτε</a:t>
            </a:r>
            <a:r>
              <a:rPr lang="de-DE" sz="1600" dirty="0">
                <a:solidFill>
                  <a:srgbClr val="FFFFFF"/>
                </a:solidFill>
                <a:latin typeface="Times New Roman" pitchFamily="18" charset="0"/>
                <a:ea typeface="Times New Roman"/>
                <a:cs typeface="Times New Roman" pitchFamily="18" charset="0"/>
                <a:sym typeface="Times New Roman"/>
              </a:rPr>
              <a:t>.</a:t>
            </a:r>
            <a:endParaRPr sz="1600" dirty="0">
              <a:solidFill>
                <a:schemeClr val="dk1"/>
              </a:solidFill>
              <a:latin typeface="Times New Roman" pitchFamily="18" charset="0"/>
              <a:ea typeface="Times New Roman"/>
              <a:cs typeface="Times New Roman" pitchFamily="18" charset="0"/>
              <a:sym typeface="Times New Roman"/>
            </a:endParaRPr>
          </a:p>
          <a:p>
            <a:pPr marL="12700" marR="0" lvl="0" indent="0" algn="l" rtl="0">
              <a:lnSpc>
                <a:spcPct val="100000"/>
              </a:lnSpc>
              <a:spcBef>
                <a:spcPts val="1340"/>
              </a:spcBef>
              <a:spcAft>
                <a:spcPts val="0"/>
              </a:spcAft>
              <a:buNone/>
            </a:pPr>
            <a:r>
              <a:rPr lang="de-DE" sz="1600" dirty="0" err="1">
                <a:solidFill>
                  <a:srgbClr val="FFFFFF"/>
                </a:solidFill>
                <a:latin typeface="Times New Roman" pitchFamily="18" charset="0"/>
                <a:ea typeface="Times New Roman"/>
                <a:cs typeface="Times New Roman" pitchFamily="18" charset="0"/>
                <a:sym typeface="Times New Roman"/>
              </a:rPr>
              <a:t>Εάν</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υπάρχουν</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προβλήματα</a:t>
            </a:r>
            <a:r>
              <a:rPr lang="de-DE" sz="1600" dirty="0">
                <a:solidFill>
                  <a:srgbClr val="FFFFFF"/>
                </a:solidFill>
                <a:latin typeface="Times New Roman" pitchFamily="18" charset="0"/>
                <a:ea typeface="Times New Roman"/>
                <a:cs typeface="Times New Roman" pitchFamily="18" charset="0"/>
                <a:sym typeface="Times New Roman"/>
              </a:rPr>
              <a:t>, </a:t>
            </a:r>
            <a:r>
              <a:rPr lang="de-DE" sz="1600" dirty="0" err="1">
                <a:solidFill>
                  <a:srgbClr val="FFFFFF"/>
                </a:solidFill>
                <a:latin typeface="Times New Roman" pitchFamily="18" charset="0"/>
                <a:ea typeface="Times New Roman"/>
                <a:cs typeface="Times New Roman" pitchFamily="18" charset="0"/>
                <a:sym typeface="Times New Roman"/>
              </a:rPr>
              <a:t>στείλτε</a:t>
            </a:r>
            <a:r>
              <a:rPr lang="de-DE" sz="1600" dirty="0">
                <a:solidFill>
                  <a:srgbClr val="FFFFFF"/>
                </a:solidFill>
                <a:latin typeface="Times New Roman" pitchFamily="18" charset="0"/>
                <a:ea typeface="Times New Roman"/>
                <a:cs typeface="Times New Roman" pitchFamily="18" charset="0"/>
                <a:sym typeface="Times New Roman"/>
              </a:rPr>
              <a:t> email</a:t>
            </a:r>
            <a:r>
              <a:rPr lang="el-GR" sz="1600" dirty="0">
                <a:solidFill>
                  <a:srgbClr val="FFFFFF"/>
                </a:solidFill>
                <a:latin typeface="Times New Roman" pitchFamily="18" charset="0"/>
                <a:ea typeface="Times New Roman"/>
                <a:cs typeface="Times New Roman" pitchFamily="18" charset="0"/>
                <a:sym typeface="Times New Roman"/>
              </a:rPr>
              <a:t> στο</a:t>
            </a:r>
            <a:r>
              <a:rPr lang="de-DE" sz="1600" dirty="0">
                <a:solidFill>
                  <a:srgbClr val="FFFFFF"/>
                </a:solidFill>
                <a:latin typeface="Times New Roman" pitchFamily="18" charset="0"/>
                <a:ea typeface="Times New Roman"/>
                <a:cs typeface="Times New Roman" pitchFamily="18" charset="0"/>
                <a:sym typeface="Times New Roman"/>
              </a:rPr>
              <a:t> </a:t>
            </a:r>
            <a:r>
              <a:rPr lang="el-GR" sz="1600" dirty="0">
                <a:solidFill>
                  <a:srgbClr val="FFFFFF"/>
                </a:solidFill>
                <a:latin typeface="Times New Roman" pitchFamily="18" charset="0"/>
                <a:ea typeface="Times New Roman"/>
                <a:cs typeface="Times New Roman" pitchFamily="18" charset="0"/>
                <a:sym typeface="Times New Roman"/>
              </a:rPr>
              <a:t> </a:t>
            </a:r>
            <a:r>
              <a:rPr lang="en-US" sz="1600" u="sng" dirty="0">
                <a:solidFill>
                  <a:srgbClr val="FFFFFF"/>
                </a:solidFill>
                <a:latin typeface="Times New Roman" pitchFamily="18" charset="0"/>
                <a:ea typeface="Times New Roman"/>
                <a:cs typeface="Times New Roman" pitchFamily="18" charset="0"/>
                <a:sym typeface="Times New Roman"/>
              </a:rPr>
              <a:t>xroussi@uth.gr</a:t>
            </a:r>
            <a:endParaRPr sz="1600" dirty="0">
              <a:solidFill>
                <a:schemeClr val="dk1"/>
              </a:solidFill>
              <a:latin typeface="Times New Roman" pitchFamily="18" charset="0"/>
              <a:ea typeface="Times New Roman"/>
              <a:cs typeface="Times New Roman" pitchFamily="18" charset="0"/>
              <a:sym typeface="Times New Roman"/>
            </a:endParaRPr>
          </a:p>
        </p:txBody>
      </p:sp>
      <p:grpSp>
        <p:nvGrpSpPr>
          <p:cNvPr id="377" name="Google Shape;377;p16"/>
          <p:cNvGrpSpPr/>
          <p:nvPr/>
        </p:nvGrpSpPr>
        <p:grpSpPr>
          <a:xfrm>
            <a:off x="8088756" y="1424939"/>
            <a:ext cx="3811523" cy="4641189"/>
            <a:chOff x="8088756" y="1424939"/>
            <a:chExt cx="3811523" cy="4641189"/>
          </a:xfrm>
        </p:grpSpPr>
        <p:pic>
          <p:nvPicPr>
            <p:cNvPr id="378" name="Google Shape;378;p16"/>
            <p:cNvPicPr preferRelativeResize="0"/>
            <p:nvPr/>
          </p:nvPicPr>
          <p:blipFill rotWithShape="1">
            <a:blip r:embed="rId8">
              <a:alphaModFix/>
            </a:blip>
            <a:srcRect/>
            <a:stretch/>
          </p:blipFill>
          <p:spPr>
            <a:xfrm>
              <a:off x="10248031" y="2689639"/>
              <a:ext cx="520225" cy="461263"/>
            </a:xfrm>
            <a:prstGeom prst="rect">
              <a:avLst/>
            </a:prstGeom>
            <a:noFill/>
            <a:ln>
              <a:noFill/>
            </a:ln>
          </p:spPr>
        </p:pic>
        <p:pic>
          <p:nvPicPr>
            <p:cNvPr id="379" name="Google Shape;379;p16"/>
            <p:cNvPicPr preferRelativeResize="0"/>
            <p:nvPr/>
          </p:nvPicPr>
          <p:blipFill rotWithShape="1">
            <a:blip r:embed="rId9">
              <a:alphaModFix/>
            </a:blip>
            <a:srcRect/>
            <a:stretch/>
          </p:blipFill>
          <p:spPr>
            <a:xfrm>
              <a:off x="8156744" y="1737536"/>
              <a:ext cx="3515645" cy="4321019"/>
            </a:xfrm>
            <a:prstGeom prst="rect">
              <a:avLst/>
            </a:prstGeom>
            <a:noFill/>
            <a:ln>
              <a:noFill/>
            </a:ln>
          </p:spPr>
        </p:pic>
        <p:pic>
          <p:nvPicPr>
            <p:cNvPr id="380" name="Google Shape;380;p16"/>
            <p:cNvPicPr preferRelativeResize="0"/>
            <p:nvPr/>
          </p:nvPicPr>
          <p:blipFill rotWithShape="1">
            <a:blip r:embed="rId10">
              <a:alphaModFix/>
            </a:blip>
            <a:srcRect/>
            <a:stretch/>
          </p:blipFill>
          <p:spPr>
            <a:xfrm>
              <a:off x="8088756" y="1424939"/>
              <a:ext cx="3811523" cy="4641189"/>
            </a:xfrm>
            <a:prstGeom prst="rect">
              <a:avLst/>
            </a:prstGeom>
            <a:noFill/>
            <a:ln>
              <a:noFill/>
            </a:ln>
          </p:spPr>
        </p:pic>
      </p:grpSp>
      <p:sp>
        <p:nvSpPr>
          <p:cNvPr id="381" name="Google Shape;381;p16"/>
          <p:cNvSpPr txBox="1"/>
          <p:nvPr/>
        </p:nvSpPr>
        <p:spPr>
          <a:xfrm>
            <a:off x="708025" y="375440"/>
            <a:ext cx="6032400" cy="9306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err="1">
                <a:solidFill>
                  <a:srgbClr val="FAAF3A"/>
                </a:solidFill>
                <a:latin typeface="Times New Roman"/>
                <a:ea typeface="Times New Roman"/>
                <a:cs typeface="Times New Roman"/>
                <a:sym typeface="Times New Roman"/>
              </a:rPr>
              <a:t>Πως</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να</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εγγραφείτε</a:t>
            </a:r>
            <a:r>
              <a:rPr lang="de-DE" sz="1800" b="1" dirty="0">
                <a:solidFill>
                  <a:srgbClr val="FAAF3A"/>
                </a:solidFill>
                <a:latin typeface="Times New Roman"/>
                <a:ea typeface="Times New Roman"/>
                <a:cs typeface="Times New Roman"/>
                <a:sym typeface="Times New Roman"/>
              </a:rPr>
              <a:t> </a:t>
            </a:r>
            <a:r>
              <a:rPr lang="el-GR"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αποκτήσετε</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πρόσβαση</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στην</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ιστοσελίδα</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του</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προγράμματος</a:t>
            </a:r>
            <a:r>
              <a:rPr lang="de-DE" sz="1800" b="1" dirty="0">
                <a:solidFill>
                  <a:srgbClr val="FAAF3A"/>
                </a:solidFill>
                <a:latin typeface="Times New Roman"/>
                <a:ea typeface="Times New Roman"/>
                <a:cs typeface="Times New Roman"/>
                <a:sym typeface="Times New Roman"/>
              </a:rPr>
              <a:t> </a:t>
            </a:r>
            <a:r>
              <a:rPr lang="el-GR" sz="1800" b="1" dirty="0">
                <a:solidFill>
                  <a:srgbClr val="FAAF3A"/>
                </a:solidFill>
                <a:latin typeface="Times New Roman"/>
                <a:ea typeface="Times New Roman"/>
                <a:cs typeface="Times New Roman"/>
                <a:sym typeface="Times New Roman"/>
              </a:rPr>
              <a:t>«</a:t>
            </a:r>
            <a:r>
              <a:rPr lang="de-DE" sz="1800" b="1" dirty="0" err="1">
                <a:solidFill>
                  <a:srgbClr val="FAAF3A"/>
                </a:solidFill>
                <a:latin typeface="Times New Roman"/>
                <a:ea typeface="Times New Roman"/>
                <a:cs typeface="Times New Roman"/>
                <a:sym typeface="Times New Roman"/>
              </a:rPr>
              <a:t>Μεγάλες</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συζητήσεις</a:t>
            </a:r>
            <a:r>
              <a:rPr lang="de-DE" sz="1800" b="1" dirty="0">
                <a:solidFill>
                  <a:srgbClr val="FAAF3A"/>
                </a:solidFill>
                <a:latin typeface="Times New Roman"/>
                <a:ea typeface="Times New Roman"/>
                <a:cs typeface="Times New Roman"/>
                <a:sym typeface="Times New Roman"/>
              </a:rPr>
              <a:t> </a:t>
            </a:r>
            <a:r>
              <a:rPr lang="de-DE" sz="1800" b="1" dirty="0" err="1">
                <a:solidFill>
                  <a:srgbClr val="FAAF3A"/>
                </a:solidFill>
                <a:latin typeface="Times New Roman"/>
                <a:ea typeface="Times New Roman"/>
                <a:cs typeface="Times New Roman"/>
                <a:sym typeface="Times New Roman"/>
              </a:rPr>
              <a:t>γι</a:t>
            </a:r>
            <a:r>
              <a:rPr lang="de-DE" sz="1800" b="1" dirty="0">
                <a:solidFill>
                  <a:srgbClr val="FAAF3A"/>
                </a:solidFill>
                <a:latin typeface="Times New Roman"/>
                <a:ea typeface="Times New Roman"/>
                <a:cs typeface="Times New Roman"/>
                <a:sym typeface="Times New Roman"/>
              </a:rPr>
              <a:t>α μικρά παιδιά</a:t>
            </a:r>
            <a:r>
              <a:rPr lang="el-GR" sz="1800" b="1" dirty="0">
                <a:solidFill>
                  <a:srgbClr val="FAAF3A"/>
                </a:solidFill>
                <a:latin typeface="Times New Roman"/>
                <a:ea typeface="Times New Roman"/>
                <a:cs typeface="Times New Roman"/>
                <a:sym typeface="Times New Roman"/>
              </a:rPr>
              <a:t>»</a:t>
            </a:r>
            <a:endParaRPr lang="en-US" sz="1800" b="1" dirty="0">
              <a:solidFill>
                <a:srgbClr val="FAAF3A"/>
              </a:solidFill>
              <a:latin typeface="Times New Roman"/>
              <a:ea typeface="Times New Roman"/>
              <a:cs typeface="Times New Roman"/>
              <a:sym typeface="Times New Roman"/>
            </a:endParaRPr>
          </a:p>
          <a:p>
            <a:pPr marL="0" lvl="0" indent="0" algn="l" rtl="0">
              <a:spcBef>
                <a:spcPts val="0"/>
              </a:spcBef>
              <a:spcAft>
                <a:spcPts val="0"/>
              </a:spcAft>
              <a:buNone/>
            </a:pPr>
            <a:endParaRPr lang="en-US" sz="1800" b="1" dirty="0">
              <a:solidFill>
                <a:srgbClr val="FAAF3A"/>
              </a:solidFill>
              <a:latin typeface="Times New Roman"/>
              <a:ea typeface="Times New Roman"/>
              <a:cs typeface="Times New Roman"/>
              <a:sym typeface="Times New Roman"/>
            </a:endParaRPr>
          </a:p>
          <a:p>
            <a:pPr marL="0" lvl="0" indent="0" algn="l" rtl="0">
              <a:spcBef>
                <a:spcPts val="0"/>
              </a:spcBef>
              <a:spcAft>
                <a:spcPts val="0"/>
              </a:spcAft>
              <a:buNone/>
            </a:pPr>
            <a:r>
              <a:rPr lang="en-US" sz="1800" b="1" dirty="0">
                <a:solidFill>
                  <a:srgbClr val="FAAF3A"/>
                </a:solidFill>
                <a:latin typeface="Times New Roman"/>
                <a:ea typeface="Times New Roman"/>
                <a:cs typeface="Times New Roman"/>
                <a:sym typeface="Times New Roman"/>
              </a:rPr>
              <a:t>PLEASE SEND US YOUR </a:t>
            </a:r>
            <a:r>
              <a:rPr lang="el-GR" sz="1800" b="1" dirty="0">
                <a:solidFill>
                  <a:srgbClr val="FAAF3A"/>
                </a:solidFill>
                <a:latin typeface="Times New Roman"/>
                <a:ea typeface="Times New Roman"/>
                <a:cs typeface="Times New Roman"/>
                <a:sym typeface="Times New Roman"/>
              </a:rPr>
              <a:t>Ε_</a:t>
            </a:r>
            <a:r>
              <a:rPr lang="en-US" sz="1800" b="1" dirty="0">
                <a:solidFill>
                  <a:srgbClr val="FAAF3A"/>
                </a:solidFill>
                <a:latin typeface="Times New Roman"/>
                <a:ea typeface="Times New Roman"/>
                <a:cs typeface="Times New Roman"/>
                <a:sym typeface="Times New Roman"/>
              </a:rPr>
              <a:t>MAIL</a:t>
            </a:r>
            <a:endParaRPr sz="1800" b="1" dirty="0">
              <a:solidFill>
                <a:srgbClr val="FAAF3A"/>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grpSp>
        <p:nvGrpSpPr>
          <p:cNvPr id="2" name="Google Shape;45;p2"/>
          <p:cNvGrpSpPr/>
          <p:nvPr/>
        </p:nvGrpSpPr>
        <p:grpSpPr>
          <a:xfrm>
            <a:off x="11101451" y="6162040"/>
            <a:ext cx="508469" cy="333692"/>
            <a:chOff x="11101451" y="6162040"/>
            <a:chExt cx="508469" cy="333692"/>
          </a:xfrm>
        </p:grpSpPr>
        <p:pic>
          <p:nvPicPr>
            <p:cNvPr id="46" name="Google Shape;46;p2"/>
            <p:cNvPicPr preferRelativeResize="0"/>
            <p:nvPr/>
          </p:nvPicPr>
          <p:blipFill rotWithShape="1">
            <a:blip r:embed="rId3">
              <a:alphaModFix/>
            </a:blip>
            <a:srcRect/>
            <a:stretch/>
          </p:blipFill>
          <p:spPr>
            <a:xfrm>
              <a:off x="11101451" y="6292532"/>
              <a:ext cx="257175" cy="162242"/>
            </a:xfrm>
            <a:prstGeom prst="rect">
              <a:avLst/>
            </a:prstGeom>
            <a:noFill/>
            <a:ln>
              <a:noFill/>
            </a:ln>
          </p:spPr>
        </p:pic>
        <p:pic>
          <p:nvPicPr>
            <p:cNvPr id="47" name="Google Shape;47;p2"/>
            <p:cNvPicPr preferRelativeResize="0"/>
            <p:nvPr/>
          </p:nvPicPr>
          <p:blipFill rotWithShape="1">
            <a:blip r:embed="rId4">
              <a:alphaModFix/>
            </a:blip>
            <a:srcRect/>
            <a:stretch/>
          </p:blipFill>
          <p:spPr>
            <a:xfrm>
              <a:off x="11123676" y="6162040"/>
              <a:ext cx="486244" cy="333692"/>
            </a:xfrm>
            <a:prstGeom prst="rect">
              <a:avLst/>
            </a:prstGeom>
            <a:noFill/>
            <a:ln>
              <a:noFill/>
            </a:ln>
          </p:spPr>
        </p:pic>
      </p:grpSp>
      <p:sp>
        <p:nvSpPr>
          <p:cNvPr id="48" name="Google Shape;48;p2"/>
          <p:cNvSpPr/>
          <p:nvPr/>
        </p:nvSpPr>
        <p:spPr>
          <a:xfrm>
            <a:off x="8487666" y="5304597"/>
            <a:ext cx="2364105" cy="393700"/>
          </a:xfrm>
          <a:custGeom>
            <a:avLst/>
            <a:gdLst/>
            <a:ahLst/>
            <a:cxnLst/>
            <a:rect l="l" t="t" r="r" b="b"/>
            <a:pathLst>
              <a:path w="2364104" h="393700" extrusionOk="0">
                <a:moveTo>
                  <a:pt x="1390026" y="0"/>
                </a:moveTo>
                <a:lnTo>
                  <a:pt x="1313763" y="340"/>
                </a:lnTo>
                <a:lnTo>
                  <a:pt x="1238574" y="1348"/>
                </a:lnTo>
                <a:lnTo>
                  <a:pt x="1164565" y="3008"/>
                </a:lnTo>
                <a:lnTo>
                  <a:pt x="1091844" y="5301"/>
                </a:lnTo>
                <a:lnTo>
                  <a:pt x="1020515" y="8210"/>
                </a:lnTo>
                <a:lnTo>
                  <a:pt x="950684" y="11718"/>
                </a:lnTo>
                <a:lnTo>
                  <a:pt x="882458" y="15807"/>
                </a:lnTo>
                <a:lnTo>
                  <a:pt x="815943" y="20459"/>
                </a:lnTo>
                <a:lnTo>
                  <a:pt x="751245" y="25657"/>
                </a:lnTo>
                <a:lnTo>
                  <a:pt x="688469" y="31384"/>
                </a:lnTo>
                <a:lnTo>
                  <a:pt x="627722" y="37621"/>
                </a:lnTo>
                <a:lnTo>
                  <a:pt x="569110" y="44353"/>
                </a:lnTo>
                <a:lnTo>
                  <a:pt x="512739" y="51560"/>
                </a:lnTo>
                <a:lnTo>
                  <a:pt x="458714" y="59225"/>
                </a:lnTo>
                <a:lnTo>
                  <a:pt x="407142" y="67332"/>
                </a:lnTo>
                <a:lnTo>
                  <a:pt x="358130" y="75862"/>
                </a:lnTo>
                <a:lnTo>
                  <a:pt x="311782" y="84798"/>
                </a:lnTo>
                <a:lnTo>
                  <a:pt x="268204" y="94122"/>
                </a:lnTo>
                <a:lnTo>
                  <a:pt x="227504" y="103818"/>
                </a:lnTo>
                <a:lnTo>
                  <a:pt x="189787" y="113867"/>
                </a:lnTo>
                <a:lnTo>
                  <a:pt x="123725" y="134955"/>
                </a:lnTo>
                <a:lnTo>
                  <a:pt x="70867" y="157246"/>
                </a:lnTo>
                <a:lnTo>
                  <a:pt x="32062" y="180602"/>
                </a:lnTo>
                <a:lnTo>
                  <a:pt x="2056" y="217323"/>
                </a:lnTo>
                <a:lnTo>
                  <a:pt x="0" y="229943"/>
                </a:lnTo>
                <a:lnTo>
                  <a:pt x="2056" y="242562"/>
                </a:lnTo>
                <a:lnTo>
                  <a:pt x="32062" y="279280"/>
                </a:lnTo>
                <a:lnTo>
                  <a:pt x="70868" y="302634"/>
                </a:lnTo>
                <a:lnTo>
                  <a:pt x="123725" y="324925"/>
                </a:lnTo>
                <a:lnTo>
                  <a:pt x="189787" y="346013"/>
                </a:lnTo>
                <a:lnTo>
                  <a:pt x="227505" y="356062"/>
                </a:lnTo>
                <a:lnTo>
                  <a:pt x="268205" y="365757"/>
                </a:lnTo>
                <a:lnTo>
                  <a:pt x="311782" y="375082"/>
                </a:lnTo>
                <a:lnTo>
                  <a:pt x="358130" y="384018"/>
                </a:lnTo>
                <a:lnTo>
                  <a:pt x="412521" y="393394"/>
                </a:lnTo>
                <a:lnTo>
                  <a:pt x="2364102" y="65949"/>
                </a:lnTo>
                <a:lnTo>
                  <a:pt x="2321328" y="59225"/>
                </a:lnTo>
                <a:lnTo>
                  <a:pt x="2267306" y="51560"/>
                </a:lnTo>
                <a:lnTo>
                  <a:pt x="2210936" y="44353"/>
                </a:lnTo>
                <a:lnTo>
                  <a:pt x="2152326" y="37622"/>
                </a:lnTo>
                <a:lnTo>
                  <a:pt x="2091581" y="31384"/>
                </a:lnTo>
                <a:lnTo>
                  <a:pt x="2028806" y="25657"/>
                </a:lnTo>
                <a:lnTo>
                  <a:pt x="1964109" y="20459"/>
                </a:lnTo>
                <a:lnTo>
                  <a:pt x="1897595" y="15807"/>
                </a:lnTo>
                <a:lnTo>
                  <a:pt x="1829370" y="11718"/>
                </a:lnTo>
                <a:lnTo>
                  <a:pt x="1759540" y="8210"/>
                </a:lnTo>
                <a:lnTo>
                  <a:pt x="1688211" y="5301"/>
                </a:lnTo>
                <a:lnTo>
                  <a:pt x="1615489" y="3008"/>
                </a:lnTo>
                <a:lnTo>
                  <a:pt x="1541481" y="1348"/>
                </a:lnTo>
                <a:lnTo>
                  <a:pt x="1466291" y="340"/>
                </a:lnTo>
                <a:lnTo>
                  <a:pt x="1390026" y="0"/>
                </a:lnTo>
                <a:close/>
              </a:path>
            </a:pathLst>
          </a:custGeom>
          <a:solidFill>
            <a:srgbClr val="582C82">
              <a:alpha val="3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 name="Google Shape;49;p2"/>
          <p:cNvGrpSpPr/>
          <p:nvPr/>
        </p:nvGrpSpPr>
        <p:grpSpPr>
          <a:xfrm>
            <a:off x="0" y="-1144"/>
            <a:ext cx="7684583" cy="6859144"/>
            <a:chOff x="0" y="0"/>
            <a:chExt cx="7684583" cy="6859144"/>
          </a:xfrm>
        </p:grpSpPr>
        <p:sp>
          <p:nvSpPr>
            <p:cNvPr id="50" name="Google Shape;50;p2"/>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 name="Google Shape;52;p2"/>
            <p:cNvPicPr preferRelativeResize="0"/>
            <p:nvPr/>
          </p:nvPicPr>
          <p:blipFill rotWithShape="1">
            <a:blip r:embed="rId5">
              <a:alphaModFix/>
            </a:blip>
            <a:srcRect/>
            <a:stretch/>
          </p:blipFill>
          <p:spPr>
            <a:xfrm>
              <a:off x="7261583" y="6791"/>
              <a:ext cx="423000" cy="6852353"/>
            </a:xfrm>
            <a:prstGeom prst="rect">
              <a:avLst/>
            </a:prstGeom>
            <a:noFill/>
            <a:ln>
              <a:noFill/>
            </a:ln>
          </p:spPr>
        </p:pic>
      </p:grpSp>
      <p:sp>
        <p:nvSpPr>
          <p:cNvPr id="53" name="Google Shape;53;p2"/>
          <p:cNvSpPr txBox="1"/>
          <p:nvPr/>
        </p:nvSpPr>
        <p:spPr>
          <a:xfrm>
            <a:off x="727788" y="1314569"/>
            <a:ext cx="6386562" cy="5543431"/>
          </a:xfrm>
          <a:prstGeom prst="rect">
            <a:avLst/>
          </a:prstGeom>
          <a:noFill/>
          <a:ln>
            <a:noFill/>
          </a:ln>
        </p:spPr>
        <p:txBody>
          <a:bodyPr spcFirstLastPara="1" wrap="square" lIns="0" tIns="64125" rIns="0" bIns="0" anchor="t" anchorCtr="0">
            <a:spAutoFit/>
          </a:bodyPr>
          <a:lstStyle/>
          <a:p>
            <a:pPr marL="15875" marR="0" lvl="0" indent="0" algn="l" rtl="0">
              <a:lnSpc>
                <a:spcPct val="100000"/>
              </a:lnSpc>
              <a:spcBef>
                <a:spcPts val="0"/>
              </a:spcBef>
              <a:spcAft>
                <a:spcPts val="0"/>
              </a:spcAft>
              <a:buNone/>
            </a:pPr>
            <a:r>
              <a:rPr lang="de-DE" sz="1700" b="1" dirty="0" err="1">
                <a:solidFill>
                  <a:srgbClr val="FFCC66"/>
                </a:solidFill>
                <a:latin typeface="Times New Roman"/>
                <a:ea typeface="Times New Roman"/>
                <a:cs typeface="Times New Roman"/>
                <a:sym typeface="Times New Roman"/>
              </a:rPr>
              <a:t>Παρακαλώ</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επισκεφθείτε</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τον</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σύνδεσμο</a:t>
            </a:r>
            <a:r>
              <a:rPr lang="de-DE" sz="1700" b="1" dirty="0">
                <a:solidFill>
                  <a:srgbClr val="FFCC66"/>
                </a:solidFill>
                <a:latin typeface="Times New Roman"/>
                <a:ea typeface="Times New Roman"/>
                <a:cs typeface="Times New Roman"/>
                <a:sym typeface="Times New Roman"/>
              </a:rPr>
              <a:t>: </a:t>
            </a:r>
            <a:r>
              <a:rPr lang="de-DE" sz="1700" b="1" u="sng" dirty="0">
                <a:solidFill>
                  <a:schemeClr val="hlink"/>
                </a:solidFill>
                <a:latin typeface="Times New Roman"/>
                <a:ea typeface="Times New Roman"/>
                <a:cs typeface="Times New Roman"/>
                <a:sym typeface="Times New Roman"/>
                <a:hlinkClick r:id="rId6"/>
              </a:rPr>
              <a:t>www.caper.com.au</a:t>
            </a:r>
            <a:endParaRPr sz="1700" b="1" dirty="0">
              <a:solidFill>
                <a:srgbClr val="FFCC66"/>
              </a:solidFill>
              <a:latin typeface="Times New Roman"/>
              <a:ea typeface="Times New Roman"/>
              <a:cs typeface="Times New Roman"/>
              <a:sym typeface="Times New Roman"/>
            </a:endParaRPr>
          </a:p>
          <a:p>
            <a:pPr marL="12700" lvl="0" indent="0" algn="l" rtl="0">
              <a:spcBef>
                <a:spcPts val="0"/>
              </a:spcBef>
              <a:spcAft>
                <a:spcPts val="0"/>
              </a:spcAft>
              <a:buNone/>
            </a:pPr>
            <a:endParaRPr sz="1700" b="1" dirty="0">
              <a:solidFill>
                <a:srgbClr val="FFCC66"/>
              </a:solidFill>
              <a:latin typeface="Times New Roman"/>
              <a:ea typeface="Times New Roman"/>
              <a:cs typeface="Times New Roman"/>
              <a:sym typeface="Times New Roman"/>
            </a:endParaRPr>
          </a:p>
          <a:p>
            <a:pPr marL="0" lvl="0" indent="0" algn="l" rtl="0">
              <a:spcBef>
                <a:spcPts val="0"/>
              </a:spcBef>
              <a:spcAft>
                <a:spcPts val="0"/>
              </a:spcAft>
              <a:buNone/>
            </a:pPr>
            <a:r>
              <a:rPr lang="de-DE" sz="1700" b="1" dirty="0" err="1">
                <a:solidFill>
                  <a:srgbClr val="FFCC66"/>
                </a:solidFill>
                <a:latin typeface="Times New Roman"/>
                <a:ea typeface="Times New Roman"/>
                <a:cs typeface="Times New Roman"/>
                <a:sym typeface="Times New Roman"/>
              </a:rPr>
              <a:t>Εάν</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είστε</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εκπαιδευτικός</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χρειαστεί</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συμπληρώσετε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ένα</a:t>
            </a:r>
            <a:r>
              <a:rPr lang="de-DE" sz="1300"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διαδικτυακό</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ερωτηματολόγιο</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πριν</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την</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υλοποίηση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προγράμματος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στην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αρχή</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ενότητας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Επίσης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πρέπει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συμπληρώσετε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ένα</a:t>
            </a:r>
            <a:r>
              <a:rPr lang="de-DE" sz="1300"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διαδικτυακό</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ερωτηματολόγιο</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μετά</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την</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υλοποίηση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τέλος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ενότητας</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r>
              <a:rPr lang="de-DE" sz="1300" dirty="0" err="1">
                <a:solidFill>
                  <a:schemeClr val="lt1"/>
                </a:solidFill>
                <a:latin typeface="Times New Roman"/>
                <a:ea typeface="Times New Roman"/>
                <a:cs typeface="Times New Roman"/>
                <a:sym typeface="Times New Roman"/>
              </a:rPr>
              <a:t>Όταν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επισκεφθείτε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ιστότοπο</a:t>
            </a:r>
            <a:r>
              <a:rPr lang="de-DE" sz="1300"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Caper</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κάντε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κλικ</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στο</a:t>
            </a:r>
            <a:br>
              <a:rPr lang="de-DE" sz="1300" dirty="0">
                <a:solidFill>
                  <a:schemeClr val="lt1"/>
                </a:solidFill>
                <a:latin typeface="Times New Roman"/>
                <a:ea typeface="Times New Roman"/>
                <a:cs typeface="Times New Roman"/>
                <a:sym typeface="Times New Roman"/>
              </a:rPr>
            </a:b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κουμπί</a:t>
            </a:r>
            <a:r>
              <a:rPr lang="de-DE" sz="1300" dirty="0">
                <a:solidFill>
                  <a:schemeClr val="lt1"/>
                </a:solidFill>
                <a:latin typeface="Times New Roman"/>
                <a:ea typeface="Times New Roman"/>
                <a:cs typeface="Times New Roman"/>
                <a:sym typeface="Times New Roman"/>
              </a:rPr>
              <a:t> </a:t>
            </a:r>
            <a:r>
              <a:rPr lang="el-GR" sz="1300" b="1" dirty="0">
                <a:solidFill>
                  <a:schemeClr val="lt1"/>
                </a:solidFill>
                <a:latin typeface="Times New Roman"/>
                <a:ea typeface="Times New Roman"/>
                <a:cs typeface="Times New Roman"/>
                <a:sym typeface="Times New Roman"/>
              </a:rPr>
              <a:t>«</a:t>
            </a:r>
            <a:r>
              <a:rPr lang="de-DE" sz="1300" b="1" dirty="0" err="1">
                <a:solidFill>
                  <a:schemeClr val="lt1"/>
                </a:solidFill>
                <a:latin typeface="Times New Roman"/>
                <a:ea typeface="Times New Roman"/>
                <a:cs typeface="Times New Roman"/>
                <a:sym typeface="Times New Roman"/>
              </a:rPr>
              <a:t>Δείκτης</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Υλοποίησης</a:t>
            </a:r>
            <a:r>
              <a:rPr lang="el-GR" sz="1300" b="1" dirty="0">
                <a:solidFill>
                  <a:schemeClr val="lt1"/>
                </a:solidFill>
                <a:latin typeface="Times New Roman"/>
                <a:ea typeface="Times New Roman"/>
                <a:cs typeface="Times New Roman"/>
                <a:sym typeface="Times New Roman"/>
              </a:rPr>
              <a:t>»</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Implementation</a:t>
            </a:r>
            <a:r>
              <a:rPr lang="de-DE" sz="1300" dirty="0">
                <a:solidFill>
                  <a:schemeClr val="lt1"/>
                </a:solidFill>
                <a:latin typeface="Times New Roman"/>
                <a:ea typeface="Times New Roman"/>
                <a:cs typeface="Times New Roman"/>
                <a:sym typeface="Times New Roman"/>
              </a:rPr>
              <a:t> Index).</a:t>
            </a:r>
            <a:endParaRPr sz="1300" dirty="0">
              <a:solidFill>
                <a:schemeClr val="lt1"/>
              </a:solidFill>
              <a:latin typeface="Times New Roman"/>
              <a:ea typeface="Times New Roman"/>
              <a:cs typeface="Times New Roman"/>
              <a:sym typeface="Times New Roman"/>
            </a:endParaRPr>
          </a:p>
          <a:p>
            <a:pPr marL="0" lvl="0" indent="0" algn="l" rtl="0">
              <a:spcBef>
                <a:spcPts val="1970"/>
              </a:spcBef>
              <a:spcAft>
                <a:spcPts val="0"/>
              </a:spcAft>
              <a:buNone/>
            </a:pPr>
            <a:r>
              <a:rPr lang="de-DE" sz="1700" b="1" dirty="0" err="1">
                <a:solidFill>
                  <a:srgbClr val="FFCC66"/>
                </a:solidFill>
                <a:latin typeface="Times New Roman"/>
                <a:ea typeface="Times New Roman"/>
                <a:cs typeface="Times New Roman"/>
                <a:sym typeface="Times New Roman"/>
              </a:rPr>
              <a:t>Εάν</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είστε</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εκπαιδευτικός</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σε</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κέντρο</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φροντίδας</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παιδιών</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εκτός</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σχολικού</a:t>
            </a:r>
            <a:r>
              <a:rPr lang="de-DE" sz="1700" b="1" dirty="0">
                <a:solidFill>
                  <a:srgbClr val="FFCC66"/>
                </a:solidFill>
                <a:latin typeface="Times New Roman"/>
                <a:ea typeface="Times New Roman"/>
                <a:cs typeface="Times New Roman"/>
                <a:sym typeface="Times New Roman"/>
              </a:rPr>
              <a:t> </a:t>
            </a:r>
            <a:r>
              <a:rPr lang="de-DE" sz="1700" b="1" dirty="0" err="1">
                <a:solidFill>
                  <a:srgbClr val="FFCC66"/>
                </a:solidFill>
                <a:latin typeface="Times New Roman"/>
                <a:ea typeface="Times New Roman"/>
                <a:cs typeface="Times New Roman"/>
                <a:sym typeface="Times New Roman"/>
              </a:rPr>
              <a:t>ωραρίου</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χρειαστεί</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συμπληρώσετε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ένα</a:t>
            </a:r>
            <a:r>
              <a:rPr lang="de-DE" sz="1300"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διαδικτυακό</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ερωτηματολόγιο</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πριν</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την</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υλοποίηση</a:t>
            </a:r>
            <a:r>
              <a:rPr lang="de-DE" sz="1300" b="1" dirty="0">
                <a:solidFill>
                  <a:schemeClr val="lt1"/>
                </a:solidFill>
                <a:latin typeface="Times New Roman"/>
                <a:ea typeface="Times New Roman"/>
                <a:cs typeface="Times New Roman"/>
                <a:sym typeface="Times New Roman"/>
              </a:rPr>
              <a:t>,</a:t>
            </a:r>
            <a:br>
              <a:rPr lang="de-DE" sz="1300" b="1" dirty="0">
                <a:solidFill>
                  <a:schemeClr val="lt1"/>
                </a:solidFill>
                <a:latin typeface="Times New Roman"/>
                <a:ea typeface="Times New Roman"/>
                <a:cs typeface="Times New Roman"/>
                <a:sym typeface="Times New Roman"/>
              </a:rPr>
            </a:b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πριν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ξεκινήσετε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ενότητα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Επίσης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χρειαστεί</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συμπληρώσετε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ένα</a:t>
            </a:r>
            <a:br>
              <a:rPr lang="de-DE" sz="1300" dirty="0">
                <a:solidFill>
                  <a:schemeClr val="lt1"/>
                </a:solidFill>
                <a:latin typeface="Times New Roman"/>
                <a:ea typeface="Times New Roman"/>
                <a:cs typeface="Times New Roman"/>
                <a:sym typeface="Times New Roman"/>
              </a:rPr>
            </a:br>
            <a:r>
              <a:rPr lang="de-DE" sz="1300"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διαδικτυακό</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ερωτηματολόγιο</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μετά</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την</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υλοποίηση</a:t>
            </a:r>
            <a:r>
              <a:rPr lang="de-DE" sz="1300" b="1" dirty="0">
                <a:solidFill>
                  <a:schemeClr val="lt1"/>
                </a:solidFill>
                <a:latin typeface="Times New Roman"/>
                <a:ea typeface="Times New Roman"/>
                <a:cs typeface="Times New Roman"/>
                <a:sym typeface="Times New Roman"/>
              </a:rPr>
              <a:t>,</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τέλος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ενότητας</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r>
              <a:rPr lang="de-DE" sz="1300" dirty="0" err="1">
                <a:solidFill>
                  <a:schemeClr val="lt1"/>
                </a:solidFill>
                <a:latin typeface="Times New Roman"/>
                <a:ea typeface="Times New Roman"/>
                <a:cs typeface="Times New Roman"/>
                <a:sym typeface="Times New Roman"/>
              </a:rPr>
              <a:t>Όταν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επισκεφθείτε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ιστότοπο</a:t>
            </a:r>
            <a:r>
              <a:rPr lang="de-DE" sz="1300"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Caper</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κάντε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κλικ</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στο</a:t>
            </a:r>
            <a:br>
              <a:rPr lang="de-DE" sz="1300" dirty="0">
                <a:solidFill>
                  <a:schemeClr val="lt1"/>
                </a:solidFill>
                <a:latin typeface="Times New Roman"/>
                <a:ea typeface="Times New Roman"/>
                <a:cs typeface="Times New Roman"/>
                <a:sym typeface="Times New Roman"/>
              </a:rPr>
            </a:b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κουμπί</a:t>
            </a:r>
            <a:r>
              <a:rPr lang="de-DE" sz="1300" dirty="0">
                <a:solidFill>
                  <a:schemeClr val="lt1"/>
                </a:solidFill>
                <a:latin typeface="Times New Roman"/>
                <a:ea typeface="Times New Roman"/>
                <a:cs typeface="Times New Roman"/>
                <a:sym typeface="Times New Roman"/>
              </a:rPr>
              <a:t> </a:t>
            </a:r>
            <a:r>
              <a:rPr lang="el-GR" sz="1300" b="1" dirty="0">
                <a:solidFill>
                  <a:schemeClr val="lt1"/>
                </a:solidFill>
                <a:latin typeface="Times New Roman"/>
                <a:ea typeface="Times New Roman"/>
                <a:cs typeface="Times New Roman"/>
                <a:sym typeface="Times New Roman"/>
              </a:rPr>
              <a:t>«</a:t>
            </a:r>
            <a:r>
              <a:rPr lang="de-DE" sz="1300" b="1" dirty="0" err="1">
                <a:solidFill>
                  <a:schemeClr val="lt1"/>
                </a:solidFill>
                <a:latin typeface="Times New Roman"/>
                <a:ea typeface="Times New Roman"/>
                <a:cs typeface="Times New Roman"/>
                <a:sym typeface="Times New Roman"/>
              </a:rPr>
              <a:t>Εκπαιδευτικοί</a:t>
            </a:r>
            <a:r>
              <a:rPr lang="de-DE" sz="1300" b="1" dirty="0">
                <a:solidFill>
                  <a:schemeClr val="lt1"/>
                </a:solidFill>
                <a:latin typeface="Times New Roman"/>
                <a:ea typeface="Times New Roman"/>
                <a:cs typeface="Times New Roman"/>
                <a:sym typeface="Times New Roman"/>
              </a:rPr>
              <a:t> OSHC</a:t>
            </a:r>
            <a:r>
              <a:rPr lang="el-GR" sz="1300" b="1" dirty="0">
                <a:solidFill>
                  <a:schemeClr val="lt1"/>
                </a:solidFill>
                <a:latin typeface="Times New Roman"/>
                <a:ea typeface="Times New Roman"/>
                <a:cs typeface="Times New Roman"/>
                <a:sym typeface="Times New Roman"/>
              </a:rPr>
              <a:t>»</a:t>
            </a:r>
            <a:r>
              <a:rPr lang="de-DE" sz="1300" dirty="0">
                <a:solidFill>
                  <a:schemeClr val="lt1"/>
                </a:solidFill>
                <a:latin typeface="Times New Roman"/>
                <a:ea typeface="Times New Roman"/>
                <a:cs typeface="Times New Roman"/>
                <a:sym typeface="Times New Roman"/>
              </a:rPr>
              <a:t> (OSHC </a:t>
            </a:r>
            <a:r>
              <a:rPr lang="de-DE" sz="1300" dirty="0" err="1">
                <a:solidFill>
                  <a:schemeClr val="lt1"/>
                </a:solidFill>
                <a:latin typeface="Times New Roman"/>
                <a:ea typeface="Times New Roman"/>
                <a:cs typeface="Times New Roman"/>
                <a:sym typeface="Times New Roman"/>
              </a:rPr>
              <a:t>Educators</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για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κάνετε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αυτό</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SzPts val="1100"/>
              <a:buNone/>
            </a:pPr>
            <a:r>
              <a:rPr lang="de-DE" sz="1300" dirty="0" err="1">
                <a:solidFill>
                  <a:schemeClr val="lt1"/>
                </a:solidFill>
                <a:latin typeface="Times New Roman"/>
                <a:ea typeface="Times New Roman"/>
                <a:cs typeface="Times New Roman"/>
                <a:sym typeface="Times New Roman"/>
              </a:rPr>
              <a:t>Αυτό</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ερωτηματολόγιο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υλοποίησης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μας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προσφέρει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ανατροφοδότηση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σχετικά</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την</a:t>
            </a:r>
            <a:br>
              <a:rPr lang="de-DE" sz="1300" dirty="0">
                <a:solidFill>
                  <a:schemeClr val="lt1"/>
                </a:solidFill>
                <a:latin typeface="Times New Roman"/>
                <a:ea typeface="Times New Roman"/>
                <a:cs typeface="Times New Roman"/>
                <a:sym typeface="Times New Roman"/>
              </a:rPr>
            </a:br>
            <a:r>
              <a:rPr lang="de-DE" sz="1300"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αποτελεσματική</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εφαρμογή</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του</a:t>
            </a:r>
            <a:r>
              <a:rPr lang="de-DE" sz="1300" b="1" dirty="0">
                <a:solidFill>
                  <a:schemeClr val="lt1"/>
                </a:solidFill>
                <a:latin typeface="Times New Roman"/>
                <a:ea typeface="Times New Roman"/>
                <a:cs typeface="Times New Roman"/>
                <a:sym typeface="Times New Roman"/>
              </a:rPr>
              <a:t> </a:t>
            </a:r>
            <a:r>
              <a:rPr lang="de-DE" sz="1300" b="1" dirty="0" err="1">
                <a:solidFill>
                  <a:schemeClr val="lt1"/>
                </a:solidFill>
                <a:latin typeface="Times New Roman"/>
                <a:ea typeface="Times New Roman"/>
                <a:cs typeface="Times New Roman"/>
                <a:sym typeface="Times New Roman"/>
              </a:rPr>
              <a:t>προγράμματος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επιτρέποντάς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μας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προσαρμόσουμε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ανάλογα</a:t>
            </a:r>
            <a:r>
              <a:rPr lang="de-DE" sz="1300" dirty="0">
                <a:solidFill>
                  <a:schemeClr val="lt1"/>
                </a:solidFill>
                <a:latin typeface="Times New Roman"/>
                <a:ea typeface="Times New Roman"/>
                <a:cs typeface="Times New Roman"/>
                <a:sym typeface="Times New Roman"/>
              </a:rPr>
              <a:t>.</a:t>
            </a:r>
            <a:endParaRPr sz="1700" b="1" dirty="0">
              <a:solidFill>
                <a:srgbClr val="FFCC66"/>
              </a:solidFill>
              <a:latin typeface="Tahoma"/>
              <a:ea typeface="Tahoma"/>
              <a:cs typeface="Tahoma"/>
              <a:sym typeface="Tahoma"/>
            </a:endParaRPr>
          </a:p>
        </p:txBody>
      </p:sp>
      <p:sp>
        <p:nvSpPr>
          <p:cNvPr id="54" name="Google Shape;54;p2"/>
          <p:cNvSpPr txBox="1"/>
          <p:nvPr/>
        </p:nvSpPr>
        <p:spPr>
          <a:xfrm>
            <a:off x="601782" y="624156"/>
            <a:ext cx="57531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err="1">
                <a:solidFill>
                  <a:srgbClr val="FFCC66"/>
                </a:solidFill>
                <a:latin typeface="Times New Roman"/>
                <a:ea typeface="Times New Roman"/>
                <a:cs typeface="Times New Roman"/>
                <a:sym typeface="Times New Roman"/>
              </a:rPr>
              <a:t>Ερευνητική</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διαδικασία</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για</a:t>
            </a:r>
            <a:r>
              <a:rPr lang="de-DE" sz="1800" b="1" dirty="0">
                <a:solidFill>
                  <a:srgbClr val="FFCC66"/>
                </a:solidFill>
                <a:latin typeface="Times New Roman"/>
                <a:ea typeface="Times New Roman"/>
                <a:cs typeface="Times New Roman"/>
                <a:sym typeface="Times New Roman"/>
              </a:rPr>
              <a:t> </a:t>
            </a:r>
            <a:r>
              <a:rPr lang="el-GR" sz="1800" b="1" dirty="0" err="1">
                <a:solidFill>
                  <a:srgbClr val="FFCC66"/>
                </a:solidFill>
                <a:latin typeface="Times New Roman"/>
                <a:ea typeface="Times New Roman"/>
                <a:cs typeface="Times New Roman"/>
                <a:sym typeface="Times New Roman"/>
              </a:rPr>
              <a:t>ε</a:t>
            </a:r>
            <a:r>
              <a:rPr lang="de-DE" sz="1800" b="1" dirty="0" err="1">
                <a:solidFill>
                  <a:srgbClr val="FFCC66"/>
                </a:solidFill>
                <a:latin typeface="Times New Roman"/>
                <a:ea typeface="Times New Roman"/>
                <a:cs typeface="Times New Roman"/>
                <a:sym typeface="Times New Roman"/>
              </a:rPr>
              <a:t>κπαιδευτικούς</a:t>
            </a:r>
            <a:r>
              <a:rPr lang="de-DE" sz="1800" b="1" dirty="0">
                <a:solidFill>
                  <a:srgbClr val="FFCC66"/>
                </a:solidFill>
                <a:latin typeface="Times New Roman"/>
                <a:ea typeface="Times New Roman"/>
                <a:cs typeface="Times New Roman"/>
                <a:sym typeface="Times New Roman"/>
              </a:rPr>
              <a:t> </a:t>
            </a:r>
            <a:endParaRPr sz="1800" b="1">
              <a:solidFill>
                <a:srgbClr val="FFCC66"/>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2"/>
          <p:cNvGrpSpPr/>
          <p:nvPr/>
        </p:nvGrpSpPr>
        <p:grpSpPr>
          <a:xfrm>
            <a:off x="0" y="-436400"/>
            <a:ext cx="12192000" cy="7294400"/>
            <a:chOff x="0" y="-436400"/>
            <a:chExt cx="12192000" cy="7294400"/>
          </a:xfrm>
        </p:grpSpPr>
        <p:pic>
          <p:nvPicPr>
            <p:cNvPr id="46" name="Google Shape;46;p2"/>
            <p:cNvPicPr preferRelativeResize="0"/>
            <p:nvPr/>
          </p:nvPicPr>
          <p:blipFill rotWithShape="1">
            <a:blip r:embed="rId3">
              <a:alphaModFix/>
            </a:blip>
            <a:srcRect/>
            <a:stretch/>
          </p:blipFill>
          <p:spPr>
            <a:xfrm>
              <a:off x="10915650" y="6134100"/>
              <a:ext cx="561975" cy="476250"/>
            </a:xfrm>
            <a:prstGeom prst="rect">
              <a:avLst/>
            </a:prstGeom>
            <a:noFill/>
            <a:ln>
              <a:noFill/>
            </a:ln>
          </p:spPr>
        </p:pic>
        <p:pic>
          <p:nvPicPr>
            <p:cNvPr id="47" name="Google Shape;47;p2"/>
            <p:cNvPicPr preferRelativeResize="0"/>
            <p:nvPr/>
          </p:nvPicPr>
          <p:blipFill rotWithShape="1">
            <a:blip r:embed="rId4">
              <a:alphaModFix/>
            </a:blip>
            <a:srcRect/>
            <a:stretch/>
          </p:blipFill>
          <p:spPr>
            <a:xfrm>
              <a:off x="0" y="-436400"/>
              <a:ext cx="12191999" cy="6762749"/>
            </a:xfrm>
            <a:prstGeom prst="rect">
              <a:avLst/>
            </a:prstGeom>
            <a:noFill/>
            <a:ln>
              <a:noFill/>
            </a:ln>
          </p:spPr>
        </p:pic>
        <p:sp>
          <p:nvSpPr>
            <p:cNvPr id="48" name="Google Shape;48;p2"/>
            <p:cNvSpPr/>
            <p:nvPr/>
          </p:nvSpPr>
          <p:spPr>
            <a:xfrm>
              <a:off x="0" y="6067425"/>
              <a:ext cx="12192000" cy="790575"/>
            </a:xfrm>
            <a:custGeom>
              <a:avLst/>
              <a:gdLst/>
              <a:ahLst/>
              <a:cxnLst/>
              <a:rect l="l" t="t" r="r" b="b"/>
              <a:pathLst>
                <a:path w="12192000" h="790575" extrusionOk="0">
                  <a:moveTo>
                    <a:pt x="12191999" y="0"/>
                  </a:moveTo>
                  <a:lnTo>
                    <a:pt x="0" y="0"/>
                  </a:lnTo>
                  <a:lnTo>
                    <a:pt x="0" y="790574"/>
                  </a:lnTo>
                  <a:lnTo>
                    <a:pt x="12191999" y="790574"/>
                  </a:lnTo>
                  <a:lnTo>
                    <a:pt x="12191999" y="0"/>
                  </a:lnTo>
                  <a:close/>
                </a:path>
              </a:pathLst>
            </a:custGeom>
            <a:solidFill>
              <a:srgbClr val="582C8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49;p2"/>
            <p:cNvSpPr/>
            <p:nvPr/>
          </p:nvSpPr>
          <p:spPr>
            <a:xfrm>
              <a:off x="8781694" y="4086455"/>
              <a:ext cx="286385" cy="269240"/>
            </a:xfrm>
            <a:custGeom>
              <a:avLst/>
              <a:gdLst/>
              <a:ahLst/>
              <a:cxnLst/>
              <a:rect l="l" t="t" r="r" b="b"/>
              <a:pathLst>
                <a:path w="286384" h="269239" extrusionOk="0">
                  <a:moveTo>
                    <a:pt x="104291" y="267688"/>
                  </a:moveTo>
                  <a:lnTo>
                    <a:pt x="98016" y="267688"/>
                  </a:lnTo>
                  <a:lnTo>
                    <a:pt x="103167" y="268711"/>
                  </a:lnTo>
                  <a:lnTo>
                    <a:pt x="104291" y="267688"/>
                  </a:lnTo>
                  <a:close/>
                </a:path>
                <a:path w="286384" h="269239" extrusionOk="0">
                  <a:moveTo>
                    <a:pt x="119128" y="0"/>
                  </a:moveTo>
                  <a:lnTo>
                    <a:pt x="114151" y="1008"/>
                  </a:lnTo>
                  <a:lnTo>
                    <a:pt x="110200" y="4593"/>
                  </a:lnTo>
                  <a:lnTo>
                    <a:pt x="108654" y="9366"/>
                  </a:lnTo>
                  <a:lnTo>
                    <a:pt x="106941" y="14475"/>
                  </a:lnTo>
                  <a:lnTo>
                    <a:pt x="104562" y="65112"/>
                  </a:lnTo>
                  <a:lnTo>
                    <a:pt x="101820" y="85746"/>
                  </a:lnTo>
                  <a:lnTo>
                    <a:pt x="101468" y="94242"/>
                  </a:lnTo>
                  <a:lnTo>
                    <a:pt x="101278" y="102899"/>
                  </a:lnTo>
                  <a:lnTo>
                    <a:pt x="100587" y="111605"/>
                  </a:lnTo>
                  <a:lnTo>
                    <a:pt x="100761" y="116033"/>
                  </a:lnTo>
                  <a:lnTo>
                    <a:pt x="97842" y="119781"/>
                  </a:lnTo>
                  <a:lnTo>
                    <a:pt x="93553" y="120803"/>
                  </a:lnTo>
                  <a:lnTo>
                    <a:pt x="92348" y="121144"/>
                  </a:lnTo>
                  <a:lnTo>
                    <a:pt x="91323" y="121657"/>
                  </a:lnTo>
                  <a:lnTo>
                    <a:pt x="90294" y="122338"/>
                  </a:lnTo>
                  <a:lnTo>
                    <a:pt x="75263" y="129782"/>
                  </a:lnTo>
                  <a:lnTo>
                    <a:pt x="60057" y="136779"/>
                  </a:lnTo>
                  <a:lnTo>
                    <a:pt x="44691" y="143328"/>
                  </a:lnTo>
                  <a:lnTo>
                    <a:pt x="29183" y="149431"/>
                  </a:lnTo>
                  <a:lnTo>
                    <a:pt x="29183" y="150453"/>
                  </a:lnTo>
                  <a:lnTo>
                    <a:pt x="13732" y="155223"/>
                  </a:lnTo>
                  <a:lnTo>
                    <a:pt x="6177" y="157950"/>
                  </a:lnTo>
                  <a:lnTo>
                    <a:pt x="4463" y="158293"/>
                  </a:lnTo>
                  <a:lnTo>
                    <a:pt x="3088" y="159313"/>
                  </a:lnTo>
                  <a:lnTo>
                    <a:pt x="2058" y="160675"/>
                  </a:lnTo>
                  <a:lnTo>
                    <a:pt x="0" y="163745"/>
                  </a:lnTo>
                  <a:lnTo>
                    <a:pt x="859" y="167834"/>
                  </a:lnTo>
                  <a:lnTo>
                    <a:pt x="3948" y="169708"/>
                  </a:lnTo>
                  <a:lnTo>
                    <a:pt x="6693" y="172264"/>
                  </a:lnTo>
                  <a:lnTo>
                    <a:pt x="10297" y="173456"/>
                  </a:lnTo>
                  <a:lnTo>
                    <a:pt x="43257" y="173456"/>
                  </a:lnTo>
                  <a:lnTo>
                    <a:pt x="55079" y="174724"/>
                  </a:lnTo>
                  <a:lnTo>
                    <a:pt x="66902" y="176183"/>
                  </a:lnTo>
                  <a:lnTo>
                    <a:pt x="78791" y="177386"/>
                  </a:lnTo>
                  <a:lnTo>
                    <a:pt x="90809" y="177886"/>
                  </a:lnTo>
                  <a:lnTo>
                    <a:pt x="94413" y="177886"/>
                  </a:lnTo>
                  <a:lnTo>
                    <a:pt x="94361" y="199548"/>
                  </a:lnTo>
                  <a:lnTo>
                    <a:pt x="93938" y="213140"/>
                  </a:lnTo>
                  <a:lnTo>
                    <a:pt x="93009" y="228494"/>
                  </a:lnTo>
                  <a:lnTo>
                    <a:pt x="91662" y="243832"/>
                  </a:lnTo>
                  <a:lnTo>
                    <a:pt x="90463" y="250135"/>
                  </a:lnTo>
                  <a:lnTo>
                    <a:pt x="90463" y="256783"/>
                  </a:lnTo>
                  <a:lnTo>
                    <a:pt x="91662" y="263087"/>
                  </a:lnTo>
                  <a:lnTo>
                    <a:pt x="92694" y="268200"/>
                  </a:lnTo>
                  <a:lnTo>
                    <a:pt x="98016" y="267688"/>
                  </a:lnTo>
                  <a:lnTo>
                    <a:pt x="104291" y="267688"/>
                  </a:lnTo>
                  <a:lnTo>
                    <a:pt x="105226" y="266837"/>
                  </a:lnTo>
                  <a:lnTo>
                    <a:pt x="106772" y="264452"/>
                  </a:lnTo>
                  <a:lnTo>
                    <a:pt x="110718" y="257464"/>
                  </a:lnTo>
                  <a:lnTo>
                    <a:pt x="115009" y="250819"/>
                  </a:lnTo>
                  <a:lnTo>
                    <a:pt x="119645" y="244343"/>
                  </a:lnTo>
                  <a:lnTo>
                    <a:pt x="129945" y="231198"/>
                  </a:lnTo>
                  <a:lnTo>
                    <a:pt x="139858" y="217782"/>
                  </a:lnTo>
                  <a:lnTo>
                    <a:pt x="149578" y="204398"/>
                  </a:lnTo>
                  <a:lnTo>
                    <a:pt x="159299" y="191349"/>
                  </a:lnTo>
                  <a:lnTo>
                    <a:pt x="160324" y="189305"/>
                  </a:lnTo>
                  <a:lnTo>
                    <a:pt x="162901" y="188284"/>
                  </a:lnTo>
                  <a:lnTo>
                    <a:pt x="250415" y="188284"/>
                  </a:lnTo>
                  <a:lnTo>
                    <a:pt x="242827" y="180195"/>
                  </a:lnTo>
                  <a:lnTo>
                    <a:pt x="231549" y="167216"/>
                  </a:lnTo>
                  <a:lnTo>
                    <a:pt x="220752" y="153822"/>
                  </a:lnTo>
                  <a:lnTo>
                    <a:pt x="210451" y="140060"/>
                  </a:lnTo>
                  <a:lnTo>
                    <a:pt x="210106" y="139888"/>
                  </a:lnTo>
                  <a:lnTo>
                    <a:pt x="209936" y="139547"/>
                  </a:lnTo>
                  <a:lnTo>
                    <a:pt x="209591" y="139209"/>
                  </a:lnTo>
                  <a:lnTo>
                    <a:pt x="208562" y="137674"/>
                  </a:lnTo>
                  <a:lnTo>
                    <a:pt x="208905" y="135458"/>
                  </a:lnTo>
                  <a:lnTo>
                    <a:pt x="210451" y="134266"/>
                  </a:lnTo>
                  <a:lnTo>
                    <a:pt x="218305" y="126627"/>
                  </a:lnTo>
                  <a:lnTo>
                    <a:pt x="247346" y="99332"/>
                  </a:lnTo>
                  <a:lnTo>
                    <a:pt x="253373" y="95924"/>
                  </a:lnTo>
                  <a:lnTo>
                    <a:pt x="257373" y="91667"/>
                  </a:lnTo>
                  <a:lnTo>
                    <a:pt x="180411" y="91667"/>
                  </a:lnTo>
                  <a:lnTo>
                    <a:pt x="180411" y="85872"/>
                  </a:lnTo>
                  <a:lnTo>
                    <a:pt x="178693" y="85872"/>
                  </a:lnTo>
                  <a:lnTo>
                    <a:pt x="176465" y="85531"/>
                  </a:lnTo>
                  <a:lnTo>
                    <a:pt x="174574" y="84167"/>
                  </a:lnTo>
                  <a:lnTo>
                    <a:pt x="173542" y="82294"/>
                  </a:lnTo>
                  <a:lnTo>
                    <a:pt x="165799" y="70855"/>
                  </a:lnTo>
                  <a:lnTo>
                    <a:pt x="162030" y="65112"/>
                  </a:lnTo>
                  <a:lnTo>
                    <a:pt x="158439" y="59288"/>
                  </a:lnTo>
                  <a:lnTo>
                    <a:pt x="153130" y="49096"/>
                  </a:lnTo>
                  <a:lnTo>
                    <a:pt x="147247" y="39205"/>
                  </a:lnTo>
                  <a:lnTo>
                    <a:pt x="140841" y="29670"/>
                  </a:lnTo>
                  <a:lnTo>
                    <a:pt x="133893" y="20435"/>
                  </a:lnTo>
                  <a:lnTo>
                    <a:pt x="130286" y="17029"/>
                  </a:lnTo>
                  <a:lnTo>
                    <a:pt x="128053" y="12256"/>
                  </a:lnTo>
                  <a:lnTo>
                    <a:pt x="127712" y="7327"/>
                  </a:lnTo>
                  <a:lnTo>
                    <a:pt x="126507" y="3405"/>
                  </a:lnTo>
                  <a:lnTo>
                    <a:pt x="123078" y="672"/>
                  </a:lnTo>
                  <a:lnTo>
                    <a:pt x="119128" y="0"/>
                  </a:lnTo>
                  <a:close/>
                </a:path>
                <a:path w="286384" h="269239" extrusionOk="0">
                  <a:moveTo>
                    <a:pt x="250415" y="188284"/>
                  </a:moveTo>
                  <a:lnTo>
                    <a:pt x="162901" y="188284"/>
                  </a:lnTo>
                  <a:lnTo>
                    <a:pt x="165132" y="189133"/>
                  </a:lnTo>
                  <a:lnTo>
                    <a:pt x="172687" y="191006"/>
                  </a:lnTo>
                  <a:lnTo>
                    <a:pt x="181610" y="193052"/>
                  </a:lnTo>
                  <a:lnTo>
                    <a:pt x="189853" y="194587"/>
                  </a:lnTo>
                  <a:lnTo>
                    <a:pt x="203719" y="196788"/>
                  </a:lnTo>
                  <a:lnTo>
                    <a:pt x="217490" y="199548"/>
                  </a:lnTo>
                  <a:lnTo>
                    <a:pt x="231133" y="202853"/>
                  </a:lnTo>
                  <a:lnTo>
                    <a:pt x="244615" y="206685"/>
                  </a:lnTo>
                  <a:lnTo>
                    <a:pt x="248904" y="208390"/>
                  </a:lnTo>
                  <a:lnTo>
                    <a:pt x="253712" y="207028"/>
                  </a:lnTo>
                  <a:lnTo>
                    <a:pt x="256285" y="203276"/>
                  </a:lnTo>
                  <a:lnTo>
                    <a:pt x="258520" y="199868"/>
                  </a:lnTo>
                  <a:lnTo>
                    <a:pt x="257662" y="195268"/>
                  </a:lnTo>
                  <a:lnTo>
                    <a:pt x="254569" y="192711"/>
                  </a:lnTo>
                  <a:lnTo>
                    <a:pt x="250415" y="188284"/>
                  </a:lnTo>
                  <a:close/>
                </a:path>
                <a:path w="286384" h="269239" extrusionOk="0">
                  <a:moveTo>
                    <a:pt x="281182" y="53325"/>
                  </a:moveTo>
                  <a:lnTo>
                    <a:pt x="253735" y="62654"/>
                  </a:lnTo>
                  <a:lnTo>
                    <a:pt x="240038" y="68108"/>
                  </a:lnTo>
                  <a:lnTo>
                    <a:pt x="212338" y="78374"/>
                  </a:lnTo>
                  <a:lnTo>
                    <a:pt x="209076" y="78888"/>
                  </a:lnTo>
                  <a:lnTo>
                    <a:pt x="205986" y="79737"/>
                  </a:lnTo>
                  <a:lnTo>
                    <a:pt x="202898" y="80761"/>
                  </a:lnTo>
                  <a:lnTo>
                    <a:pt x="197921" y="83315"/>
                  </a:lnTo>
                  <a:lnTo>
                    <a:pt x="192598" y="85531"/>
                  </a:lnTo>
                  <a:lnTo>
                    <a:pt x="187275" y="87234"/>
                  </a:lnTo>
                  <a:lnTo>
                    <a:pt x="184874" y="88088"/>
                  </a:lnTo>
                  <a:lnTo>
                    <a:pt x="180411" y="91667"/>
                  </a:lnTo>
                  <a:lnTo>
                    <a:pt x="257373" y="91667"/>
                  </a:lnTo>
                  <a:lnTo>
                    <a:pt x="263410" y="85243"/>
                  </a:lnTo>
                  <a:lnTo>
                    <a:pt x="268855" y="79567"/>
                  </a:lnTo>
                  <a:lnTo>
                    <a:pt x="274364" y="74019"/>
                  </a:lnTo>
                  <a:lnTo>
                    <a:pt x="279964" y="68663"/>
                  </a:lnTo>
                  <a:lnTo>
                    <a:pt x="282040" y="66617"/>
                  </a:lnTo>
                  <a:lnTo>
                    <a:pt x="283575" y="64231"/>
                  </a:lnTo>
                  <a:lnTo>
                    <a:pt x="284613" y="61676"/>
                  </a:lnTo>
                  <a:lnTo>
                    <a:pt x="286148" y="58777"/>
                  </a:lnTo>
                  <a:lnTo>
                    <a:pt x="281182" y="53325"/>
                  </a:lnTo>
                  <a:close/>
                </a:path>
              </a:pathLst>
            </a:custGeom>
            <a:solidFill>
              <a:srgbClr val="FAAF3A"/>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50;p2"/>
            <p:cNvSpPr/>
            <p:nvPr/>
          </p:nvSpPr>
          <p:spPr>
            <a:xfrm>
              <a:off x="3671277" y="3653443"/>
              <a:ext cx="4824730" cy="506729"/>
            </a:xfrm>
            <a:custGeom>
              <a:avLst/>
              <a:gdLst/>
              <a:ahLst/>
              <a:cxnLst/>
              <a:rect l="l" t="t" r="r" b="b"/>
              <a:pathLst>
                <a:path w="4824730" h="506729" extrusionOk="0">
                  <a:moveTo>
                    <a:pt x="255689" y="12395"/>
                  </a:moveTo>
                  <a:lnTo>
                    <a:pt x="242900" y="12395"/>
                  </a:lnTo>
                  <a:lnTo>
                    <a:pt x="193992" y="19723"/>
                  </a:lnTo>
                  <a:lnTo>
                    <a:pt x="151282" y="41084"/>
                  </a:lnTo>
                  <a:lnTo>
                    <a:pt x="117348" y="73990"/>
                  </a:lnTo>
                  <a:lnTo>
                    <a:pt x="94729" y="115976"/>
                  </a:lnTo>
                  <a:lnTo>
                    <a:pt x="85991" y="164579"/>
                  </a:lnTo>
                  <a:lnTo>
                    <a:pt x="85991" y="205600"/>
                  </a:lnTo>
                  <a:lnTo>
                    <a:pt x="45059" y="205600"/>
                  </a:lnTo>
                  <a:lnTo>
                    <a:pt x="45059" y="287972"/>
                  </a:lnTo>
                  <a:lnTo>
                    <a:pt x="86499" y="287972"/>
                  </a:lnTo>
                  <a:lnTo>
                    <a:pt x="86499" y="354152"/>
                  </a:lnTo>
                  <a:lnTo>
                    <a:pt x="79641" y="383819"/>
                  </a:lnTo>
                  <a:lnTo>
                    <a:pt x="63423" y="405714"/>
                  </a:lnTo>
                  <a:lnTo>
                    <a:pt x="40170" y="419925"/>
                  </a:lnTo>
                  <a:lnTo>
                    <a:pt x="12255" y="424294"/>
                  </a:lnTo>
                  <a:lnTo>
                    <a:pt x="0" y="424294"/>
                  </a:lnTo>
                  <a:lnTo>
                    <a:pt x="0" y="506323"/>
                  </a:lnTo>
                  <a:lnTo>
                    <a:pt x="12255" y="506323"/>
                  </a:lnTo>
                  <a:lnTo>
                    <a:pt x="61175" y="498995"/>
                  </a:lnTo>
                  <a:lnTo>
                    <a:pt x="103886" y="477634"/>
                  </a:lnTo>
                  <a:lnTo>
                    <a:pt x="137820" y="444728"/>
                  </a:lnTo>
                  <a:lnTo>
                    <a:pt x="160439" y="402742"/>
                  </a:lnTo>
                  <a:lnTo>
                    <a:pt x="169189" y="354152"/>
                  </a:lnTo>
                  <a:lnTo>
                    <a:pt x="169189" y="287972"/>
                  </a:lnTo>
                  <a:lnTo>
                    <a:pt x="255498" y="287972"/>
                  </a:lnTo>
                  <a:lnTo>
                    <a:pt x="255498" y="205600"/>
                  </a:lnTo>
                  <a:lnTo>
                    <a:pt x="169189" y="205600"/>
                  </a:lnTo>
                  <a:lnTo>
                    <a:pt x="169189" y="164579"/>
                  </a:lnTo>
                  <a:lnTo>
                    <a:pt x="176047" y="134912"/>
                  </a:lnTo>
                  <a:lnTo>
                    <a:pt x="192265" y="113017"/>
                  </a:lnTo>
                  <a:lnTo>
                    <a:pt x="215519" y="98806"/>
                  </a:lnTo>
                  <a:lnTo>
                    <a:pt x="243433" y="94449"/>
                  </a:lnTo>
                  <a:lnTo>
                    <a:pt x="255689" y="94449"/>
                  </a:lnTo>
                  <a:lnTo>
                    <a:pt x="255689" y="12395"/>
                  </a:lnTo>
                  <a:close/>
                </a:path>
                <a:path w="4824730" h="506729" extrusionOk="0">
                  <a:moveTo>
                    <a:pt x="610958" y="266954"/>
                  </a:moveTo>
                  <a:lnTo>
                    <a:pt x="602869" y="217614"/>
                  </a:lnTo>
                  <a:lnTo>
                    <a:pt x="580580" y="174790"/>
                  </a:lnTo>
                  <a:lnTo>
                    <a:pt x="546646" y="141071"/>
                  </a:lnTo>
                  <a:lnTo>
                    <a:pt x="528269" y="131635"/>
                  </a:lnTo>
                  <a:lnTo>
                    <a:pt x="528269" y="267804"/>
                  </a:lnTo>
                  <a:lnTo>
                    <a:pt x="522465" y="296519"/>
                  </a:lnTo>
                  <a:lnTo>
                    <a:pt x="506628" y="319963"/>
                  </a:lnTo>
                  <a:lnTo>
                    <a:pt x="483146" y="335775"/>
                  </a:lnTo>
                  <a:lnTo>
                    <a:pt x="454380" y="341566"/>
                  </a:lnTo>
                  <a:lnTo>
                    <a:pt x="425615" y="335775"/>
                  </a:lnTo>
                  <a:lnTo>
                    <a:pt x="402120" y="319963"/>
                  </a:lnTo>
                  <a:lnTo>
                    <a:pt x="386283" y="296519"/>
                  </a:lnTo>
                  <a:lnTo>
                    <a:pt x="380479" y="267804"/>
                  </a:lnTo>
                  <a:lnTo>
                    <a:pt x="386283" y="239090"/>
                  </a:lnTo>
                  <a:lnTo>
                    <a:pt x="402120" y="215633"/>
                  </a:lnTo>
                  <a:lnTo>
                    <a:pt x="425615" y="199834"/>
                  </a:lnTo>
                  <a:lnTo>
                    <a:pt x="454380" y="194030"/>
                  </a:lnTo>
                  <a:lnTo>
                    <a:pt x="483146" y="199834"/>
                  </a:lnTo>
                  <a:lnTo>
                    <a:pt x="506628" y="215633"/>
                  </a:lnTo>
                  <a:lnTo>
                    <a:pt x="522465" y="239090"/>
                  </a:lnTo>
                  <a:lnTo>
                    <a:pt x="528269" y="267804"/>
                  </a:lnTo>
                  <a:lnTo>
                    <a:pt x="528269" y="131635"/>
                  </a:lnTo>
                  <a:lnTo>
                    <a:pt x="503669" y="118999"/>
                  </a:lnTo>
                  <a:lnTo>
                    <a:pt x="454215" y="111163"/>
                  </a:lnTo>
                  <a:lnTo>
                    <a:pt x="404837" y="119151"/>
                  </a:lnTo>
                  <a:lnTo>
                    <a:pt x="361950" y="141300"/>
                  </a:lnTo>
                  <a:lnTo>
                    <a:pt x="328104" y="175044"/>
                  </a:lnTo>
                  <a:lnTo>
                    <a:pt x="305866" y="217830"/>
                  </a:lnTo>
                  <a:lnTo>
                    <a:pt x="297840" y="266954"/>
                  </a:lnTo>
                  <a:lnTo>
                    <a:pt x="297929" y="267804"/>
                  </a:lnTo>
                  <a:lnTo>
                    <a:pt x="305676" y="316534"/>
                  </a:lnTo>
                  <a:lnTo>
                    <a:pt x="327812" y="359498"/>
                  </a:lnTo>
                  <a:lnTo>
                    <a:pt x="361632" y="393407"/>
                  </a:lnTo>
                  <a:lnTo>
                    <a:pt x="404558" y="415696"/>
                  </a:lnTo>
                  <a:lnTo>
                    <a:pt x="454025" y="423773"/>
                  </a:lnTo>
                  <a:lnTo>
                    <a:pt x="503542" y="415912"/>
                  </a:lnTo>
                  <a:lnTo>
                    <a:pt x="546569" y="393814"/>
                  </a:lnTo>
                  <a:lnTo>
                    <a:pt x="580542" y="360045"/>
                  </a:lnTo>
                  <a:lnTo>
                    <a:pt x="590169" y="341566"/>
                  </a:lnTo>
                  <a:lnTo>
                    <a:pt x="602869" y="317195"/>
                  </a:lnTo>
                  <a:lnTo>
                    <a:pt x="610958" y="267804"/>
                  </a:lnTo>
                  <a:lnTo>
                    <a:pt x="610958" y="266954"/>
                  </a:lnTo>
                  <a:close/>
                </a:path>
                <a:path w="4824730" h="506729" extrusionOk="0">
                  <a:moveTo>
                    <a:pt x="838835" y="111163"/>
                  </a:moveTo>
                  <a:lnTo>
                    <a:pt x="830541" y="111163"/>
                  </a:lnTo>
                  <a:lnTo>
                    <a:pt x="811149" y="112318"/>
                  </a:lnTo>
                  <a:lnTo>
                    <a:pt x="792162" y="115963"/>
                  </a:lnTo>
                  <a:lnTo>
                    <a:pt x="773798" y="122021"/>
                  </a:lnTo>
                  <a:lnTo>
                    <a:pt x="756310" y="130454"/>
                  </a:lnTo>
                  <a:lnTo>
                    <a:pt x="756310" y="82029"/>
                  </a:lnTo>
                  <a:lnTo>
                    <a:pt x="673620" y="82029"/>
                  </a:lnTo>
                  <a:lnTo>
                    <a:pt x="673620" y="412216"/>
                  </a:lnTo>
                  <a:lnTo>
                    <a:pt x="756310" y="412216"/>
                  </a:lnTo>
                  <a:lnTo>
                    <a:pt x="756310" y="267982"/>
                  </a:lnTo>
                  <a:lnTo>
                    <a:pt x="762419" y="238328"/>
                  </a:lnTo>
                  <a:lnTo>
                    <a:pt x="778408" y="215226"/>
                  </a:lnTo>
                  <a:lnTo>
                    <a:pt x="801916" y="199796"/>
                  </a:lnTo>
                  <a:lnTo>
                    <a:pt x="830541" y="194386"/>
                  </a:lnTo>
                  <a:lnTo>
                    <a:pt x="838835" y="194386"/>
                  </a:lnTo>
                  <a:lnTo>
                    <a:pt x="838835" y="111163"/>
                  </a:lnTo>
                  <a:close/>
                </a:path>
                <a:path w="4824730" h="506729" extrusionOk="0">
                  <a:moveTo>
                    <a:pt x="1277823" y="329184"/>
                  </a:moveTo>
                  <a:lnTo>
                    <a:pt x="1174953" y="329184"/>
                  </a:lnTo>
                  <a:lnTo>
                    <a:pt x="1174953" y="20840"/>
                  </a:lnTo>
                  <a:lnTo>
                    <a:pt x="1092263" y="20840"/>
                  </a:lnTo>
                  <a:lnTo>
                    <a:pt x="1092263" y="329184"/>
                  </a:lnTo>
                  <a:lnTo>
                    <a:pt x="1092263" y="411670"/>
                  </a:lnTo>
                  <a:lnTo>
                    <a:pt x="1277823" y="411670"/>
                  </a:lnTo>
                  <a:lnTo>
                    <a:pt x="1277823" y="329184"/>
                  </a:lnTo>
                  <a:close/>
                </a:path>
                <a:path w="4824730" h="506729" extrusionOk="0">
                  <a:moveTo>
                    <a:pt x="1416977" y="123558"/>
                  </a:moveTo>
                  <a:lnTo>
                    <a:pt x="1334274" y="123558"/>
                  </a:lnTo>
                  <a:lnTo>
                    <a:pt x="1334274" y="411530"/>
                  </a:lnTo>
                  <a:lnTo>
                    <a:pt x="1416977" y="411530"/>
                  </a:lnTo>
                  <a:lnTo>
                    <a:pt x="1416977" y="123558"/>
                  </a:lnTo>
                  <a:close/>
                </a:path>
                <a:path w="4824730" h="506729" extrusionOk="0">
                  <a:moveTo>
                    <a:pt x="1425257" y="49288"/>
                  </a:moveTo>
                  <a:lnTo>
                    <a:pt x="1421295" y="30048"/>
                  </a:lnTo>
                  <a:lnTo>
                    <a:pt x="1410614" y="14363"/>
                  </a:lnTo>
                  <a:lnTo>
                    <a:pt x="1394828" y="3822"/>
                  </a:lnTo>
                  <a:lnTo>
                    <a:pt x="1375537" y="0"/>
                  </a:lnTo>
                  <a:lnTo>
                    <a:pt x="1356258" y="3962"/>
                  </a:lnTo>
                  <a:lnTo>
                    <a:pt x="1340561" y="14605"/>
                  </a:lnTo>
                  <a:lnTo>
                    <a:pt x="1329994" y="30365"/>
                  </a:lnTo>
                  <a:lnTo>
                    <a:pt x="1326172" y="49631"/>
                  </a:lnTo>
                  <a:lnTo>
                    <a:pt x="1330134" y="68872"/>
                  </a:lnTo>
                  <a:lnTo>
                    <a:pt x="1340802" y="84556"/>
                  </a:lnTo>
                  <a:lnTo>
                    <a:pt x="1356575" y="95110"/>
                  </a:lnTo>
                  <a:lnTo>
                    <a:pt x="1375879" y="98933"/>
                  </a:lnTo>
                  <a:lnTo>
                    <a:pt x="1376057" y="98933"/>
                  </a:lnTo>
                  <a:lnTo>
                    <a:pt x="1421434" y="68668"/>
                  </a:lnTo>
                  <a:lnTo>
                    <a:pt x="1425257" y="49288"/>
                  </a:lnTo>
                  <a:close/>
                </a:path>
                <a:path w="4824730" h="506729" extrusionOk="0">
                  <a:moveTo>
                    <a:pt x="1673669" y="342087"/>
                  </a:moveTo>
                  <a:lnTo>
                    <a:pt x="1661248" y="342087"/>
                  </a:lnTo>
                  <a:lnTo>
                    <a:pt x="1631365" y="336867"/>
                  </a:lnTo>
                  <a:lnTo>
                    <a:pt x="1608582" y="321906"/>
                  </a:lnTo>
                  <a:lnTo>
                    <a:pt x="1593088" y="299516"/>
                  </a:lnTo>
                  <a:lnTo>
                    <a:pt x="1587195" y="271945"/>
                  </a:lnTo>
                  <a:lnTo>
                    <a:pt x="1587195" y="205765"/>
                  </a:lnTo>
                  <a:lnTo>
                    <a:pt x="1673504" y="205765"/>
                  </a:lnTo>
                  <a:lnTo>
                    <a:pt x="1673504" y="123736"/>
                  </a:lnTo>
                  <a:lnTo>
                    <a:pt x="1587195" y="123736"/>
                  </a:lnTo>
                  <a:lnTo>
                    <a:pt x="1587195" y="20332"/>
                  </a:lnTo>
                  <a:lnTo>
                    <a:pt x="1504505" y="20332"/>
                  </a:lnTo>
                  <a:lnTo>
                    <a:pt x="1505191" y="123736"/>
                  </a:lnTo>
                  <a:lnTo>
                    <a:pt x="1464094" y="123736"/>
                  </a:lnTo>
                  <a:lnTo>
                    <a:pt x="1464094" y="205765"/>
                  </a:lnTo>
                  <a:lnTo>
                    <a:pt x="1504505" y="205765"/>
                  </a:lnTo>
                  <a:lnTo>
                    <a:pt x="1504505" y="271945"/>
                  </a:lnTo>
                  <a:lnTo>
                    <a:pt x="1513268" y="320459"/>
                  </a:lnTo>
                  <a:lnTo>
                    <a:pt x="1535874" y="362381"/>
                  </a:lnTo>
                  <a:lnTo>
                    <a:pt x="1569770" y="395249"/>
                  </a:lnTo>
                  <a:lnTo>
                    <a:pt x="1612404" y="416585"/>
                  </a:lnTo>
                  <a:lnTo>
                    <a:pt x="1661248" y="423938"/>
                  </a:lnTo>
                  <a:lnTo>
                    <a:pt x="1673669" y="423938"/>
                  </a:lnTo>
                  <a:lnTo>
                    <a:pt x="1673669" y="342087"/>
                  </a:lnTo>
                  <a:close/>
                </a:path>
                <a:path w="4824730" h="506729" extrusionOk="0">
                  <a:moveTo>
                    <a:pt x="1921090" y="342087"/>
                  </a:moveTo>
                  <a:lnTo>
                    <a:pt x="1908657" y="342087"/>
                  </a:lnTo>
                  <a:lnTo>
                    <a:pt x="1878787" y="336867"/>
                  </a:lnTo>
                  <a:lnTo>
                    <a:pt x="1855978" y="321906"/>
                  </a:lnTo>
                  <a:lnTo>
                    <a:pt x="1840471" y="299516"/>
                  </a:lnTo>
                  <a:lnTo>
                    <a:pt x="1834553" y="271945"/>
                  </a:lnTo>
                  <a:lnTo>
                    <a:pt x="1834553" y="205765"/>
                  </a:lnTo>
                  <a:lnTo>
                    <a:pt x="1920862" y="205765"/>
                  </a:lnTo>
                  <a:lnTo>
                    <a:pt x="1920862" y="123736"/>
                  </a:lnTo>
                  <a:lnTo>
                    <a:pt x="1834553" y="123736"/>
                  </a:lnTo>
                  <a:lnTo>
                    <a:pt x="1834553" y="20332"/>
                  </a:lnTo>
                  <a:lnTo>
                    <a:pt x="1751863" y="20332"/>
                  </a:lnTo>
                  <a:lnTo>
                    <a:pt x="1751863" y="123736"/>
                  </a:lnTo>
                  <a:lnTo>
                    <a:pt x="1710791" y="123736"/>
                  </a:lnTo>
                  <a:lnTo>
                    <a:pt x="1710791" y="205765"/>
                  </a:lnTo>
                  <a:lnTo>
                    <a:pt x="1751863" y="205765"/>
                  </a:lnTo>
                  <a:lnTo>
                    <a:pt x="1751863" y="271945"/>
                  </a:lnTo>
                  <a:lnTo>
                    <a:pt x="1760651" y="320459"/>
                  </a:lnTo>
                  <a:lnTo>
                    <a:pt x="1783257" y="362381"/>
                  </a:lnTo>
                  <a:lnTo>
                    <a:pt x="1817154" y="395249"/>
                  </a:lnTo>
                  <a:lnTo>
                    <a:pt x="1859800" y="416585"/>
                  </a:lnTo>
                  <a:lnTo>
                    <a:pt x="1908657" y="423938"/>
                  </a:lnTo>
                  <a:lnTo>
                    <a:pt x="1921090" y="423938"/>
                  </a:lnTo>
                  <a:lnTo>
                    <a:pt x="1921090" y="342087"/>
                  </a:lnTo>
                  <a:close/>
                </a:path>
                <a:path w="4824730" h="506729" extrusionOk="0">
                  <a:moveTo>
                    <a:pt x="2168487" y="329184"/>
                  </a:moveTo>
                  <a:lnTo>
                    <a:pt x="2065515" y="329184"/>
                  </a:lnTo>
                  <a:lnTo>
                    <a:pt x="2065515" y="20840"/>
                  </a:lnTo>
                  <a:lnTo>
                    <a:pt x="1982825" y="20840"/>
                  </a:lnTo>
                  <a:lnTo>
                    <a:pt x="1982825" y="329184"/>
                  </a:lnTo>
                  <a:lnTo>
                    <a:pt x="1982825" y="411670"/>
                  </a:lnTo>
                  <a:lnTo>
                    <a:pt x="2168487" y="411670"/>
                  </a:lnTo>
                  <a:lnTo>
                    <a:pt x="2168487" y="329184"/>
                  </a:lnTo>
                  <a:close/>
                </a:path>
                <a:path w="4824730" h="506729" extrusionOk="0">
                  <a:moveTo>
                    <a:pt x="2528278" y="267106"/>
                  </a:moveTo>
                  <a:lnTo>
                    <a:pt x="2520302" y="217716"/>
                  </a:lnTo>
                  <a:lnTo>
                    <a:pt x="2498102" y="174802"/>
                  </a:lnTo>
                  <a:lnTo>
                    <a:pt x="2464244" y="140970"/>
                  </a:lnTo>
                  <a:lnTo>
                    <a:pt x="2439365" y="128117"/>
                  </a:lnTo>
                  <a:lnTo>
                    <a:pt x="2439365" y="238696"/>
                  </a:lnTo>
                  <a:lnTo>
                    <a:pt x="2303234" y="238696"/>
                  </a:lnTo>
                  <a:lnTo>
                    <a:pt x="2314740" y="219849"/>
                  </a:lnTo>
                  <a:lnTo>
                    <a:pt x="2330869" y="205473"/>
                  </a:lnTo>
                  <a:lnTo>
                    <a:pt x="2350452" y="196316"/>
                  </a:lnTo>
                  <a:lnTo>
                    <a:pt x="2371966" y="193243"/>
                  </a:lnTo>
                  <a:lnTo>
                    <a:pt x="2393010" y="196659"/>
                  </a:lnTo>
                  <a:lnTo>
                    <a:pt x="2412149" y="205905"/>
                  </a:lnTo>
                  <a:lnTo>
                    <a:pt x="2427973" y="220167"/>
                  </a:lnTo>
                  <a:lnTo>
                    <a:pt x="2439365" y="238696"/>
                  </a:lnTo>
                  <a:lnTo>
                    <a:pt x="2439365" y="128117"/>
                  </a:lnTo>
                  <a:lnTo>
                    <a:pt x="2421305" y="118783"/>
                  </a:lnTo>
                  <a:lnTo>
                    <a:pt x="2371877" y="110820"/>
                  </a:lnTo>
                  <a:lnTo>
                    <a:pt x="2322322" y="118783"/>
                  </a:lnTo>
                  <a:lnTo>
                    <a:pt x="2279319" y="140970"/>
                  </a:lnTo>
                  <a:lnTo>
                    <a:pt x="2245436" y="174802"/>
                  </a:lnTo>
                  <a:lnTo>
                    <a:pt x="2223211" y="217716"/>
                  </a:lnTo>
                  <a:lnTo>
                    <a:pt x="2215235" y="267106"/>
                  </a:lnTo>
                  <a:lnTo>
                    <a:pt x="2215235" y="310540"/>
                  </a:lnTo>
                  <a:lnTo>
                    <a:pt x="2223439" y="359524"/>
                  </a:lnTo>
                  <a:lnTo>
                    <a:pt x="2245753" y="401955"/>
                  </a:lnTo>
                  <a:lnTo>
                    <a:pt x="2279599" y="435305"/>
                  </a:lnTo>
                  <a:lnTo>
                    <a:pt x="2322423" y="457034"/>
                  </a:lnTo>
                  <a:lnTo>
                    <a:pt x="2371636" y="464616"/>
                  </a:lnTo>
                  <a:lnTo>
                    <a:pt x="2384082" y="464616"/>
                  </a:lnTo>
                  <a:lnTo>
                    <a:pt x="2384082" y="382752"/>
                  </a:lnTo>
                  <a:lnTo>
                    <a:pt x="2371636" y="382752"/>
                  </a:lnTo>
                  <a:lnTo>
                    <a:pt x="2345893" y="377901"/>
                  </a:lnTo>
                  <a:lnTo>
                    <a:pt x="2324023" y="364959"/>
                  </a:lnTo>
                  <a:lnTo>
                    <a:pt x="2307767" y="345440"/>
                  </a:lnTo>
                  <a:lnTo>
                    <a:pt x="2298852" y="320890"/>
                  </a:lnTo>
                  <a:lnTo>
                    <a:pt x="2528278" y="320890"/>
                  </a:lnTo>
                  <a:lnTo>
                    <a:pt x="2528278" y="267106"/>
                  </a:lnTo>
                  <a:close/>
                </a:path>
                <a:path w="4824730" h="506729" extrusionOk="0">
                  <a:moveTo>
                    <a:pt x="3110522" y="267804"/>
                  </a:moveTo>
                  <a:lnTo>
                    <a:pt x="3110458" y="266763"/>
                  </a:lnTo>
                  <a:lnTo>
                    <a:pt x="3102584" y="218059"/>
                  </a:lnTo>
                  <a:lnTo>
                    <a:pt x="3089948" y="193713"/>
                  </a:lnTo>
                  <a:lnTo>
                    <a:pt x="3080321" y="175145"/>
                  </a:lnTo>
                  <a:lnTo>
                    <a:pt x="3046399" y="141312"/>
                  </a:lnTo>
                  <a:lnTo>
                    <a:pt x="3028111" y="131889"/>
                  </a:lnTo>
                  <a:lnTo>
                    <a:pt x="3028111" y="267804"/>
                  </a:lnTo>
                  <a:lnTo>
                    <a:pt x="3022257" y="296646"/>
                  </a:lnTo>
                  <a:lnTo>
                    <a:pt x="3006318" y="320205"/>
                  </a:lnTo>
                  <a:lnTo>
                    <a:pt x="2982734" y="336092"/>
                  </a:lnTo>
                  <a:lnTo>
                    <a:pt x="2953943" y="341909"/>
                  </a:lnTo>
                  <a:lnTo>
                    <a:pt x="2925064" y="336092"/>
                  </a:lnTo>
                  <a:lnTo>
                    <a:pt x="2901480" y="320205"/>
                  </a:lnTo>
                  <a:lnTo>
                    <a:pt x="2885592" y="296646"/>
                  </a:lnTo>
                  <a:lnTo>
                    <a:pt x="2879775" y="267804"/>
                  </a:lnTo>
                  <a:lnTo>
                    <a:pt x="2879775" y="266763"/>
                  </a:lnTo>
                  <a:lnTo>
                    <a:pt x="2885732" y="238163"/>
                  </a:lnTo>
                  <a:lnTo>
                    <a:pt x="2901658" y="214896"/>
                  </a:lnTo>
                  <a:lnTo>
                    <a:pt x="2925191" y="199288"/>
                  </a:lnTo>
                  <a:lnTo>
                    <a:pt x="2953943" y="193713"/>
                  </a:lnTo>
                  <a:lnTo>
                    <a:pt x="2982734" y="199529"/>
                  </a:lnTo>
                  <a:lnTo>
                    <a:pt x="3006318" y="215404"/>
                  </a:lnTo>
                  <a:lnTo>
                    <a:pt x="3022257" y="238963"/>
                  </a:lnTo>
                  <a:lnTo>
                    <a:pt x="3028111" y="267804"/>
                  </a:lnTo>
                  <a:lnTo>
                    <a:pt x="3028111" y="131889"/>
                  </a:lnTo>
                  <a:lnTo>
                    <a:pt x="3025343" y="130454"/>
                  </a:lnTo>
                  <a:lnTo>
                    <a:pt x="3003397" y="119126"/>
                  </a:lnTo>
                  <a:lnTo>
                    <a:pt x="2953943" y="111163"/>
                  </a:lnTo>
                  <a:lnTo>
                    <a:pt x="2934551" y="112331"/>
                  </a:lnTo>
                  <a:lnTo>
                    <a:pt x="2915564" y="115976"/>
                  </a:lnTo>
                  <a:lnTo>
                    <a:pt x="2897225" y="122034"/>
                  </a:lnTo>
                  <a:lnTo>
                    <a:pt x="2879775" y="130454"/>
                  </a:lnTo>
                  <a:lnTo>
                    <a:pt x="2879775" y="82029"/>
                  </a:lnTo>
                  <a:lnTo>
                    <a:pt x="2797086" y="82029"/>
                  </a:lnTo>
                  <a:lnTo>
                    <a:pt x="2797086" y="493915"/>
                  </a:lnTo>
                  <a:lnTo>
                    <a:pt x="2879775" y="493915"/>
                  </a:lnTo>
                  <a:lnTo>
                    <a:pt x="2879775" y="404647"/>
                  </a:lnTo>
                  <a:lnTo>
                    <a:pt x="2897225" y="413004"/>
                  </a:lnTo>
                  <a:lnTo>
                    <a:pt x="2915564" y="419023"/>
                  </a:lnTo>
                  <a:lnTo>
                    <a:pt x="2934551" y="422630"/>
                  </a:lnTo>
                  <a:lnTo>
                    <a:pt x="2953943" y="423773"/>
                  </a:lnTo>
                  <a:lnTo>
                    <a:pt x="3003397" y="415798"/>
                  </a:lnTo>
                  <a:lnTo>
                    <a:pt x="3025025" y="404647"/>
                  </a:lnTo>
                  <a:lnTo>
                    <a:pt x="3046399" y="393611"/>
                  </a:lnTo>
                  <a:lnTo>
                    <a:pt x="3080321" y="359778"/>
                  </a:lnTo>
                  <a:lnTo>
                    <a:pt x="3089579" y="341909"/>
                  </a:lnTo>
                  <a:lnTo>
                    <a:pt x="3102584" y="316865"/>
                  </a:lnTo>
                  <a:lnTo>
                    <a:pt x="3110522" y="267804"/>
                  </a:lnTo>
                  <a:close/>
                </a:path>
                <a:path w="4824730" h="506729" extrusionOk="0">
                  <a:moveTo>
                    <a:pt x="3476129" y="267106"/>
                  </a:moveTo>
                  <a:lnTo>
                    <a:pt x="3468154" y="217716"/>
                  </a:lnTo>
                  <a:lnTo>
                    <a:pt x="3445941" y="174802"/>
                  </a:lnTo>
                  <a:lnTo>
                    <a:pt x="3412045" y="140970"/>
                  </a:lnTo>
                  <a:lnTo>
                    <a:pt x="3386061" y="127571"/>
                  </a:lnTo>
                  <a:lnTo>
                    <a:pt x="3386061" y="238696"/>
                  </a:lnTo>
                  <a:lnTo>
                    <a:pt x="3250158" y="238696"/>
                  </a:lnTo>
                  <a:lnTo>
                    <a:pt x="3261576" y="219837"/>
                  </a:lnTo>
                  <a:lnTo>
                    <a:pt x="3277717" y="205447"/>
                  </a:lnTo>
                  <a:lnTo>
                    <a:pt x="3297351" y="196291"/>
                  </a:lnTo>
                  <a:lnTo>
                    <a:pt x="3318776" y="193255"/>
                  </a:lnTo>
                  <a:lnTo>
                    <a:pt x="3339846" y="196672"/>
                  </a:lnTo>
                  <a:lnTo>
                    <a:pt x="3359023" y="205917"/>
                  </a:lnTo>
                  <a:lnTo>
                    <a:pt x="3374796" y="220167"/>
                  </a:lnTo>
                  <a:lnTo>
                    <a:pt x="3386061" y="238696"/>
                  </a:lnTo>
                  <a:lnTo>
                    <a:pt x="3386061" y="127571"/>
                  </a:lnTo>
                  <a:lnTo>
                    <a:pt x="3369043" y="118783"/>
                  </a:lnTo>
                  <a:lnTo>
                    <a:pt x="3319500" y="110820"/>
                  </a:lnTo>
                  <a:lnTo>
                    <a:pt x="3270034" y="118783"/>
                  </a:lnTo>
                  <a:lnTo>
                    <a:pt x="3227044" y="140970"/>
                  </a:lnTo>
                  <a:lnTo>
                    <a:pt x="3193123" y="174802"/>
                  </a:lnTo>
                  <a:lnTo>
                    <a:pt x="3170859" y="217716"/>
                  </a:lnTo>
                  <a:lnTo>
                    <a:pt x="3162858" y="267106"/>
                  </a:lnTo>
                  <a:lnTo>
                    <a:pt x="3162858" y="309511"/>
                  </a:lnTo>
                  <a:lnTo>
                    <a:pt x="3170783" y="358533"/>
                  </a:lnTo>
                  <a:lnTo>
                    <a:pt x="3192843" y="401116"/>
                  </a:lnTo>
                  <a:lnTo>
                    <a:pt x="3226498" y="434695"/>
                  </a:lnTo>
                  <a:lnTo>
                    <a:pt x="3269183" y="456704"/>
                  </a:lnTo>
                  <a:lnTo>
                    <a:pt x="3318345" y="464616"/>
                  </a:lnTo>
                  <a:lnTo>
                    <a:pt x="3330778" y="464616"/>
                  </a:lnTo>
                  <a:lnTo>
                    <a:pt x="3330778" y="382752"/>
                  </a:lnTo>
                  <a:lnTo>
                    <a:pt x="3319259" y="382752"/>
                  </a:lnTo>
                  <a:lnTo>
                    <a:pt x="3293605" y="377875"/>
                  </a:lnTo>
                  <a:lnTo>
                    <a:pt x="3271723" y="364921"/>
                  </a:lnTo>
                  <a:lnTo>
                    <a:pt x="3255416" y="345414"/>
                  </a:lnTo>
                  <a:lnTo>
                    <a:pt x="3246475" y="320890"/>
                  </a:lnTo>
                  <a:lnTo>
                    <a:pt x="3476129" y="320890"/>
                  </a:lnTo>
                  <a:lnTo>
                    <a:pt x="3476129" y="267106"/>
                  </a:lnTo>
                  <a:close/>
                </a:path>
                <a:path w="4824730" h="506729" extrusionOk="0">
                  <a:moveTo>
                    <a:pt x="3841216" y="266763"/>
                  </a:moveTo>
                  <a:lnTo>
                    <a:pt x="3833114" y="217449"/>
                  </a:lnTo>
                  <a:lnTo>
                    <a:pt x="3810774" y="174663"/>
                  </a:lnTo>
                  <a:lnTo>
                    <a:pt x="3776815" y="140970"/>
                  </a:lnTo>
                  <a:lnTo>
                    <a:pt x="3758527" y="131610"/>
                  </a:lnTo>
                  <a:lnTo>
                    <a:pt x="3758527" y="267804"/>
                  </a:lnTo>
                  <a:lnTo>
                    <a:pt x="3752113" y="294576"/>
                  </a:lnTo>
                  <a:lnTo>
                    <a:pt x="3736898" y="316534"/>
                  </a:lnTo>
                  <a:lnTo>
                    <a:pt x="3714927" y="331673"/>
                  </a:lnTo>
                  <a:lnTo>
                    <a:pt x="3688042" y="338086"/>
                  </a:lnTo>
                  <a:lnTo>
                    <a:pt x="3659009" y="333667"/>
                  </a:lnTo>
                  <a:lnTo>
                    <a:pt x="3634740" y="318985"/>
                  </a:lnTo>
                  <a:lnTo>
                    <a:pt x="3617785" y="296265"/>
                  </a:lnTo>
                  <a:lnTo>
                    <a:pt x="3610648" y="267804"/>
                  </a:lnTo>
                  <a:lnTo>
                    <a:pt x="3610419" y="265430"/>
                  </a:lnTo>
                  <a:lnTo>
                    <a:pt x="3610419" y="263042"/>
                  </a:lnTo>
                  <a:lnTo>
                    <a:pt x="3634740" y="209499"/>
                  </a:lnTo>
                  <a:lnTo>
                    <a:pt x="3688042" y="190398"/>
                  </a:lnTo>
                  <a:lnTo>
                    <a:pt x="3716604" y="197586"/>
                  </a:lnTo>
                  <a:lnTo>
                    <a:pt x="3739350" y="214541"/>
                  </a:lnTo>
                  <a:lnTo>
                    <a:pt x="3754056" y="238772"/>
                  </a:lnTo>
                  <a:lnTo>
                    <a:pt x="3758527" y="267804"/>
                  </a:lnTo>
                  <a:lnTo>
                    <a:pt x="3758527" y="131610"/>
                  </a:lnTo>
                  <a:lnTo>
                    <a:pt x="3733812" y="118948"/>
                  </a:lnTo>
                  <a:lnTo>
                    <a:pt x="3684359" y="111163"/>
                  </a:lnTo>
                  <a:lnTo>
                    <a:pt x="3635032" y="119189"/>
                  </a:lnTo>
                  <a:lnTo>
                    <a:pt x="3592169" y="141351"/>
                  </a:lnTo>
                  <a:lnTo>
                    <a:pt x="3558349" y="175094"/>
                  </a:lnTo>
                  <a:lnTo>
                    <a:pt x="3536150" y="217855"/>
                  </a:lnTo>
                  <a:lnTo>
                    <a:pt x="3528237" y="266763"/>
                  </a:lnTo>
                  <a:lnTo>
                    <a:pt x="3528288" y="267804"/>
                  </a:lnTo>
                  <a:lnTo>
                    <a:pt x="3536023" y="316534"/>
                  </a:lnTo>
                  <a:lnTo>
                    <a:pt x="3558108" y="359498"/>
                  </a:lnTo>
                  <a:lnTo>
                    <a:pt x="3591903" y="393407"/>
                  </a:lnTo>
                  <a:lnTo>
                    <a:pt x="3634829" y="415696"/>
                  </a:lnTo>
                  <a:lnTo>
                    <a:pt x="3684359" y="423773"/>
                  </a:lnTo>
                  <a:lnTo>
                    <a:pt x="3733812" y="415912"/>
                  </a:lnTo>
                  <a:lnTo>
                    <a:pt x="3776815" y="393814"/>
                  </a:lnTo>
                  <a:lnTo>
                    <a:pt x="3810774" y="360045"/>
                  </a:lnTo>
                  <a:lnTo>
                    <a:pt x="3822217" y="338086"/>
                  </a:lnTo>
                  <a:lnTo>
                    <a:pt x="3833114" y="317195"/>
                  </a:lnTo>
                  <a:lnTo>
                    <a:pt x="3841216" y="267804"/>
                  </a:lnTo>
                  <a:lnTo>
                    <a:pt x="3841216" y="266763"/>
                  </a:lnTo>
                  <a:close/>
                </a:path>
                <a:path w="4824730" h="506729" extrusionOk="0">
                  <a:moveTo>
                    <a:pt x="4216387" y="267804"/>
                  </a:moveTo>
                  <a:lnTo>
                    <a:pt x="4208475" y="218059"/>
                  </a:lnTo>
                  <a:lnTo>
                    <a:pt x="4186263" y="175145"/>
                  </a:lnTo>
                  <a:lnTo>
                    <a:pt x="4152404" y="141312"/>
                  </a:lnTo>
                  <a:lnTo>
                    <a:pt x="4134205" y="131914"/>
                  </a:lnTo>
                  <a:lnTo>
                    <a:pt x="4134205" y="267804"/>
                  </a:lnTo>
                  <a:lnTo>
                    <a:pt x="4128351" y="296646"/>
                  </a:lnTo>
                  <a:lnTo>
                    <a:pt x="4112412" y="320205"/>
                  </a:lnTo>
                  <a:lnTo>
                    <a:pt x="4088828" y="336092"/>
                  </a:lnTo>
                  <a:lnTo>
                    <a:pt x="4060037" y="341909"/>
                  </a:lnTo>
                  <a:lnTo>
                    <a:pt x="4031119" y="336092"/>
                  </a:lnTo>
                  <a:lnTo>
                    <a:pt x="4007472" y="320205"/>
                  </a:lnTo>
                  <a:lnTo>
                    <a:pt x="3991495" y="296646"/>
                  </a:lnTo>
                  <a:lnTo>
                    <a:pt x="3985641" y="267804"/>
                  </a:lnTo>
                  <a:lnTo>
                    <a:pt x="3985641" y="266763"/>
                  </a:lnTo>
                  <a:lnTo>
                    <a:pt x="3991724" y="238163"/>
                  </a:lnTo>
                  <a:lnTo>
                    <a:pt x="4007726" y="214896"/>
                  </a:lnTo>
                  <a:lnTo>
                    <a:pt x="4031284" y="199288"/>
                  </a:lnTo>
                  <a:lnTo>
                    <a:pt x="4060037" y="193713"/>
                  </a:lnTo>
                  <a:lnTo>
                    <a:pt x="4088828" y="199529"/>
                  </a:lnTo>
                  <a:lnTo>
                    <a:pt x="4112412" y="215404"/>
                  </a:lnTo>
                  <a:lnTo>
                    <a:pt x="4128351" y="238963"/>
                  </a:lnTo>
                  <a:lnTo>
                    <a:pt x="4134205" y="267804"/>
                  </a:lnTo>
                  <a:lnTo>
                    <a:pt x="4134205" y="131914"/>
                  </a:lnTo>
                  <a:lnTo>
                    <a:pt x="4131386" y="130454"/>
                  </a:lnTo>
                  <a:lnTo>
                    <a:pt x="4109478" y="119126"/>
                  </a:lnTo>
                  <a:lnTo>
                    <a:pt x="4060037" y="111163"/>
                  </a:lnTo>
                  <a:lnTo>
                    <a:pt x="4040543" y="112318"/>
                  </a:lnTo>
                  <a:lnTo>
                    <a:pt x="4021544" y="115963"/>
                  </a:lnTo>
                  <a:lnTo>
                    <a:pt x="4003192" y="122021"/>
                  </a:lnTo>
                  <a:lnTo>
                    <a:pt x="3985641" y="130454"/>
                  </a:lnTo>
                  <a:lnTo>
                    <a:pt x="3985641" y="82029"/>
                  </a:lnTo>
                  <a:lnTo>
                    <a:pt x="3902951" y="82029"/>
                  </a:lnTo>
                  <a:lnTo>
                    <a:pt x="3902951" y="493915"/>
                  </a:lnTo>
                  <a:lnTo>
                    <a:pt x="3985641" y="493915"/>
                  </a:lnTo>
                  <a:lnTo>
                    <a:pt x="3985641" y="404647"/>
                  </a:lnTo>
                  <a:lnTo>
                    <a:pt x="4003192" y="413029"/>
                  </a:lnTo>
                  <a:lnTo>
                    <a:pt x="4021544" y="419061"/>
                  </a:lnTo>
                  <a:lnTo>
                    <a:pt x="4040543" y="422656"/>
                  </a:lnTo>
                  <a:lnTo>
                    <a:pt x="4060037" y="423773"/>
                  </a:lnTo>
                  <a:lnTo>
                    <a:pt x="4109478" y="415798"/>
                  </a:lnTo>
                  <a:lnTo>
                    <a:pt x="4131068" y="404647"/>
                  </a:lnTo>
                  <a:lnTo>
                    <a:pt x="4152404" y="393611"/>
                  </a:lnTo>
                  <a:lnTo>
                    <a:pt x="4186263" y="359778"/>
                  </a:lnTo>
                  <a:lnTo>
                    <a:pt x="4195508" y="341909"/>
                  </a:lnTo>
                  <a:lnTo>
                    <a:pt x="4208475" y="316865"/>
                  </a:lnTo>
                  <a:lnTo>
                    <a:pt x="4216387" y="267804"/>
                  </a:lnTo>
                  <a:close/>
                </a:path>
                <a:path w="4824730" h="506729" extrusionOk="0">
                  <a:moveTo>
                    <a:pt x="4463593" y="329184"/>
                  </a:moveTo>
                  <a:lnTo>
                    <a:pt x="4360634" y="329184"/>
                  </a:lnTo>
                  <a:lnTo>
                    <a:pt x="4360634" y="20840"/>
                  </a:lnTo>
                  <a:lnTo>
                    <a:pt x="4277944" y="20840"/>
                  </a:lnTo>
                  <a:lnTo>
                    <a:pt x="4277944" y="329184"/>
                  </a:lnTo>
                  <a:lnTo>
                    <a:pt x="4277944" y="411670"/>
                  </a:lnTo>
                  <a:lnTo>
                    <a:pt x="4463593" y="411670"/>
                  </a:lnTo>
                  <a:lnTo>
                    <a:pt x="4463593" y="329184"/>
                  </a:lnTo>
                  <a:close/>
                </a:path>
                <a:path w="4824730" h="506729" extrusionOk="0">
                  <a:moveTo>
                    <a:pt x="4824311" y="267106"/>
                  </a:moveTo>
                  <a:lnTo>
                    <a:pt x="4818939" y="238696"/>
                  </a:lnTo>
                  <a:lnTo>
                    <a:pt x="4815433" y="220078"/>
                  </a:lnTo>
                  <a:lnTo>
                    <a:pt x="4801070" y="193179"/>
                  </a:lnTo>
                  <a:lnTo>
                    <a:pt x="4793615" y="179209"/>
                  </a:lnTo>
                  <a:lnTo>
                    <a:pt x="4761128" y="146735"/>
                  </a:lnTo>
                  <a:lnTo>
                    <a:pt x="4734484" y="132537"/>
                  </a:lnTo>
                  <a:lnTo>
                    <a:pt x="4734484" y="238696"/>
                  </a:lnTo>
                  <a:lnTo>
                    <a:pt x="4598352" y="238696"/>
                  </a:lnTo>
                  <a:lnTo>
                    <a:pt x="4609897" y="219849"/>
                  </a:lnTo>
                  <a:lnTo>
                    <a:pt x="4626076" y="205473"/>
                  </a:lnTo>
                  <a:lnTo>
                    <a:pt x="4645672" y="196316"/>
                  </a:lnTo>
                  <a:lnTo>
                    <a:pt x="4667085" y="193243"/>
                  </a:lnTo>
                  <a:lnTo>
                    <a:pt x="4688256" y="196672"/>
                  </a:lnTo>
                  <a:lnTo>
                    <a:pt x="4707445" y="205917"/>
                  </a:lnTo>
                  <a:lnTo>
                    <a:pt x="4723219" y="220167"/>
                  </a:lnTo>
                  <a:lnTo>
                    <a:pt x="4734484" y="238696"/>
                  </a:lnTo>
                  <a:lnTo>
                    <a:pt x="4734484" y="132537"/>
                  </a:lnTo>
                  <a:lnTo>
                    <a:pt x="4720234" y="124942"/>
                  </a:lnTo>
                  <a:lnTo>
                    <a:pt x="4673206" y="116078"/>
                  </a:lnTo>
                  <a:lnTo>
                    <a:pt x="4623397" y="122415"/>
                  </a:lnTo>
                  <a:lnTo>
                    <a:pt x="4579658" y="143167"/>
                  </a:lnTo>
                  <a:lnTo>
                    <a:pt x="4544631" y="175856"/>
                  </a:lnTo>
                  <a:lnTo>
                    <a:pt x="4520958" y="217995"/>
                  </a:lnTo>
                  <a:lnTo>
                    <a:pt x="4511281" y="267106"/>
                  </a:lnTo>
                  <a:lnTo>
                    <a:pt x="4511281" y="309511"/>
                  </a:lnTo>
                  <a:lnTo>
                    <a:pt x="4519206" y="358533"/>
                  </a:lnTo>
                  <a:lnTo>
                    <a:pt x="4541266" y="401116"/>
                  </a:lnTo>
                  <a:lnTo>
                    <a:pt x="4574908" y="434695"/>
                  </a:lnTo>
                  <a:lnTo>
                    <a:pt x="4617593" y="456704"/>
                  </a:lnTo>
                  <a:lnTo>
                    <a:pt x="4666754" y="464616"/>
                  </a:lnTo>
                  <a:lnTo>
                    <a:pt x="4679200" y="464616"/>
                  </a:lnTo>
                  <a:lnTo>
                    <a:pt x="4679200" y="382752"/>
                  </a:lnTo>
                  <a:lnTo>
                    <a:pt x="4667682" y="382752"/>
                  </a:lnTo>
                  <a:lnTo>
                    <a:pt x="4641888" y="377901"/>
                  </a:lnTo>
                  <a:lnTo>
                    <a:pt x="4619968" y="364959"/>
                  </a:lnTo>
                  <a:lnTo>
                    <a:pt x="4603712" y="345440"/>
                  </a:lnTo>
                  <a:lnTo>
                    <a:pt x="4594898" y="320890"/>
                  </a:lnTo>
                  <a:lnTo>
                    <a:pt x="4824311" y="320890"/>
                  </a:lnTo>
                  <a:lnTo>
                    <a:pt x="4824311" y="267106"/>
                  </a:lnTo>
                  <a:close/>
                </a:path>
              </a:pathLst>
            </a:custGeom>
            <a:solidFill>
              <a:srgbClr val="582C8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 name="Google Shape;51;p2"/>
            <p:cNvSpPr/>
            <p:nvPr/>
          </p:nvSpPr>
          <p:spPr>
            <a:xfrm>
              <a:off x="6220320" y="2409926"/>
              <a:ext cx="2680970" cy="1565275"/>
            </a:xfrm>
            <a:custGeom>
              <a:avLst/>
              <a:gdLst/>
              <a:ahLst/>
              <a:cxnLst/>
              <a:rect l="l" t="t" r="r" b="b"/>
              <a:pathLst>
                <a:path w="2680970" h="1565275" extrusionOk="0">
                  <a:moveTo>
                    <a:pt x="8293" y="1527225"/>
                  </a:moveTo>
                  <a:lnTo>
                    <a:pt x="6921" y="1525549"/>
                  </a:lnTo>
                  <a:lnTo>
                    <a:pt x="5765" y="1525003"/>
                  </a:lnTo>
                  <a:lnTo>
                    <a:pt x="4381" y="1524914"/>
                  </a:lnTo>
                  <a:lnTo>
                    <a:pt x="3454" y="1525346"/>
                  </a:lnTo>
                  <a:lnTo>
                    <a:pt x="1155" y="1526197"/>
                  </a:lnTo>
                  <a:lnTo>
                    <a:pt x="0" y="1528673"/>
                  </a:lnTo>
                  <a:lnTo>
                    <a:pt x="927" y="1530908"/>
                  </a:lnTo>
                  <a:lnTo>
                    <a:pt x="2311" y="1532559"/>
                  </a:lnTo>
                  <a:lnTo>
                    <a:pt x="4838" y="1532724"/>
                  </a:lnTo>
                  <a:lnTo>
                    <a:pt x="6451" y="1531251"/>
                  </a:lnTo>
                  <a:lnTo>
                    <a:pt x="8293" y="1529765"/>
                  </a:lnTo>
                  <a:lnTo>
                    <a:pt x="8293" y="1527225"/>
                  </a:lnTo>
                  <a:close/>
                </a:path>
                <a:path w="2680970" h="1565275" extrusionOk="0">
                  <a:moveTo>
                    <a:pt x="237261" y="1539989"/>
                  </a:moveTo>
                  <a:lnTo>
                    <a:pt x="235877" y="1538312"/>
                  </a:lnTo>
                  <a:lnTo>
                    <a:pt x="234721" y="1537741"/>
                  </a:lnTo>
                  <a:lnTo>
                    <a:pt x="233337" y="1537652"/>
                  </a:lnTo>
                  <a:lnTo>
                    <a:pt x="232422" y="1538109"/>
                  </a:lnTo>
                  <a:lnTo>
                    <a:pt x="230111" y="1538960"/>
                  </a:lnTo>
                  <a:lnTo>
                    <a:pt x="228968" y="1541437"/>
                  </a:lnTo>
                  <a:lnTo>
                    <a:pt x="229654" y="1543646"/>
                  </a:lnTo>
                  <a:lnTo>
                    <a:pt x="231267" y="1545323"/>
                  </a:lnTo>
                  <a:lnTo>
                    <a:pt x="233807" y="1545488"/>
                  </a:lnTo>
                  <a:lnTo>
                    <a:pt x="235419" y="1543989"/>
                  </a:lnTo>
                  <a:lnTo>
                    <a:pt x="237261" y="1542516"/>
                  </a:lnTo>
                  <a:lnTo>
                    <a:pt x="237261" y="1539989"/>
                  </a:lnTo>
                  <a:close/>
                </a:path>
                <a:path w="2680970" h="1565275" extrusionOk="0">
                  <a:moveTo>
                    <a:pt x="696709" y="1554772"/>
                  </a:moveTo>
                  <a:lnTo>
                    <a:pt x="693229" y="1552790"/>
                  </a:lnTo>
                  <a:lnTo>
                    <a:pt x="684428" y="1556626"/>
                  </a:lnTo>
                  <a:lnTo>
                    <a:pt x="680440" y="1565033"/>
                  </a:lnTo>
                  <a:lnTo>
                    <a:pt x="696709" y="1554772"/>
                  </a:lnTo>
                  <a:close/>
                </a:path>
                <a:path w="2680970" h="1565275" extrusionOk="0">
                  <a:moveTo>
                    <a:pt x="2456827" y="143751"/>
                  </a:moveTo>
                  <a:lnTo>
                    <a:pt x="2456357" y="139839"/>
                  </a:lnTo>
                  <a:lnTo>
                    <a:pt x="2453830" y="138010"/>
                  </a:lnTo>
                  <a:lnTo>
                    <a:pt x="2448064" y="136042"/>
                  </a:lnTo>
                  <a:lnTo>
                    <a:pt x="2443315" y="138493"/>
                  </a:lnTo>
                  <a:lnTo>
                    <a:pt x="2441295" y="143408"/>
                  </a:lnTo>
                  <a:lnTo>
                    <a:pt x="2443696" y="148818"/>
                  </a:lnTo>
                  <a:lnTo>
                    <a:pt x="2446921" y="151803"/>
                  </a:lnTo>
                  <a:lnTo>
                    <a:pt x="2451062" y="152946"/>
                  </a:lnTo>
                  <a:lnTo>
                    <a:pt x="2454745" y="146519"/>
                  </a:lnTo>
                  <a:lnTo>
                    <a:pt x="2454973" y="146519"/>
                  </a:lnTo>
                  <a:lnTo>
                    <a:pt x="2454973" y="146278"/>
                  </a:lnTo>
                  <a:lnTo>
                    <a:pt x="2456827" y="143751"/>
                  </a:lnTo>
                  <a:close/>
                </a:path>
                <a:path w="2680970" h="1565275" extrusionOk="0">
                  <a:moveTo>
                    <a:pt x="2462809" y="691769"/>
                  </a:moveTo>
                  <a:lnTo>
                    <a:pt x="2460282" y="689216"/>
                  </a:lnTo>
                  <a:lnTo>
                    <a:pt x="2457285" y="689216"/>
                  </a:lnTo>
                  <a:lnTo>
                    <a:pt x="2454516" y="690245"/>
                  </a:lnTo>
                  <a:lnTo>
                    <a:pt x="2452446" y="692137"/>
                  </a:lnTo>
                  <a:lnTo>
                    <a:pt x="2451062" y="694550"/>
                  </a:lnTo>
                  <a:lnTo>
                    <a:pt x="2451760" y="697166"/>
                  </a:lnTo>
                  <a:lnTo>
                    <a:pt x="2453830" y="699325"/>
                  </a:lnTo>
                  <a:lnTo>
                    <a:pt x="2456357" y="700595"/>
                  </a:lnTo>
                  <a:lnTo>
                    <a:pt x="2460282" y="700595"/>
                  </a:lnTo>
                  <a:lnTo>
                    <a:pt x="2462809" y="698042"/>
                  </a:lnTo>
                  <a:lnTo>
                    <a:pt x="2462809" y="691769"/>
                  </a:lnTo>
                  <a:close/>
                </a:path>
                <a:path w="2680970" h="1565275" extrusionOk="0">
                  <a:moveTo>
                    <a:pt x="2478938" y="463156"/>
                  </a:moveTo>
                  <a:lnTo>
                    <a:pt x="2476398" y="460616"/>
                  </a:lnTo>
                  <a:lnTo>
                    <a:pt x="2473172" y="460616"/>
                  </a:lnTo>
                  <a:lnTo>
                    <a:pt x="2470645" y="461543"/>
                  </a:lnTo>
                  <a:lnTo>
                    <a:pt x="2468334" y="463613"/>
                  </a:lnTo>
                  <a:lnTo>
                    <a:pt x="2467191" y="466140"/>
                  </a:lnTo>
                  <a:lnTo>
                    <a:pt x="2468105" y="468668"/>
                  </a:lnTo>
                  <a:lnTo>
                    <a:pt x="2469946" y="470738"/>
                  </a:lnTo>
                  <a:lnTo>
                    <a:pt x="2472486" y="472122"/>
                  </a:lnTo>
                  <a:lnTo>
                    <a:pt x="2476398" y="472122"/>
                  </a:lnTo>
                  <a:lnTo>
                    <a:pt x="2478938" y="469595"/>
                  </a:lnTo>
                  <a:lnTo>
                    <a:pt x="2478938" y="463156"/>
                  </a:lnTo>
                  <a:close/>
                </a:path>
                <a:path w="2680970" h="1565275" extrusionOk="0">
                  <a:moveTo>
                    <a:pt x="2493213" y="234581"/>
                  </a:moveTo>
                  <a:lnTo>
                    <a:pt x="2490686" y="232054"/>
                  </a:lnTo>
                  <a:lnTo>
                    <a:pt x="2487460" y="232054"/>
                  </a:lnTo>
                  <a:lnTo>
                    <a:pt x="2484920" y="232968"/>
                  </a:lnTo>
                  <a:lnTo>
                    <a:pt x="2482850" y="234810"/>
                  </a:lnTo>
                  <a:lnTo>
                    <a:pt x="2481465" y="237337"/>
                  </a:lnTo>
                  <a:lnTo>
                    <a:pt x="2482392" y="239877"/>
                  </a:lnTo>
                  <a:lnTo>
                    <a:pt x="2484234" y="242176"/>
                  </a:lnTo>
                  <a:lnTo>
                    <a:pt x="2486761" y="243319"/>
                  </a:lnTo>
                  <a:lnTo>
                    <a:pt x="2490686" y="243319"/>
                  </a:lnTo>
                  <a:lnTo>
                    <a:pt x="2493213" y="240792"/>
                  </a:lnTo>
                  <a:lnTo>
                    <a:pt x="2493213" y="234581"/>
                  </a:lnTo>
                  <a:close/>
                </a:path>
                <a:path w="2680970" h="1565275" extrusionOk="0">
                  <a:moveTo>
                    <a:pt x="2512339" y="6705"/>
                  </a:moveTo>
                  <a:lnTo>
                    <a:pt x="2510726" y="4406"/>
                  </a:lnTo>
                  <a:lnTo>
                    <a:pt x="2503932" y="0"/>
                  </a:lnTo>
                  <a:lnTo>
                    <a:pt x="2497734" y="2946"/>
                  </a:lnTo>
                  <a:lnTo>
                    <a:pt x="2495207" y="9550"/>
                  </a:lnTo>
                  <a:lnTo>
                    <a:pt x="2499436" y="16129"/>
                  </a:lnTo>
                  <a:lnTo>
                    <a:pt x="2499893" y="16357"/>
                  </a:lnTo>
                  <a:lnTo>
                    <a:pt x="2500122" y="16598"/>
                  </a:lnTo>
                  <a:lnTo>
                    <a:pt x="2500592" y="16827"/>
                  </a:lnTo>
                  <a:lnTo>
                    <a:pt x="2504732" y="18199"/>
                  </a:lnTo>
                  <a:lnTo>
                    <a:pt x="2509342" y="15900"/>
                  </a:lnTo>
                  <a:lnTo>
                    <a:pt x="2510726" y="11760"/>
                  </a:lnTo>
                  <a:lnTo>
                    <a:pt x="2512339" y="9461"/>
                  </a:lnTo>
                  <a:lnTo>
                    <a:pt x="2512339" y="6705"/>
                  </a:lnTo>
                  <a:close/>
                </a:path>
                <a:path w="2680970" h="1565275" extrusionOk="0">
                  <a:moveTo>
                    <a:pt x="2517635" y="559727"/>
                  </a:moveTo>
                  <a:lnTo>
                    <a:pt x="2515793" y="556514"/>
                  </a:lnTo>
                  <a:lnTo>
                    <a:pt x="2512568" y="555815"/>
                  </a:lnTo>
                  <a:lnTo>
                    <a:pt x="2510028" y="556971"/>
                  </a:lnTo>
                  <a:lnTo>
                    <a:pt x="2507729" y="558812"/>
                  </a:lnTo>
                  <a:lnTo>
                    <a:pt x="2506345" y="561111"/>
                  </a:lnTo>
                  <a:lnTo>
                    <a:pt x="2507272" y="563867"/>
                  </a:lnTo>
                  <a:lnTo>
                    <a:pt x="2509342" y="565937"/>
                  </a:lnTo>
                  <a:lnTo>
                    <a:pt x="2511641" y="567321"/>
                  </a:lnTo>
                  <a:lnTo>
                    <a:pt x="2512568" y="567321"/>
                  </a:lnTo>
                  <a:lnTo>
                    <a:pt x="2514638" y="566623"/>
                  </a:lnTo>
                  <a:lnTo>
                    <a:pt x="2516479" y="565023"/>
                  </a:lnTo>
                  <a:lnTo>
                    <a:pt x="2517635" y="559727"/>
                  </a:lnTo>
                  <a:close/>
                </a:path>
                <a:path w="2680970" h="1565275" extrusionOk="0">
                  <a:moveTo>
                    <a:pt x="2533751" y="328637"/>
                  </a:moveTo>
                  <a:lnTo>
                    <a:pt x="2531224" y="326097"/>
                  </a:lnTo>
                  <a:lnTo>
                    <a:pt x="2528227" y="325869"/>
                  </a:lnTo>
                  <a:lnTo>
                    <a:pt x="2525458" y="326796"/>
                  </a:lnTo>
                  <a:lnTo>
                    <a:pt x="2523388" y="328637"/>
                  </a:lnTo>
                  <a:lnTo>
                    <a:pt x="2522004" y="331165"/>
                  </a:lnTo>
                  <a:lnTo>
                    <a:pt x="2522931" y="333692"/>
                  </a:lnTo>
                  <a:lnTo>
                    <a:pt x="2524772" y="335991"/>
                  </a:lnTo>
                  <a:lnTo>
                    <a:pt x="2527300" y="337134"/>
                  </a:lnTo>
                  <a:lnTo>
                    <a:pt x="2530297" y="337375"/>
                  </a:lnTo>
                  <a:lnTo>
                    <a:pt x="2533065" y="335076"/>
                  </a:lnTo>
                  <a:lnTo>
                    <a:pt x="2533294" y="331851"/>
                  </a:lnTo>
                  <a:lnTo>
                    <a:pt x="2533751" y="328637"/>
                  </a:lnTo>
                  <a:close/>
                </a:path>
                <a:path w="2680970" h="1565275" extrusionOk="0">
                  <a:moveTo>
                    <a:pt x="2551036" y="100990"/>
                  </a:moveTo>
                  <a:lnTo>
                    <a:pt x="2549194" y="98679"/>
                  </a:lnTo>
                  <a:lnTo>
                    <a:pt x="2547810" y="97307"/>
                  </a:lnTo>
                  <a:lnTo>
                    <a:pt x="2542946" y="95846"/>
                  </a:lnTo>
                  <a:lnTo>
                    <a:pt x="2538476" y="98259"/>
                  </a:lnTo>
                  <a:lnTo>
                    <a:pt x="2536596" y="102768"/>
                  </a:lnTo>
                  <a:lnTo>
                    <a:pt x="2539517" y="107657"/>
                  </a:lnTo>
                  <a:lnTo>
                    <a:pt x="2539974" y="108115"/>
                  </a:lnTo>
                  <a:lnTo>
                    <a:pt x="2540901" y="108572"/>
                  </a:lnTo>
                  <a:lnTo>
                    <a:pt x="2543886" y="109728"/>
                  </a:lnTo>
                  <a:lnTo>
                    <a:pt x="2547112" y="108343"/>
                  </a:lnTo>
                  <a:lnTo>
                    <a:pt x="2548267" y="105587"/>
                  </a:lnTo>
                  <a:lnTo>
                    <a:pt x="2547810" y="105587"/>
                  </a:lnTo>
                  <a:lnTo>
                    <a:pt x="2551036" y="100990"/>
                  </a:lnTo>
                  <a:close/>
                </a:path>
                <a:path w="2680970" h="1565275" extrusionOk="0">
                  <a:moveTo>
                    <a:pt x="2556560" y="655408"/>
                  </a:moveTo>
                  <a:lnTo>
                    <a:pt x="2556332" y="652805"/>
                  </a:lnTo>
                  <a:lnTo>
                    <a:pt x="2554490" y="651294"/>
                  </a:lnTo>
                  <a:lnTo>
                    <a:pt x="2553335" y="650608"/>
                  </a:lnTo>
                  <a:lnTo>
                    <a:pt x="2551950" y="650494"/>
                  </a:lnTo>
                  <a:lnTo>
                    <a:pt x="2550566" y="651014"/>
                  </a:lnTo>
                  <a:lnTo>
                    <a:pt x="2548496" y="651916"/>
                  </a:lnTo>
                  <a:lnTo>
                    <a:pt x="2547582" y="654443"/>
                  </a:lnTo>
                  <a:lnTo>
                    <a:pt x="2548267" y="656653"/>
                  </a:lnTo>
                  <a:lnTo>
                    <a:pt x="2548496" y="656971"/>
                  </a:lnTo>
                  <a:lnTo>
                    <a:pt x="2548953" y="657275"/>
                  </a:lnTo>
                  <a:lnTo>
                    <a:pt x="2548953" y="657542"/>
                  </a:lnTo>
                  <a:lnTo>
                    <a:pt x="2550795" y="659041"/>
                  </a:lnTo>
                  <a:lnTo>
                    <a:pt x="2553563" y="658863"/>
                  </a:lnTo>
                  <a:lnTo>
                    <a:pt x="2554948" y="657136"/>
                  </a:lnTo>
                  <a:lnTo>
                    <a:pt x="2556560" y="655408"/>
                  </a:lnTo>
                  <a:close/>
                </a:path>
                <a:path w="2680970" h="1565275" extrusionOk="0">
                  <a:moveTo>
                    <a:pt x="2571534" y="423824"/>
                  </a:moveTo>
                  <a:lnTo>
                    <a:pt x="2570149" y="421995"/>
                  </a:lnTo>
                  <a:lnTo>
                    <a:pt x="2568994" y="421525"/>
                  </a:lnTo>
                  <a:lnTo>
                    <a:pt x="2567609" y="421525"/>
                  </a:lnTo>
                  <a:lnTo>
                    <a:pt x="2566466" y="421995"/>
                  </a:lnTo>
                  <a:lnTo>
                    <a:pt x="2564396" y="422681"/>
                  </a:lnTo>
                  <a:lnTo>
                    <a:pt x="2563241" y="425208"/>
                  </a:lnTo>
                  <a:lnTo>
                    <a:pt x="2563926" y="427507"/>
                  </a:lnTo>
                  <a:lnTo>
                    <a:pt x="2565539" y="429120"/>
                  </a:lnTo>
                  <a:lnTo>
                    <a:pt x="2568079" y="429348"/>
                  </a:lnTo>
                  <a:lnTo>
                    <a:pt x="2569692" y="427736"/>
                  </a:lnTo>
                  <a:lnTo>
                    <a:pt x="2571534" y="426364"/>
                  </a:lnTo>
                  <a:lnTo>
                    <a:pt x="2571534" y="423824"/>
                  </a:lnTo>
                  <a:close/>
                </a:path>
                <a:path w="2680970" h="1565275" extrusionOk="0">
                  <a:moveTo>
                    <a:pt x="2588806" y="193649"/>
                  </a:moveTo>
                  <a:lnTo>
                    <a:pt x="2586037" y="190893"/>
                  </a:lnTo>
                  <a:lnTo>
                    <a:pt x="2583053" y="190893"/>
                  </a:lnTo>
                  <a:lnTo>
                    <a:pt x="2580513" y="191808"/>
                  </a:lnTo>
                  <a:lnTo>
                    <a:pt x="2578214" y="193878"/>
                  </a:lnTo>
                  <a:lnTo>
                    <a:pt x="2577058" y="196418"/>
                  </a:lnTo>
                  <a:lnTo>
                    <a:pt x="2577757" y="198945"/>
                  </a:lnTo>
                  <a:lnTo>
                    <a:pt x="2579827" y="201015"/>
                  </a:lnTo>
                  <a:lnTo>
                    <a:pt x="2582126" y="202387"/>
                  </a:lnTo>
                  <a:lnTo>
                    <a:pt x="2586037" y="202387"/>
                  </a:lnTo>
                  <a:lnTo>
                    <a:pt x="2588806" y="199859"/>
                  </a:lnTo>
                  <a:lnTo>
                    <a:pt x="2588806" y="193649"/>
                  </a:lnTo>
                  <a:close/>
                </a:path>
                <a:path w="2680970" h="1565275" extrusionOk="0">
                  <a:moveTo>
                    <a:pt x="2611386" y="520407"/>
                  </a:moveTo>
                  <a:lnTo>
                    <a:pt x="2611145" y="517880"/>
                  </a:lnTo>
                  <a:lnTo>
                    <a:pt x="2609532" y="516267"/>
                  </a:lnTo>
                  <a:lnTo>
                    <a:pt x="2608389" y="515810"/>
                  </a:lnTo>
                  <a:lnTo>
                    <a:pt x="2607462" y="515810"/>
                  </a:lnTo>
                  <a:lnTo>
                    <a:pt x="2606078" y="516039"/>
                  </a:lnTo>
                  <a:lnTo>
                    <a:pt x="2604008" y="516724"/>
                  </a:lnTo>
                  <a:lnTo>
                    <a:pt x="2602623" y="519252"/>
                  </a:lnTo>
                  <a:lnTo>
                    <a:pt x="2603322" y="521792"/>
                  </a:lnTo>
                  <a:lnTo>
                    <a:pt x="2603322" y="522020"/>
                  </a:lnTo>
                  <a:lnTo>
                    <a:pt x="2603779" y="522249"/>
                  </a:lnTo>
                  <a:lnTo>
                    <a:pt x="2604008" y="522706"/>
                  </a:lnTo>
                  <a:lnTo>
                    <a:pt x="2605621" y="524090"/>
                  </a:lnTo>
                  <a:lnTo>
                    <a:pt x="2608389" y="523862"/>
                  </a:lnTo>
                  <a:lnTo>
                    <a:pt x="2609773" y="522249"/>
                  </a:lnTo>
                  <a:lnTo>
                    <a:pt x="2611386" y="520407"/>
                  </a:lnTo>
                  <a:close/>
                </a:path>
                <a:path w="2680970" h="1565275" extrusionOk="0">
                  <a:moveTo>
                    <a:pt x="2626588" y="288848"/>
                  </a:moveTo>
                  <a:lnTo>
                    <a:pt x="2624975" y="287235"/>
                  </a:lnTo>
                  <a:lnTo>
                    <a:pt x="2624048" y="286550"/>
                  </a:lnTo>
                  <a:lnTo>
                    <a:pt x="2622664" y="286550"/>
                  </a:lnTo>
                  <a:lnTo>
                    <a:pt x="2621521" y="287007"/>
                  </a:lnTo>
                  <a:lnTo>
                    <a:pt x="2619210" y="287705"/>
                  </a:lnTo>
                  <a:lnTo>
                    <a:pt x="2618067" y="290233"/>
                  </a:lnTo>
                  <a:lnTo>
                    <a:pt x="2618981" y="292531"/>
                  </a:lnTo>
                  <a:lnTo>
                    <a:pt x="2620594" y="294144"/>
                  </a:lnTo>
                  <a:lnTo>
                    <a:pt x="2622893" y="294373"/>
                  </a:lnTo>
                  <a:lnTo>
                    <a:pt x="2624734" y="292760"/>
                  </a:lnTo>
                  <a:lnTo>
                    <a:pt x="2626347" y="291376"/>
                  </a:lnTo>
                  <a:lnTo>
                    <a:pt x="2626588" y="288848"/>
                  </a:lnTo>
                  <a:close/>
                </a:path>
                <a:path w="2680970" h="1565275" extrusionOk="0">
                  <a:moveTo>
                    <a:pt x="2639085" y="67398"/>
                  </a:moveTo>
                  <a:lnTo>
                    <a:pt x="2634373" y="58737"/>
                  </a:lnTo>
                  <a:lnTo>
                    <a:pt x="2634183" y="58902"/>
                  </a:lnTo>
                  <a:lnTo>
                    <a:pt x="2633027" y="61429"/>
                  </a:lnTo>
                  <a:lnTo>
                    <a:pt x="2633726" y="63957"/>
                  </a:lnTo>
                  <a:lnTo>
                    <a:pt x="2635796" y="66268"/>
                  </a:lnTo>
                  <a:lnTo>
                    <a:pt x="2638336" y="67411"/>
                  </a:lnTo>
                  <a:lnTo>
                    <a:pt x="2639022" y="67411"/>
                  </a:lnTo>
                  <a:close/>
                </a:path>
                <a:path w="2680970" h="1565275" extrusionOk="0">
                  <a:moveTo>
                    <a:pt x="2666898" y="382663"/>
                  </a:moveTo>
                  <a:lnTo>
                    <a:pt x="2665285" y="380834"/>
                  </a:lnTo>
                  <a:lnTo>
                    <a:pt x="2664358" y="380365"/>
                  </a:lnTo>
                  <a:lnTo>
                    <a:pt x="2662974" y="380136"/>
                  </a:lnTo>
                  <a:lnTo>
                    <a:pt x="2661831" y="380606"/>
                  </a:lnTo>
                  <a:lnTo>
                    <a:pt x="2659748" y="381520"/>
                  </a:lnTo>
                  <a:lnTo>
                    <a:pt x="2658364" y="384048"/>
                  </a:lnTo>
                  <a:lnTo>
                    <a:pt x="2659291" y="386346"/>
                  </a:lnTo>
                  <a:lnTo>
                    <a:pt x="2660904" y="387959"/>
                  </a:lnTo>
                  <a:lnTo>
                    <a:pt x="2663202" y="388188"/>
                  </a:lnTo>
                  <a:lnTo>
                    <a:pt x="2665044" y="386575"/>
                  </a:lnTo>
                  <a:lnTo>
                    <a:pt x="2666657" y="385203"/>
                  </a:lnTo>
                  <a:lnTo>
                    <a:pt x="2666898" y="382663"/>
                  </a:lnTo>
                  <a:close/>
                </a:path>
                <a:path w="2680970" h="1565275" extrusionOk="0">
                  <a:moveTo>
                    <a:pt x="2680690" y="158115"/>
                  </a:moveTo>
                  <a:lnTo>
                    <a:pt x="2678493" y="152260"/>
                  </a:lnTo>
                  <a:lnTo>
                    <a:pt x="2677947" y="152260"/>
                  </a:lnTo>
                  <a:lnTo>
                    <a:pt x="2677033" y="152717"/>
                  </a:lnTo>
                  <a:lnTo>
                    <a:pt x="2674721" y="153644"/>
                  </a:lnTo>
                  <a:lnTo>
                    <a:pt x="2673578" y="155943"/>
                  </a:lnTo>
                  <a:lnTo>
                    <a:pt x="2674264" y="158242"/>
                  </a:lnTo>
                  <a:lnTo>
                    <a:pt x="2675877" y="159854"/>
                  </a:lnTo>
                  <a:lnTo>
                    <a:pt x="2678404" y="160083"/>
                  </a:lnTo>
                  <a:lnTo>
                    <a:pt x="2680690" y="158115"/>
                  </a:lnTo>
                  <a:close/>
                </a:path>
              </a:pathLst>
            </a:custGeom>
            <a:solidFill>
              <a:srgbClr val="FCD08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53;p2"/>
            <p:cNvSpPr/>
            <p:nvPr/>
          </p:nvSpPr>
          <p:spPr>
            <a:xfrm>
              <a:off x="3306800" y="548474"/>
              <a:ext cx="5553710" cy="1548130"/>
            </a:xfrm>
            <a:custGeom>
              <a:avLst/>
              <a:gdLst/>
              <a:ahLst/>
              <a:cxnLst/>
              <a:rect l="l" t="t" r="r" b="b"/>
              <a:pathLst>
                <a:path w="5553709" h="1548130" extrusionOk="0">
                  <a:moveTo>
                    <a:pt x="11379" y="1540941"/>
                  </a:moveTo>
                  <a:lnTo>
                    <a:pt x="10363" y="1538643"/>
                  </a:lnTo>
                  <a:lnTo>
                    <a:pt x="7823" y="1537030"/>
                  </a:lnTo>
                  <a:lnTo>
                    <a:pt x="5232" y="1537500"/>
                  </a:lnTo>
                  <a:lnTo>
                    <a:pt x="2120" y="1537957"/>
                  </a:lnTo>
                  <a:lnTo>
                    <a:pt x="0" y="1540941"/>
                  </a:lnTo>
                  <a:lnTo>
                    <a:pt x="495" y="1544167"/>
                  </a:lnTo>
                  <a:lnTo>
                    <a:pt x="2273" y="1546237"/>
                  </a:lnTo>
                  <a:lnTo>
                    <a:pt x="4800" y="1547609"/>
                  </a:lnTo>
                  <a:lnTo>
                    <a:pt x="7581" y="1548066"/>
                  </a:lnTo>
                  <a:lnTo>
                    <a:pt x="9715" y="1546237"/>
                  </a:lnTo>
                  <a:lnTo>
                    <a:pt x="11087" y="1543697"/>
                  </a:lnTo>
                  <a:lnTo>
                    <a:pt x="11379" y="1540941"/>
                  </a:lnTo>
                  <a:close/>
                </a:path>
                <a:path w="5553709" h="1548130" extrusionOk="0">
                  <a:moveTo>
                    <a:pt x="13893" y="1397457"/>
                  </a:moveTo>
                  <a:lnTo>
                    <a:pt x="13855" y="1397228"/>
                  </a:lnTo>
                  <a:lnTo>
                    <a:pt x="13614" y="1394472"/>
                  </a:lnTo>
                  <a:lnTo>
                    <a:pt x="11277" y="1392402"/>
                  </a:lnTo>
                  <a:lnTo>
                    <a:pt x="8610" y="1392859"/>
                  </a:lnTo>
                  <a:lnTo>
                    <a:pt x="3987" y="1396403"/>
                  </a:lnTo>
                  <a:lnTo>
                    <a:pt x="5765" y="1400708"/>
                  </a:lnTo>
                  <a:lnTo>
                    <a:pt x="10261" y="1402461"/>
                  </a:lnTo>
                  <a:lnTo>
                    <a:pt x="13792" y="1398371"/>
                  </a:lnTo>
                  <a:lnTo>
                    <a:pt x="13881" y="1397914"/>
                  </a:lnTo>
                  <a:lnTo>
                    <a:pt x="13893" y="1397457"/>
                  </a:lnTo>
                  <a:close/>
                </a:path>
                <a:path w="5553709" h="1548130" extrusionOk="0">
                  <a:moveTo>
                    <a:pt x="20358" y="1252816"/>
                  </a:moveTo>
                  <a:lnTo>
                    <a:pt x="19494" y="1248905"/>
                  </a:lnTo>
                  <a:lnTo>
                    <a:pt x="14135" y="1247762"/>
                  </a:lnTo>
                  <a:lnTo>
                    <a:pt x="13970" y="1247762"/>
                  </a:lnTo>
                  <a:lnTo>
                    <a:pt x="10998" y="1246606"/>
                  </a:lnTo>
                  <a:lnTo>
                    <a:pt x="7747" y="1248219"/>
                  </a:lnTo>
                  <a:lnTo>
                    <a:pt x="6718" y="1251204"/>
                  </a:lnTo>
                  <a:lnTo>
                    <a:pt x="6807" y="1256296"/>
                  </a:lnTo>
                  <a:lnTo>
                    <a:pt x="10452" y="1259281"/>
                  </a:lnTo>
                  <a:lnTo>
                    <a:pt x="15278" y="1259395"/>
                  </a:lnTo>
                  <a:lnTo>
                    <a:pt x="18973" y="1255814"/>
                  </a:lnTo>
                  <a:lnTo>
                    <a:pt x="20358" y="1252816"/>
                  </a:lnTo>
                  <a:close/>
                </a:path>
                <a:path w="5553709" h="1548130" extrusionOk="0">
                  <a:moveTo>
                    <a:pt x="169456" y="965885"/>
                  </a:moveTo>
                  <a:lnTo>
                    <a:pt x="161734" y="962164"/>
                  </a:lnTo>
                  <a:lnTo>
                    <a:pt x="156387" y="972286"/>
                  </a:lnTo>
                  <a:lnTo>
                    <a:pt x="163449" y="977099"/>
                  </a:lnTo>
                  <a:lnTo>
                    <a:pt x="168910" y="972921"/>
                  </a:lnTo>
                  <a:lnTo>
                    <a:pt x="169456" y="965885"/>
                  </a:lnTo>
                  <a:close/>
                </a:path>
                <a:path w="5553709" h="1548130" extrusionOk="0">
                  <a:moveTo>
                    <a:pt x="322275" y="825804"/>
                  </a:moveTo>
                  <a:lnTo>
                    <a:pt x="318668" y="821207"/>
                  </a:lnTo>
                  <a:lnTo>
                    <a:pt x="313296" y="821207"/>
                  </a:lnTo>
                  <a:lnTo>
                    <a:pt x="310692" y="820750"/>
                  </a:lnTo>
                  <a:lnTo>
                    <a:pt x="307949" y="821664"/>
                  </a:lnTo>
                  <a:lnTo>
                    <a:pt x="306412" y="823963"/>
                  </a:lnTo>
                  <a:lnTo>
                    <a:pt x="304584" y="831761"/>
                  </a:lnTo>
                  <a:lnTo>
                    <a:pt x="309511" y="836472"/>
                  </a:lnTo>
                  <a:lnTo>
                    <a:pt x="316649" y="836485"/>
                  </a:lnTo>
                  <a:lnTo>
                    <a:pt x="321424" y="830173"/>
                  </a:lnTo>
                  <a:lnTo>
                    <a:pt x="322275" y="825804"/>
                  </a:lnTo>
                  <a:close/>
                </a:path>
                <a:path w="5553709" h="1548130" extrusionOk="0">
                  <a:moveTo>
                    <a:pt x="1739747" y="364223"/>
                  </a:moveTo>
                  <a:lnTo>
                    <a:pt x="1731810" y="353034"/>
                  </a:lnTo>
                  <a:lnTo>
                    <a:pt x="1731810" y="353263"/>
                  </a:lnTo>
                  <a:lnTo>
                    <a:pt x="1727200" y="350050"/>
                  </a:lnTo>
                  <a:lnTo>
                    <a:pt x="1721078" y="350050"/>
                  </a:lnTo>
                  <a:lnTo>
                    <a:pt x="1716443" y="353263"/>
                  </a:lnTo>
                  <a:lnTo>
                    <a:pt x="1715795" y="353491"/>
                  </a:lnTo>
                  <a:lnTo>
                    <a:pt x="1715173" y="353961"/>
                  </a:lnTo>
                  <a:lnTo>
                    <a:pt x="1714576" y="354647"/>
                  </a:lnTo>
                  <a:lnTo>
                    <a:pt x="1708835" y="359473"/>
                  </a:lnTo>
                  <a:lnTo>
                    <a:pt x="1708124" y="367982"/>
                  </a:lnTo>
                  <a:lnTo>
                    <a:pt x="1712988" y="373735"/>
                  </a:lnTo>
                  <a:lnTo>
                    <a:pt x="1724672" y="379869"/>
                  </a:lnTo>
                  <a:lnTo>
                    <a:pt x="1735480" y="374942"/>
                  </a:lnTo>
                  <a:lnTo>
                    <a:pt x="1739747" y="364223"/>
                  </a:lnTo>
                  <a:close/>
                </a:path>
                <a:path w="5553709" h="1548130" extrusionOk="0">
                  <a:moveTo>
                    <a:pt x="2472194" y="5588"/>
                  </a:moveTo>
                  <a:lnTo>
                    <a:pt x="2470531" y="0"/>
                  </a:lnTo>
                  <a:lnTo>
                    <a:pt x="2449487" y="0"/>
                  </a:lnTo>
                  <a:lnTo>
                    <a:pt x="2447506" y="5537"/>
                  </a:lnTo>
                  <a:lnTo>
                    <a:pt x="2451493" y="13004"/>
                  </a:lnTo>
                  <a:lnTo>
                    <a:pt x="2459317" y="16421"/>
                  </a:lnTo>
                  <a:lnTo>
                    <a:pt x="2467813" y="12712"/>
                  </a:lnTo>
                  <a:lnTo>
                    <a:pt x="2468511" y="12026"/>
                  </a:lnTo>
                  <a:lnTo>
                    <a:pt x="2468969" y="11341"/>
                  </a:lnTo>
                  <a:lnTo>
                    <a:pt x="2469426" y="10414"/>
                  </a:lnTo>
                  <a:lnTo>
                    <a:pt x="2472194" y="5588"/>
                  </a:lnTo>
                  <a:close/>
                </a:path>
                <a:path w="5553709" h="1548130" extrusionOk="0">
                  <a:moveTo>
                    <a:pt x="2610167" y="53187"/>
                  </a:moveTo>
                  <a:lnTo>
                    <a:pt x="2608326" y="46748"/>
                  </a:lnTo>
                  <a:lnTo>
                    <a:pt x="2603716" y="43992"/>
                  </a:lnTo>
                  <a:lnTo>
                    <a:pt x="2602788" y="44450"/>
                  </a:lnTo>
                  <a:lnTo>
                    <a:pt x="2598648" y="40309"/>
                  </a:lnTo>
                  <a:lnTo>
                    <a:pt x="2592197" y="40538"/>
                  </a:lnTo>
                  <a:lnTo>
                    <a:pt x="2588514" y="44450"/>
                  </a:lnTo>
                  <a:lnTo>
                    <a:pt x="2585504" y="52908"/>
                  </a:lnTo>
                  <a:lnTo>
                    <a:pt x="2589517" y="60375"/>
                  </a:lnTo>
                  <a:lnTo>
                    <a:pt x="2597289" y="63779"/>
                  </a:lnTo>
                  <a:lnTo>
                    <a:pt x="2605557" y="60083"/>
                  </a:lnTo>
                  <a:lnTo>
                    <a:pt x="2606941" y="58699"/>
                  </a:lnTo>
                  <a:lnTo>
                    <a:pt x="2607399" y="58013"/>
                  </a:lnTo>
                  <a:lnTo>
                    <a:pt x="2610167" y="53187"/>
                  </a:lnTo>
                  <a:close/>
                </a:path>
                <a:path w="5553709" h="1548130" extrusionOk="0">
                  <a:moveTo>
                    <a:pt x="2746984" y="100558"/>
                  </a:moveTo>
                  <a:lnTo>
                    <a:pt x="2745371" y="94348"/>
                  </a:lnTo>
                  <a:lnTo>
                    <a:pt x="2740304" y="91351"/>
                  </a:lnTo>
                  <a:lnTo>
                    <a:pt x="2736621" y="88366"/>
                  </a:lnTo>
                  <a:lnTo>
                    <a:pt x="2731097" y="88823"/>
                  </a:lnTo>
                  <a:lnTo>
                    <a:pt x="2727642" y="92506"/>
                  </a:lnTo>
                  <a:lnTo>
                    <a:pt x="2724289" y="100660"/>
                  </a:lnTo>
                  <a:lnTo>
                    <a:pt x="2727922" y="107505"/>
                  </a:lnTo>
                  <a:lnTo>
                    <a:pt x="2735288" y="110490"/>
                  </a:lnTo>
                  <a:lnTo>
                    <a:pt x="2743073" y="106997"/>
                  </a:lnTo>
                  <a:lnTo>
                    <a:pt x="2743530" y="106527"/>
                  </a:lnTo>
                  <a:lnTo>
                    <a:pt x="2743758" y="106070"/>
                  </a:lnTo>
                  <a:lnTo>
                    <a:pt x="2744228" y="105613"/>
                  </a:lnTo>
                  <a:lnTo>
                    <a:pt x="2746984" y="100558"/>
                  </a:lnTo>
                  <a:close/>
                </a:path>
                <a:path w="5553709" h="1548130" extrusionOk="0">
                  <a:moveTo>
                    <a:pt x="2919768" y="249682"/>
                  </a:moveTo>
                  <a:lnTo>
                    <a:pt x="2914954" y="241300"/>
                  </a:lnTo>
                  <a:lnTo>
                    <a:pt x="2910649" y="234797"/>
                  </a:lnTo>
                  <a:lnTo>
                    <a:pt x="2908427" y="240004"/>
                  </a:lnTo>
                  <a:lnTo>
                    <a:pt x="2912033" y="246862"/>
                  </a:lnTo>
                  <a:lnTo>
                    <a:pt x="2919425" y="249834"/>
                  </a:lnTo>
                  <a:lnTo>
                    <a:pt x="2919768" y="249682"/>
                  </a:lnTo>
                  <a:close/>
                </a:path>
                <a:path w="5553709" h="1548130" extrusionOk="0">
                  <a:moveTo>
                    <a:pt x="3799421" y="382244"/>
                  </a:moveTo>
                  <a:lnTo>
                    <a:pt x="3796881" y="379704"/>
                  </a:lnTo>
                  <a:lnTo>
                    <a:pt x="3790658" y="379704"/>
                  </a:lnTo>
                  <a:lnTo>
                    <a:pt x="3788130" y="382244"/>
                  </a:lnTo>
                  <a:lnTo>
                    <a:pt x="3788130" y="385457"/>
                  </a:lnTo>
                  <a:lnTo>
                    <a:pt x="3789045" y="387985"/>
                  </a:lnTo>
                  <a:lnTo>
                    <a:pt x="3790899" y="390055"/>
                  </a:lnTo>
                  <a:lnTo>
                    <a:pt x="3793655" y="391210"/>
                  </a:lnTo>
                  <a:lnTo>
                    <a:pt x="3796195" y="390055"/>
                  </a:lnTo>
                  <a:lnTo>
                    <a:pt x="3798265" y="388213"/>
                  </a:lnTo>
                  <a:lnTo>
                    <a:pt x="3799421" y="385686"/>
                  </a:lnTo>
                  <a:lnTo>
                    <a:pt x="3799421" y="382244"/>
                  </a:lnTo>
                  <a:close/>
                </a:path>
                <a:path w="5553709" h="1548130" extrusionOk="0">
                  <a:moveTo>
                    <a:pt x="4028833" y="386003"/>
                  </a:moveTo>
                  <a:lnTo>
                    <a:pt x="4018711" y="383832"/>
                  </a:lnTo>
                  <a:lnTo>
                    <a:pt x="4017543" y="385000"/>
                  </a:lnTo>
                  <a:lnTo>
                    <a:pt x="4017632" y="388454"/>
                  </a:lnTo>
                  <a:lnTo>
                    <a:pt x="4018470" y="390753"/>
                  </a:lnTo>
                  <a:lnTo>
                    <a:pt x="4020540" y="392823"/>
                  </a:lnTo>
                  <a:lnTo>
                    <a:pt x="4023080" y="393966"/>
                  </a:lnTo>
                  <a:lnTo>
                    <a:pt x="4025836" y="392823"/>
                  </a:lnTo>
                  <a:lnTo>
                    <a:pt x="4027919" y="390982"/>
                  </a:lnTo>
                  <a:lnTo>
                    <a:pt x="4028833" y="388454"/>
                  </a:lnTo>
                  <a:lnTo>
                    <a:pt x="4028833" y="386003"/>
                  </a:lnTo>
                  <a:close/>
                </a:path>
                <a:path w="5553709" h="1548130" extrusionOk="0">
                  <a:moveTo>
                    <a:pt x="5510390" y="1499552"/>
                  </a:moveTo>
                  <a:lnTo>
                    <a:pt x="5502783" y="1495640"/>
                  </a:lnTo>
                  <a:lnTo>
                    <a:pt x="5498414" y="1493570"/>
                  </a:lnTo>
                  <a:lnTo>
                    <a:pt x="5495188" y="1493113"/>
                  </a:lnTo>
                  <a:lnTo>
                    <a:pt x="5491277" y="1498866"/>
                  </a:lnTo>
                  <a:lnTo>
                    <a:pt x="5488508" y="1503235"/>
                  </a:lnTo>
                  <a:lnTo>
                    <a:pt x="5489892" y="1508975"/>
                  </a:lnTo>
                  <a:lnTo>
                    <a:pt x="5494490" y="1511744"/>
                  </a:lnTo>
                  <a:lnTo>
                    <a:pt x="5498871" y="1514271"/>
                  </a:lnTo>
                  <a:lnTo>
                    <a:pt x="5504624" y="1512887"/>
                  </a:lnTo>
                  <a:lnTo>
                    <a:pt x="5507164" y="1508290"/>
                  </a:lnTo>
                  <a:lnTo>
                    <a:pt x="5509692" y="1504835"/>
                  </a:lnTo>
                  <a:lnTo>
                    <a:pt x="5510390" y="1499552"/>
                  </a:lnTo>
                  <a:close/>
                </a:path>
                <a:path w="5553709" h="1548130" extrusionOk="0">
                  <a:moveTo>
                    <a:pt x="5553697" y="1365034"/>
                  </a:moveTo>
                  <a:lnTo>
                    <a:pt x="5551157" y="1360436"/>
                  </a:lnTo>
                  <a:lnTo>
                    <a:pt x="5547017" y="1359052"/>
                  </a:lnTo>
                  <a:lnTo>
                    <a:pt x="5547017" y="1359509"/>
                  </a:lnTo>
                  <a:lnTo>
                    <a:pt x="5544705" y="1357909"/>
                  </a:lnTo>
                  <a:lnTo>
                    <a:pt x="5541721" y="1357909"/>
                  </a:lnTo>
                  <a:lnTo>
                    <a:pt x="5539638" y="1359509"/>
                  </a:lnTo>
                  <a:lnTo>
                    <a:pt x="5535625" y="1366507"/>
                  </a:lnTo>
                  <a:lnTo>
                    <a:pt x="5538952" y="1372476"/>
                  </a:lnTo>
                  <a:lnTo>
                    <a:pt x="5545734" y="1374609"/>
                  </a:lnTo>
                  <a:lnTo>
                    <a:pt x="5552084" y="1370088"/>
                  </a:lnTo>
                  <a:lnTo>
                    <a:pt x="5552313" y="1369860"/>
                  </a:lnTo>
                  <a:lnTo>
                    <a:pt x="5552313" y="1369402"/>
                  </a:lnTo>
                  <a:lnTo>
                    <a:pt x="5553697" y="1365034"/>
                  </a:lnTo>
                  <a:close/>
                </a:path>
              </a:pathLst>
            </a:custGeom>
            <a:solidFill>
              <a:srgbClr val="FCD08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4" name="Google Shape;54;p2"/>
            <p:cNvPicPr preferRelativeResize="0"/>
            <p:nvPr/>
          </p:nvPicPr>
          <p:blipFill rotWithShape="1">
            <a:blip r:embed="rId5">
              <a:alphaModFix/>
            </a:blip>
            <a:srcRect/>
            <a:stretch/>
          </p:blipFill>
          <p:spPr>
            <a:xfrm>
              <a:off x="3315969" y="124961"/>
              <a:ext cx="5196074" cy="3304039"/>
            </a:xfrm>
            <a:prstGeom prst="rect">
              <a:avLst/>
            </a:prstGeom>
            <a:noFill/>
            <a:ln>
              <a:noFill/>
            </a:ln>
          </p:spPr>
        </p:pic>
      </p:grpSp>
      <p:sp>
        <p:nvSpPr>
          <p:cNvPr id="55" name="Google Shape;55;p2"/>
          <p:cNvSpPr txBox="1"/>
          <p:nvPr/>
        </p:nvSpPr>
        <p:spPr>
          <a:xfrm>
            <a:off x="535939" y="6212563"/>
            <a:ext cx="5560060" cy="296541"/>
          </a:xfrm>
          <a:prstGeom prst="rect">
            <a:avLst/>
          </a:prstGeom>
          <a:noFill/>
          <a:ln>
            <a:noFill/>
          </a:ln>
        </p:spPr>
        <p:txBody>
          <a:bodyPr spcFirstLastPara="1" wrap="square" lIns="0" tIns="12050" rIns="0" bIns="0" anchor="t" anchorCtr="0">
            <a:spAutoFit/>
          </a:bodyPr>
          <a:lstStyle/>
          <a:p>
            <a:pPr marL="1067435" marR="5080" lvl="0" indent="-1054735" algn="l" defTabSz="914400" rtl="0" eaLnBrk="1" fontAlgn="auto" latinLnBrk="0" hangingPunct="1">
              <a:lnSpc>
                <a:spcPct val="132300"/>
              </a:lnSpc>
              <a:spcBef>
                <a:spcPts val="0"/>
              </a:spcBef>
              <a:spcAft>
                <a:spcPts val="0"/>
              </a:spcAft>
              <a:buClr>
                <a:srgbClr val="000000"/>
              </a:buClr>
              <a:buSzTx/>
              <a:buFont typeface="Arial"/>
              <a:buNone/>
              <a:tabLst/>
              <a:defRPr/>
            </a:pPr>
            <a:r>
              <a:rPr lang="el-GR" b="1" dirty="0">
                <a:solidFill>
                  <a:srgbClr val="FFFFFF"/>
                </a:solidFill>
                <a:latin typeface="Tahoma"/>
                <a:ea typeface="Tahoma"/>
                <a:cs typeface="Tahoma"/>
                <a:sym typeface="Tahoma"/>
              </a:rPr>
              <a:t>Χριστίνα </a:t>
            </a:r>
            <a:r>
              <a:rPr lang="el-GR" b="1" dirty="0" err="1">
                <a:solidFill>
                  <a:srgbClr val="FFFFFF"/>
                </a:solidFill>
                <a:latin typeface="Tahoma"/>
                <a:ea typeface="Tahoma"/>
                <a:cs typeface="Tahoma"/>
                <a:sym typeface="Tahoma"/>
              </a:rPr>
              <a:t>Ρούση</a:t>
            </a:r>
            <a:r>
              <a:rPr lang="el-GR" b="1" dirty="0">
                <a:solidFill>
                  <a:srgbClr val="FFFFFF"/>
                </a:solidFill>
                <a:latin typeface="Tahoma"/>
                <a:ea typeface="Tahoma"/>
                <a:cs typeface="Tahoma"/>
                <a:sym typeface="Tahoma"/>
              </a:rPr>
              <a:t>, </a:t>
            </a:r>
            <a:r>
              <a:rPr lang="el-GR" b="1" dirty="0" err="1">
                <a:solidFill>
                  <a:srgbClr val="FFFFFF"/>
                </a:solidFill>
                <a:latin typeface="Tahoma"/>
                <a:ea typeface="Tahoma"/>
                <a:cs typeface="Tahoma"/>
                <a:sym typeface="Tahoma"/>
              </a:rPr>
              <a:t>Βάσια</a:t>
            </a:r>
            <a:r>
              <a:rPr lang="el-GR" b="1" dirty="0">
                <a:solidFill>
                  <a:srgbClr val="FFFFFF"/>
                </a:solidFill>
                <a:latin typeface="Tahoma"/>
                <a:ea typeface="Tahoma"/>
                <a:cs typeface="Tahoma"/>
                <a:sym typeface="Tahoma"/>
              </a:rPr>
              <a:t> </a:t>
            </a:r>
            <a:r>
              <a:rPr lang="el-GR" b="1" dirty="0" err="1">
                <a:solidFill>
                  <a:srgbClr val="FFFFFF"/>
                </a:solidFill>
                <a:latin typeface="Tahoma"/>
                <a:ea typeface="Tahoma"/>
                <a:cs typeface="Tahoma"/>
                <a:sym typeface="Tahoma"/>
              </a:rPr>
              <a:t>Μακρυδάκη</a:t>
            </a:r>
            <a:r>
              <a:rPr lang="el-GR" b="1" dirty="0">
                <a:solidFill>
                  <a:srgbClr val="FFFFFF"/>
                </a:solidFill>
                <a:latin typeface="Tahoma"/>
                <a:ea typeface="Tahoma"/>
                <a:cs typeface="Tahoma"/>
                <a:sym typeface="Tahoma"/>
              </a:rPr>
              <a:t>, Ελένη Ανδρέου</a:t>
            </a:r>
            <a:endParaRPr b="1" dirty="0">
              <a:solidFill>
                <a:srgbClr val="FFFFFF"/>
              </a:solidFill>
              <a:latin typeface="Tahoma"/>
              <a:ea typeface="Tahoma"/>
              <a:cs typeface="Tahoma"/>
              <a:sym typeface="Tahoma"/>
            </a:endParaRPr>
          </a:p>
        </p:txBody>
      </p:sp>
      <p:sp>
        <p:nvSpPr>
          <p:cNvPr id="56" name="Google Shape;56;p2"/>
          <p:cNvSpPr txBox="1"/>
          <p:nvPr/>
        </p:nvSpPr>
        <p:spPr>
          <a:xfrm>
            <a:off x="2829649" y="4382622"/>
            <a:ext cx="6507985" cy="1293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3600" b="1" i="0" u="none" strike="noStrike" kern="0" cap="none" spc="0" normalizeH="0" baseline="0" noProof="0" dirty="0">
                <a:ln>
                  <a:noFill/>
                </a:ln>
                <a:solidFill>
                  <a:srgbClr val="582C82"/>
                </a:solidFill>
                <a:effectLst/>
                <a:uLnTx/>
                <a:uFillTx/>
                <a:latin typeface="Mistral" panose="03090702030407020403" pitchFamily="66" charset="0"/>
                <a:ea typeface="Times New Roman"/>
                <a:cs typeface="Times New Roman"/>
                <a:sym typeface="Times New Roman"/>
              </a:rPr>
              <a:t>ΜΕΓΑΛΕΣ ΣΥΖΗΤΗΣΕΙΣ </a:t>
            </a:r>
            <a:endParaRPr kumimoji="0" sz="3600" b="1" i="0" u="none" strike="noStrike" kern="0" cap="none" spc="0" normalizeH="0" baseline="0" noProof="0" dirty="0">
              <a:ln>
                <a:noFill/>
              </a:ln>
              <a:solidFill>
                <a:srgbClr val="582C82"/>
              </a:solidFill>
              <a:effectLst/>
              <a:uLnTx/>
              <a:uFillTx/>
              <a:latin typeface="Mistral" panose="03090702030407020403" pitchFamily="66" charset="0"/>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3600" b="1" dirty="0">
                <a:solidFill>
                  <a:srgbClr val="582C82"/>
                </a:solidFill>
                <a:latin typeface="Mistral" panose="03090702030407020403" pitchFamily="66" charset="0"/>
                <a:ea typeface="Times New Roman"/>
                <a:cs typeface="Times New Roman"/>
                <a:sym typeface="Times New Roman"/>
              </a:rPr>
              <a:t>με</a:t>
            </a:r>
            <a:r>
              <a:rPr kumimoji="0" lang="de-DE" sz="3600" b="1" i="0" u="none" strike="noStrike" kern="0" cap="none" spc="0" normalizeH="0" baseline="0" noProof="0" dirty="0">
                <a:ln>
                  <a:noFill/>
                </a:ln>
                <a:solidFill>
                  <a:srgbClr val="582C82"/>
                </a:solidFill>
                <a:effectLst/>
                <a:uLnTx/>
                <a:uFillTx/>
                <a:latin typeface="Mistral" panose="03090702030407020403" pitchFamily="66" charset="0"/>
                <a:ea typeface="Times New Roman"/>
                <a:cs typeface="Times New Roman"/>
                <a:sym typeface="Times New Roman"/>
              </a:rPr>
              <a:t> Μικρούς Ανθρώπους</a:t>
            </a:r>
            <a:endParaRPr kumimoji="0" sz="3600" b="1" i="0" u="none" strike="noStrike" kern="0" cap="none" spc="0" normalizeH="0" baseline="0" noProof="0" dirty="0">
              <a:ln>
                <a:noFill/>
              </a:ln>
              <a:solidFill>
                <a:srgbClr val="582C82"/>
              </a:solidFill>
              <a:effectLst/>
              <a:uLnTx/>
              <a:uFillTx/>
              <a:latin typeface="Mistral" panose="03090702030407020403" pitchFamily="66" charset="0"/>
              <a:ea typeface="Times New Roman"/>
              <a:cs typeface="Times New Roman"/>
              <a:sym typeface="Times New Roman"/>
            </a:endParaRPr>
          </a:p>
        </p:txBody>
      </p:sp>
      <p:pic>
        <p:nvPicPr>
          <p:cNvPr id="5" name="Εικόνα 4">
            <a:extLst>
              <a:ext uri="{FF2B5EF4-FFF2-40B4-BE49-F238E27FC236}">
                <a16:creationId xmlns:a16="http://schemas.microsoft.com/office/drawing/2014/main" id="{C5EDDA93-D3C7-4DA6-A7FC-DFFBF0D949DE}"/>
              </a:ext>
            </a:extLst>
          </p:cNvPr>
          <p:cNvPicPr>
            <a:picLocks noChangeAspect="1"/>
          </p:cNvPicPr>
          <p:nvPr/>
        </p:nvPicPr>
        <p:blipFill>
          <a:blip r:embed="rId6"/>
          <a:stretch>
            <a:fillRect/>
          </a:stretch>
        </p:blipFill>
        <p:spPr>
          <a:xfrm>
            <a:off x="5705475" y="6204818"/>
            <a:ext cx="1599006" cy="524474"/>
          </a:xfrm>
          <a:prstGeom prst="rect">
            <a:avLst/>
          </a:prstGeom>
        </p:spPr>
      </p:pic>
      <p:pic>
        <p:nvPicPr>
          <p:cNvPr id="7" name="Εικόνα 6">
            <a:extLst>
              <a:ext uri="{FF2B5EF4-FFF2-40B4-BE49-F238E27FC236}">
                <a16:creationId xmlns:a16="http://schemas.microsoft.com/office/drawing/2014/main" id="{8983ED1F-8AD9-4869-BECC-0F154C2067F1}"/>
              </a:ext>
            </a:extLst>
          </p:cNvPr>
          <p:cNvPicPr>
            <a:picLocks noChangeAspect="1"/>
          </p:cNvPicPr>
          <p:nvPr/>
        </p:nvPicPr>
        <p:blipFill>
          <a:blip r:embed="rId7"/>
          <a:stretch>
            <a:fillRect/>
          </a:stretch>
        </p:blipFill>
        <p:spPr>
          <a:xfrm>
            <a:off x="10184533" y="6134100"/>
            <a:ext cx="1616941" cy="616294"/>
          </a:xfrm>
          <a:prstGeom prst="rect">
            <a:avLst/>
          </a:prstGeom>
        </p:spPr>
      </p:pic>
      <p:pic>
        <p:nvPicPr>
          <p:cNvPr id="13" name="Εικόνα 12">
            <a:extLst>
              <a:ext uri="{FF2B5EF4-FFF2-40B4-BE49-F238E27FC236}">
                <a16:creationId xmlns:a16="http://schemas.microsoft.com/office/drawing/2014/main" id="{7D70A90A-3695-4810-A1B2-6CFEAEA0C5C3}"/>
              </a:ext>
            </a:extLst>
          </p:cNvPr>
          <p:cNvPicPr>
            <a:picLocks noChangeAspect="1"/>
          </p:cNvPicPr>
          <p:nvPr/>
        </p:nvPicPr>
        <p:blipFill>
          <a:blip r:embed="rId8"/>
          <a:stretch>
            <a:fillRect/>
          </a:stretch>
        </p:blipFill>
        <p:spPr>
          <a:xfrm>
            <a:off x="7938391" y="6141024"/>
            <a:ext cx="1686606" cy="593157"/>
          </a:xfrm>
          <a:prstGeom prst="rect">
            <a:avLst/>
          </a:prstGeom>
        </p:spPr>
      </p:pic>
    </p:spTree>
    <p:extLst>
      <p:ext uri="{BB962C8B-B14F-4D97-AF65-F5344CB8AC3E}">
        <p14:creationId xmlns:p14="http://schemas.microsoft.com/office/powerpoint/2010/main" val="423690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2" name="Google Shape;59;p3"/>
          <p:cNvGrpSpPr/>
          <p:nvPr/>
        </p:nvGrpSpPr>
        <p:grpSpPr>
          <a:xfrm>
            <a:off x="11110976" y="6162040"/>
            <a:ext cx="479894" cy="333692"/>
            <a:chOff x="11110976" y="6162040"/>
            <a:chExt cx="479894" cy="333692"/>
          </a:xfrm>
        </p:grpSpPr>
        <p:pic>
          <p:nvPicPr>
            <p:cNvPr id="60" name="Google Shape;60;p3"/>
            <p:cNvPicPr preferRelativeResize="0"/>
            <p:nvPr/>
          </p:nvPicPr>
          <p:blipFill rotWithShape="1">
            <a:blip r:embed="rId3">
              <a:alphaModFix/>
            </a:blip>
            <a:srcRect/>
            <a:stretch/>
          </p:blipFill>
          <p:spPr>
            <a:xfrm>
              <a:off x="11110976" y="6292532"/>
              <a:ext cx="242887" cy="162242"/>
            </a:xfrm>
            <a:prstGeom prst="rect">
              <a:avLst/>
            </a:prstGeom>
            <a:noFill/>
            <a:ln>
              <a:noFill/>
            </a:ln>
          </p:spPr>
        </p:pic>
        <p:pic>
          <p:nvPicPr>
            <p:cNvPr id="61" name="Google Shape;61;p3"/>
            <p:cNvPicPr preferRelativeResize="0"/>
            <p:nvPr/>
          </p:nvPicPr>
          <p:blipFill rotWithShape="1">
            <a:blip r:embed="rId4">
              <a:alphaModFix/>
            </a:blip>
            <a:srcRect/>
            <a:stretch/>
          </p:blipFill>
          <p:spPr>
            <a:xfrm>
              <a:off x="11133201" y="6162040"/>
              <a:ext cx="457669" cy="333692"/>
            </a:xfrm>
            <a:prstGeom prst="rect">
              <a:avLst/>
            </a:prstGeom>
            <a:noFill/>
            <a:ln>
              <a:noFill/>
            </a:ln>
          </p:spPr>
        </p:pic>
      </p:grpSp>
      <p:sp>
        <p:nvSpPr>
          <p:cNvPr id="62" name="Google Shape;62;p3"/>
          <p:cNvSpPr/>
          <p:nvPr/>
        </p:nvSpPr>
        <p:spPr>
          <a:xfrm>
            <a:off x="8487666" y="5304597"/>
            <a:ext cx="2364105" cy="393700"/>
          </a:xfrm>
          <a:custGeom>
            <a:avLst/>
            <a:gdLst/>
            <a:ahLst/>
            <a:cxnLst/>
            <a:rect l="l" t="t" r="r" b="b"/>
            <a:pathLst>
              <a:path w="2364104" h="393700" extrusionOk="0">
                <a:moveTo>
                  <a:pt x="1390026" y="0"/>
                </a:moveTo>
                <a:lnTo>
                  <a:pt x="1313763" y="340"/>
                </a:lnTo>
                <a:lnTo>
                  <a:pt x="1238574" y="1348"/>
                </a:lnTo>
                <a:lnTo>
                  <a:pt x="1164565" y="3008"/>
                </a:lnTo>
                <a:lnTo>
                  <a:pt x="1091844" y="5301"/>
                </a:lnTo>
                <a:lnTo>
                  <a:pt x="1020515" y="8210"/>
                </a:lnTo>
                <a:lnTo>
                  <a:pt x="950684" y="11718"/>
                </a:lnTo>
                <a:lnTo>
                  <a:pt x="882458" y="15807"/>
                </a:lnTo>
                <a:lnTo>
                  <a:pt x="815943" y="20459"/>
                </a:lnTo>
                <a:lnTo>
                  <a:pt x="751245" y="25657"/>
                </a:lnTo>
                <a:lnTo>
                  <a:pt x="688469" y="31384"/>
                </a:lnTo>
                <a:lnTo>
                  <a:pt x="627722" y="37621"/>
                </a:lnTo>
                <a:lnTo>
                  <a:pt x="569110" y="44353"/>
                </a:lnTo>
                <a:lnTo>
                  <a:pt x="512739" y="51560"/>
                </a:lnTo>
                <a:lnTo>
                  <a:pt x="458714" y="59225"/>
                </a:lnTo>
                <a:lnTo>
                  <a:pt x="407142" y="67332"/>
                </a:lnTo>
                <a:lnTo>
                  <a:pt x="358130" y="75862"/>
                </a:lnTo>
                <a:lnTo>
                  <a:pt x="311782" y="84798"/>
                </a:lnTo>
                <a:lnTo>
                  <a:pt x="268204" y="94122"/>
                </a:lnTo>
                <a:lnTo>
                  <a:pt x="227504" y="103818"/>
                </a:lnTo>
                <a:lnTo>
                  <a:pt x="189787" y="113867"/>
                </a:lnTo>
                <a:lnTo>
                  <a:pt x="123725" y="134955"/>
                </a:lnTo>
                <a:lnTo>
                  <a:pt x="70867" y="157246"/>
                </a:lnTo>
                <a:lnTo>
                  <a:pt x="32062" y="180602"/>
                </a:lnTo>
                <a:lnTo>
                  <a:pt x="2056" y="217323"/>
                </a:lnTo>
                <a:lnTo>
                  <a:pt x="0" y="229943"/>
                </a:lnTo>
                <a:lnTo>
                  <a:pt x="2056" y="242562"/>
                </a:lnTo>
                <a:lnTo>
                  <a:pt x="32062" y="279280"/>
                </a:lnTo>
                <a:lnTo>
                  <a:pt x="70868" y="302634"/>
                </a:lnTo>
                <a:lnTo>
                  <a:pt x="123725" y="324925"/>
                </a:lnTo>
                <a:lnTo>
                  <a:pt x="189787" y="346013"/>
                </a:lnTo>
                <a:lnTo>
                  <a:pt x="227505" y="356062"/>
                </a:lnTo>
                <a:lnTo>
                  <a:pt x="268205" y="365757"/>
                </a:lnTo>
                <a:lnTo>
                  <a:pt x="311782" y="375082"/>
                </a:lnTo>
                <a:lnTo>
                  <a:pt x="358130" y="384018"/>
                </a:lnTo>
                <a:lnTo>
                  <a:pt x="412521" y="393394"/>
                </a:lnTo>
                <a:lnTo>
                  <a:pt x="2364102" y="65949"/>
                </a:lnTo>
                <a:lnTo>
                  <a:pt x="2321328" y="59225"/>
                </a:lnTo>
                <a:lnTo>
                  <a:pt x="2267306" y="51560"/>
                </a:lnTo>
                <a:lnTo>
                  <a:pt x="2210936" y="44353"/>
                </a:lnTo>
                <a:lnTo>
                  <a:pt x="2152326" y="37622"/>
                </a:lnTo>
                <a:lnTo>
                  <a:pt x="2091581" y="31384"/>
                </a:lnTo>
                <a:lnTo>
                  <a:pt x="2028806" y="25657"/>
                </a:lnTo>
                <a:lnTo>
                  <a:pt x="1964109" y="20459"/>
                </a:lnTo>
                <a:lnTo>
                  <a:pt x="1897595" y="15807"/>
                </a:lnTo>
                <a:lnTo>
                  <a:pt x="1829370" y="11718"/>
                </a:lnTo>
                <a:lnTo>
                  <a:pt x="1759540" y="8210"/>
                </a:lnTo>
                <a:lnTo>
                  <a:pt x="1688211" y="5301"/>
                </a:lnTo>
                <a:lnTo>
                  <a:pt x="1615489" y="3008"/>
                </a:lnTo>
                <a:lnTo>
                  <a:pt x="1541481" y="1348"/>
                </a:lnTo>
                <a:lnTo>
                  <a:pt x="1466291" y="340"/>
                </a:lnTo>
                <a:lnTo>
                  <a:pt x="1390026" y="0"/>
                </a:lnTo>
                <a:close/>
              </a:path>
            </a:pathLst>
          </a:custGeom>
          <a:solidFill>
            <a:srgbClr val="582C82">
              <a:alpha val="3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3"/>
          <p:cNvSpPr txBox="1">
            <a:spLocks noGrp="1"/>
          </p:cNvSpPr>
          <p:nvPr>
            <p:ph type="title"/>
          </p:nvPr>
        </p:nvSpPr>
        <p:spPr>
          <a:xfrm>
            <a:off x="712152" y="1577593"/>
            <a:ext cx="4928100" cy="3924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de-DE" sz="2400" b="0">
                <a:solidFill>
                  <a:srgbClr val="FFFFFF"/>
                </a:solidFill>
                <a:latin typeface="Lucida Sans"/>
                <a:ea typeface="Lucida Sans"/>
                <a:cs typeface="Lucida Sans"/>
                <a:sym typeface="Lucida Sans"/>
              </a:rPr>
              <a:t>Παρακαλούμε επισκεφθείτε: </a:t>
            </a:r>
            <a:r>
              <a:rPr lang="de-DE" sz="2400" u="sng">
                <a:solidFill>
                  <a:srgbClr val="9DC3E6"/>
                </a:solidFill>
                <a:hlinkClick r:id="rId5">
                  <a:extLst>
                    <a:ext uri="{A12FA001-AC4F-418D-AE19-62706E023703}">
                      <ahyp:hlinkClr xmlns:ahyp="http://schemas.microsoft.com/office/drawing/2018/hyperlinkcolor" val="tx"/>
                    </a:ext>
                  </a:extLst>
                </a:hlinkClick>
              </a:rPr>
              <a:t>www.caper.com.au</a:t>
            </a:r>
            <a:endParaRPr sz="2400">
              <a:latin typeface="Lucida Sans"/>
              <a:ea typeface="Lucida Sans"/>
              <a:cs typeface="Lucida Sans"/>
              <a:sym typeface="Lucida Sans"/>
            </a:endParaRPr>
          </a:p>
        </p:txBody>
      </p:sp>
      <p:sp>
        <p:nvSpPr>
          <p:cNvPr id="64" name="Google Shape;64;p3"/>
          <p:cNvSpPr txBox="1">
            <a:spLocks noGrp="1"/>
          </p:cNvSpPr>
          <p:nvPr>
            <p:ph type="dt" idx="10"/>
          </p:nvPr>
        </p:nvSpPr>
        <p:spPr>
          <a:xfrm>
            <a:off x="917575" y="6289437"/>
            <a:ext cx="330200" cy="178435"/>
          </a:xfrm>
          <a:prstGeom prst="rect">
            <a:avLst/>
          </a:prstGeom>
          <a:noFill/>
          <a:ln>
            <a:noFill/>
          </a:ln>
        </p:spPr>
        <p:txBody>
          <a:bodyPr spcFirstLastPara="1" wrap="square" lIns="0" tIns="0" rIns="0" bIns="0" anchor="t" anchorCtr="0">
            <a:spAutoFit/>
          </a:bodyPr>
          <a:lstStyle/>
          <a:p>
            <a:pPr marL="12700" lvl="0" indent="0" algn="l" rtl="0">
              <a:lnSpc>
                <a:spcPct val="103333"/>
              </a:lnSpc>
              <a:spcBef>
                <a:spcPts val="0"/>
              </a:spcBef>
              <a:spcAft>
                <a:spcPts val="0"/>
              </a:spcAft>
              <a:buNone/>
            </a:pPr>
            <a:r>
              <a:rPr lang="de-DE"/>
              <a:t>2021</a:t>
            </a:r>
            <a:endParaRPr/>
          </a:p>
        </p:txBody>
      </p:sp>
      <p:sp>
        <p:nvSpPr>
          <p:cNvPr id="65" name="Google Shape;65;p3"/>
          <p:cNvSpPr txBox="1">
            <a:spLocks noGrp="1"/>
          </p:cNvSpPr>
          <p:nvPr>
            <p:ph type="ftr" idx="11"/>
          </p:nvPr>
        </p:nvSpPr>
        <p:spPr>
          <a:xfrm>
            <a:off x="5961126" y="6289437"/>
            <a:ext cx="286385" cy="178435"/>
          </a:xfrm>
          <a:prstGeom prst="rect">
            <a:avLst/>
          </a:prstGeom>
          <a:noFill/>
          <a:ln>
            <a:noFill/>
          </a:ln>
        </p:spPr>
        <p:txBody>
          <a:bodyPr spcFirstLastPara="1" wrap="square" lIns="0" tIns="0" rIns="0" bIns="0" anchor="t" anchorCtr="0">
            <a:spAutoFit/>
          </a:bodyPr>
          <a:lstStyle/>
          <a:p>
            <a:pPr marL="12700" lvl="0" indent="0" algn="l" rtl="0">
              <a:lnSpc>
                <a:spcPct val="103333"/>
              </a:lnSpc>
              <a:spcBef>
                <a:spcPts val="0"/>
              </a:spcBef>
              <a:spcAft>
                <a:spcPts val="0"/>
              </a:spcAft>
              <a:buNone/>
            </a:pPr>
            <a:r>
              <a:rPr lang="de-DE"/>
              <a:t>Δοκιμή</a:t>
            </a:r>
            <a:endParaRPr/>
          </a:p>
        </p:txBody>
      </p:sp>
      <p:sp>
        <p:nvSpPr>
          <p:cNvPr id="66" name="Google Shape;66;p3"/>
          <p:cNvSpPr txBox="1"/>
          <p:nvPr/>
        </p:nvSpPr>
        <p:spPr>
          <a:xfrm>
            <a:off x="646747" y="1455576"/>
            <a:ext cx="6233100" cy="4708843"/>
          </a:xfrm>
          <a:prstGeom prst="rect">
            <a:avLst/>
          </a:prstGeom>
          <a:noFill/>
          <a:ln>
            <a:noFill/>
          </a:ln>
        </p:spPr>
        <p:txBody>
          <a:bodyPr spcFirstLastPara="1" wrap="square" lIns="0" tIns="64125" rIns="0" bIns="0" anchor="t" anchorCtr="0">
            <a:spAutoFit/>
          </a:bodyPr>
          <a:lstStyle/>
          <a:p>
            <a:pPr marL="57785" marR="0" lvl="0" indent="0" algn="l" rtl="0">
              <a:lnSpc>
                <a:spcPct val="100000"/>
              </a:lnSpc>
              <a:spcBef>
                <a:spcPts val="0"/>
              </a:spcBef>
              <a:spcAft>
                <a:spcPts val="0"/>
              </a:spcAft>
              <a:buNone/>
            </a:pPr>
            <a:r>
              <a:rPr lang="de-DE" sz="1700" b="1" dirty="0">
                <a:solidFill>
                  <a:srgbClr val="FFCC66"/>
                </a:solidFill>
                <a:latin typeface="Tahoma"/>
                <a:ea typeface="Tahoma"/>
                <a:cs typeface="Tahoma"/>
                <a:sym typeface="Tahoma"/>
              </a:rPr>
              <a:t>OSHC </a:t>
            </a:r>
            <a:r>
              <a:rPr lang="de-DE" sz="1700" b="1" dirty="0" err="1">
                <a:solidFill>
                  <a:srgbClr val="FFCC66"/>
                </a:solidFill>
                <a:latin typeface="Tahoma"/>
                <a:ea typeface="Tahoma"/>
                <a:cs typeface="Tahoma"/>
                <a:sym typeface="Tahoma"/>
              </a:rPr>
              <a:t>Παιδιά</a:t>
            </a:r>
            <a:endParaRPr sz="1700">
              <a:solidFill>
                <a:schemeClr val="dk1"/>
              </a:solidFill>
              <a:latin typeface="Tahoma"/>
              <a:ea typeface="Tahoma"/>
              <a:cs typeface="Tahoma"/>
              <a:sym typeface="Tahoma"/>
            </a:endParaRPr>
          </a:p>
          <a:p>
            <a:pPr marL="57785" marR="263525" lvl="0" indent="0" algn="l" rtl="0">
              <a:lnSpc>
                <a:spcPct val="150000"/>
              </a:lnSpc>
              <a:spcBef>
                <a:spcPts val="40"/>
              </a:spcBef>
              <a:spcAft>
                <a:spcPts val="0"/>
              </a:spcAft>
              <a:buNone/>
            </a:pPr>
            <a:r>
              <a:rPr lang="de-DE" sz="1500" dirty="0" err="1">
                <a:solidFill>
                  <a:srgbClr val="FFFFFF"/>
                </a:solidFill>
                <a:latin typeface="Lucida Sans"/>
                <a:ea typeface="Lucida Sans"/>
                <a:cs typeface="Lucida Sans"/>
                <a:sym typeface="Lucida Sans"/>
              </a:rPr>
              <a:t>Τα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παιδιά</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του</a:t>
            </a:r>
            <a:r>
              <a:rPr lang="de-DE" sz="1500" dirty="0">
                <a:solidFill>
                  <a:srgbClr val="FFFFFF"/>
                </a:solidFill>
                <a:latin typeface="Lucida Sans"/>
                <a:ea typeface="Lucida Sans"/>
                <a:cs typeface="Lucida Sans"/>
                <a:sym typeface="Lucida Sans"/>
              </a:rPr>
              <a:t> OSHC </a:t>
            </a:r>
            <a:r>
              <a:rPr lang="de-DE" sz="1500" dirty="0" err="1">
                <a:solidFill>
                  <a:srgbClr val="FFFFFF"/>
                </a:solidFill>
                <a:latin typeface="Lucida Sans"/>
                <a:ea typeface="Lucida Sans"/>
                <a:cs typeface="Lucida Sans"/>
                <a:sym typeface="Lucida Sans"/>
              </a:rPr>
              <a:t>θα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έχουν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εκτυπωμένη</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προ-έρευνα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Αυτή</a:t>
            </a:r>
            <a:r>
              <a:rPr lang="de-DE" sz="1500" dirty="0">
                <a:solidFill>
                  <a:srgbClr val="FFFFFF"/>
                </a:solidFill>
                <a:latin typeface="Lucida Sans"/>
                <a:ea typeface="Lucida Sans"/>
                <a:cs typeface="Lucida Sans"/>
                <a:sym typeface="Lucida Sans"/>
              </a:rPr>
              <a:t> η </a:t>
            </a:r>
            <a:r>
              <a:rPr lang="de-DE" sz="1500" dirty="0" err="1">
                <a:solidFill>
                  <a:srgbClr val="FFFFFF"/>
                </a:solidFill>
                <a:latin typeface="Lucida Sans"/>
                <a:ea typeface="Lucida Sans"/>
                <a:cs typeface="Lucida Sans"/>
                <a:sym typeface="Lucida Sans"/>
              </a:rPr>
              <a:t>προκαταρκτική</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έρευνα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πρέπει</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να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συμπληρωθεί</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πριν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από</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έναρξη</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ενότητας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Μια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μετα-έρευνα</a:t>
            </a:r>
            <a:endParaRPr sz="1500">
              <a:solidFill>
                <a:schemeClr val="dk1"/>
              </a:solidFill>
              <a:latin typeface="Lucida Sans"/>
              <a:ea typeface="Lucida Sans"/>
              <a:cs typeface="Lucida Sans"/>
              <a:sym typeface="Lucida Sans"/>
            </a:endParaRPr>
          </a:p>
          <a:p>
            <a:pPr marL="57785" marR="0" lvl="0" indent="0" algn="l" rtl="0">
              <a:lnSpc>
                <a:spcPct val="100000"/>
              </a:lnSpc>
              <a:spcBef>
                <a:spcPts val="229"/>
              </a:spcBef>
              <a:spcAft>
                <a:spcPts val="0"/>
              </a:spcAft>
              <a:buNone/>
            </a:pPr>
            <a:r>
              <a:rPr lang="de-DE" sz="1500" dirty="0" err="1">
                <a:solidFill>
                  <a:srgbClr val="FFFFFF"/>
                </a:solidFill>
                <a:latin typeface="Lucida Sans"/>
                <a:ea typeface="Lucida Sans"/>
                <a:cs typeface="Lucida Sans"/>
                <a:sym typeface="Lucida Sans"/>
              </a:rPr>
              <a:t>πρέπει</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επίσης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να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συμπληρωθεί</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στο</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τέλος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ενότητας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Αυτή</a:t>
            </a:r>
            <a:r>
              <a:rPr lang="de-DE" sz="1500" dirty="0">
                <a:solidFill>
                  <a:srgbClr val="FFFFFF"/>
                </a:solidFill>
                <a:latin typeface="Lucida Sans"/>
                <a:ea typeface="Lucida Sans"/>
                <a:cs typeface="Lucida Sans"/>
                <a:sym typeface="Lucida Sans"/>
              </a:rPr>
              <a:t> η </a:t>
            </a:r>
            <a:r>
              <a:rPr lang="de-DE" sz="1500" dirty="0" err="1">
                <a:solidFill>
                  <a:srgbClr val="FFFFFF"/>
                </a:solidFill>
                <a:latin typeface="Lucida Sans"/>
                <a:ea typeface="Lucida Sans"/>
                <a:cs typeface="Lucida Sans"/>
                <a:sym typeface="Lucida Sans"/>
              </a:rPr>
              <a:t>εκτύπωση</a:t>
            </a:r>
            <a:endParaRPr sz="1500">
              <a:solidFill>
                <a:schemeClr val="dk1"/>
              </a:solidFill>
              <a:latin typeface="Lucida Sans"/>
              <a:ea typeface="Lucida Sans"/>
              <a:cs typeface="Lucida Sans"/>
              <a:sym typeface="Lucida Sans"/>
            </a:endParaRPr>
          </a:p>
          <a:p>
            <a:pPr marL="57785" marR="711835" lvl="0" indent="0" algn="l" rtl="0">
              <a:lnSpc>
                <a:spcPct val="150000"/>
              </a:lnSpc>
              <a:spcBef>
                <a:spcPts val="80"/>
              </a:spcBef>
              <a:spcAft>
                <a:spcPts val="0"/>
              </a:spcAft>
              <a:buNone/>
            </a:pPr>
            <a:r>
              <a:rPr lang="de-DE" sz="1500" dirty="0" err="1">
                <a:solidFill>
                  <a:srgbClr val="FFFFFF"/>
                </a:solidFill>
                <a:latin typeface="Lucida Sans"/>
                <a:ea typeface="Lucida Sans"/>
                <a:cs typeface="Lucida Sans"/>
                <a:sym typeface="Lucida Sans"/>
              </a:rPr>
              <a:t>θα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είναι</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διαθέσιμα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για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λήψη</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από</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σχετική</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σελίδα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του</a:t>
            </a:r>
            <a:r>
              <a:rPr lang="de-DE" sz="1500" dirty="0">
                <a:solidFill>
                  <a:srgbClr val="FFFFFF"/>
                </a:solidFill>
                <a:latin typeface="Lucida Sans"/>
                <a:ea typeface="Lucida Sans"/>
                <a:cs typeface="Lucida Sans"/>
                <a:sym typeface="Lucida Sans"/>
              </a:rPr>
              <a:t> OSHC.  (</a:t>
            </a:r>
            <a:r>
              <a:rPr lang="de-DE" sz="1500" dirty="0" err="1">
                <a:solidFill>
                  <a:srgbClr val="FFFFFF"/>
                </a:solidFill>
                <a:latin typeface="Lucida Sans"/>
                <a:ea typeface="Lucida Sans"/>
                <a:cs typeface="Lucida Sans"/>
                <a:sym typeface="Lucida Sans"/>
              </a:rPr>
              <a:t>π.χ</a:t>
            </a:r>
            <a:r>
              <a:rPr lang="de-DE" sz="1500" dirty="0">
                <a:solidFill>
                  <a:srgbClr val="FFFFFF"/>
                </a:solidFill>
                <a:latin typeface="Lucida Sans"/>
                <a:ea typeface="Lucida Sans"/>
                <a:cs typeface="Lucida Sans"/>
                <a:sym typeface="Lucida Sans"/>
              </a:rPr>
              <a:t>. Η </a:t>
            </a:r>
            <a:r>
              <a:rPr lang="de-DE" sz="1500" dirty="0" err="1">
                <a:solidFill>
                  <a:srgbClr val="FFFFFF"/>
                </a:solidFill>
                <a:latin typeface="Lucida Sans"/>
                <a:ea typeface="Lucida Sans"/>
                <a:cs typeface="Lucida Sans"/>
                <a:sym typeface="Lucida Sans"/>
              </a:rPr>
              <a:t>σελίδα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Συνεδρίας</a:t>
            </a:r>
            <a:r>
              <a:rPr lang="de-DE" sz="1500" dirty="0">
                <a:solidFill>
                  <a:srgbClr val="FFFFFF"/>
                </a:solidFill>
                <a:latin typeface="Lucida Sans"/>
                <a:ea typeface="Lucida Sans"/>
                <a:cs typeface="Lucida Sans"/>
                <a:sym typeface="Lucida Sans"/>
              </a:rPr>
              <a:t> 1 </a:t>
            </a:r>
            <a:r>
              <a:rPr lang="de-DE" sz="1500" dirty="0" err="1">
                <a:solidFill>
                  <a:srgbClr val="FFFFFF"/>
                </a:solidFill>
                <a:latin typeface="Lucida Sans"/>
                <a:ea typeface="Lucida Sans"/>
                <a:cs typeface="Lucida Sans"/>
                <a:sym typeface="Lucida Sans"/>
              </a:rPr>
              <a:t>θα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έχει</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το</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αρχείο</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προ-έρευνας</a:t>
            </a:r>
            <a:r>
              <a:rPr lang="de-DE" sz="1500" dirty="0">
                <a:solidFill>
                  <a:srgbClr val="FFFFFF"/>
                </a:solidFill>
                <a:latin typeface="Lucida Sans"/>
                <a:ea typeface="Lucida Sans"/>
                <a:cs typeface="Lucida Sans"/>
                <a:sym typeface="Lucida Sans"/>
              </a:rPr>
              <a:t>).</a:t>
            </a:r>
            <a:endParaRPr sz="1500">
              <a:solidFill>
                <a:schemeClr val="dk1"/>
              </a:solidFill>
              <a:latin typeface="Lucida Sans"/>
              <a:ea typeface="Lucida Sans"/>
              <a:cs typeface="Lucida Sans"/>
              <a:sym typeface="Lucida Sans"/>
            </a:endParaRPr>
          </a:p>
          <a:p>
            <a:pPr marL="0" marR="0" lvl="0" indent="0" algn="l" rtl="0">
              <a:lnSpc>
                <a:spcPct val="100000"/>
              </a:lnSpc>
              <a:spcBef>
                <a:spcPts val="45"/>
              </a:spcBef>
              <a:spcAft>
                <a:spcPts val="0"/>
              </a:spcAft>
              <a:buNone/>
            </a:pPr>
            <a:endParaRPr sz="1250">
              <a:solidFill>
                <a:schemeClr val="dk1"/>
              </a:solidFill>
              <a:latin typeface="Lucida Sans"/>
              <a:ea typeface="Lucida Sans"/>
              <a:cs typeface="Lucida Sans"/>
              <a:sym typeface="Lucida Sans"/>
            </a:endParaRPr>
          </a:p>
          <a:p>
            <a:pPr marL="54610" marR="0" lvl="0" indent="0" algn="l" rtl="0">
              <a:lnSpc>
                <a:spcPct val="100000"/>
              </a:lnSpc>
              <a:spcBef>
                <a:spcPts val="5"/>
              </a:spcBef>
              <a:spcAft>
                <a:spcPts val="0"/>
              </a:spcAft>
              <a:buNone/>
            </a:pPr>
            <a:r>
              <a:rPr lang="de-DE" sz="1700" b="1" dirty="0" err="1">
                <a:solidFill>
                  <a:srgbClr val="FFCC66"/>
                </a:solidFill>
                <a:latin typeface="Tahoma"/>
                <a:ea typeface="Tahoma"/>
                <a:cs typeface="Tahoma"/>
                <a:sym typeface="Tahoma"/>
              </a:rPr>
              <a:t>Φοιτητές</a:t>
            </a:r>
            <a:endParaRPr sz="1700">
              <a:solidFill>
                <a:schemeClr val="dk1"/>
              </a:solidFill>
              <a:latin typeface="Tahoma"/>
              <a:ea typeface="Tahoma"/>
              <a:cs typeface="Tahoma"/>
              <a:sym typeface="Tahoma"/>
            </a:endParaRPr>
          </a:p>
          <a:p>
            <a:pPr marL="54610" marR="0" lvl="0" indent="0" algn="l" rtl="0">
              <a:lnSpc>
                <a:spcPct val="100000"/>
              </a:lnSpc>
              <a:spcBef>
                <a:spcPts val="340"/>
              </a:spcBef>
              <a:spcAft>
                <a:spcPts val="0"/>
              </a:spcAft>
              <a:buNone/>
            </a:pPr>
            <a:r>
              <a:rPr lang="de-DE" sz="1500" dirty="0" err="1">
                <a:solidFill>
                  <a:srgbClr val="FFFFFF"/>
                </a:solidFill>
                <a:latin typeface="Lucida Sans"/>
                <a:ea typeface="Lucida Sans"/>
                <a:cs typeface="Lucida Sans"/>
                <a:sym typeface="Lucida Sans"/>
              </a:rPr>
              <a:t>Οι</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μαθητές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των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σχολείων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θα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πρέπει</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να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συμπληρώσουν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μια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ηλεκτρονική</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προ-εξέταση</a:t>
            </a:r>
            <a:endParaRPr sz="1500">
              <a:solidFill>
                <a:schemeClr val="dk1"/>
              </a:solidFill>
              <a:latin typeface="Lucida Sans"/>
              <a:ea typeface="Lucida Sans"/>
              <a:cs typeface="Lucida Sans"/>
              <a:sym typeface="Lucida Sans"/>
            </a:endParaRPr>
          </a:p>
          <a:p>
            <a:pPr marL="54610" marR="5080" lvl="0" indent="0" algn="l" rtl="0">
              <a:lnSpc>
                <a:spcPct val="121000"/>
              </a:lnSpc>
              <a:spcBef>
                <a:spcPts val="70"/>
              </a:spcBef>
              <a:spcAft>
                <a:spcPts val="0"/>
              </a:spcAft>
              <a:buNone/>
            </a:pPr>
            <a:r>
              <a:rPr lang="de-DE" sz="1500" dirty="0" err="1">
                <a:solidFill>
                  <a:srgbClr val="FFFFFF"/>
                </a:solidFill>
                <a:latin typeface="Lucida Sans"/>
                <a:ea typeface="Lucida Sans"/>
                <a:cs typeface="Lucida Sans"/>
                <a:sym typeface="Lucida Sans"/>
              </a:rPr>
              <a:t>πριν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εργαστείτε</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στο</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περιεχόμενο</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ενότητας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Θα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πρέπει</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να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κάνουν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κλικ</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στο</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κουμπί</a:t>
            </a:r>
            <a:r>
              <a:rPr lang="de-DE" sz="1500" dirty="0">
                <a:solidFill>
                  <a:srgbClr val="FFFFFF"/>
                </a:solidFill>
                <a:latin typeface="Lucida Sans"/>
                <a:ea typeface="Lucida Sans"/>
                <a:cs typeface="Lucida Sans"/>
                <a:sym typeface="Lucida Sans"/>
              </a:rPr>
              <a:t> "Child </a:t>
            </a:r>
            <a:r>
              <a:rPr lang="de-DE" sz="1500" dirty="0" err="1">
                <a:solidFill>
                  <a:srgbClr val="FFFFFF"/>
                </a:solidFill>
                <a:latin typeface="Lucida Sans"/>
                <a:ea typeface="Lucida Sans"/>
                <a:cs typeface="Lucida Sans"/>
                <a:sym typeface="Lucida Sans"/>
              </a:rPr>
              <a:t>Health</a:t>
            </a:r>
            <a:r>
              <a:rPr lang="de-DE" sz="1500" dirty="0">
                <a:solidFill>
                  <a:srgbClr val="FFFFFF"/>
                </a:solidFill>
                <a:latin typeface="Lucida Sans"/>
                <a:ea typeface="Lucida Sans"/>
                <a:cs typeface="Lucida Sans"/>
                <a:sym typeface="Lucida Sans"/>
              </a:rPr>
              <a:t> Module" </a:t>
            </a:r>
            <a:r>
              <a:rPr lang="de-DE" sz="1500" dirty="0" err="1">
                <a:solidFill>
                  <a:srgbClr val="FFFFFF"/>
                </a:solidFill>
                <a:latin typeface="Lucida Sans"/>
                <a:ea typeface="Lucida Sans"/>
                <a:cs typeface="Lucida Sans"/>
                <a:sym typeface="Lucida Sans"/>
              </a:rPr>
              <a:t>στον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ιστότοπο</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του</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Caper</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Θα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πρέπει</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επίσης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να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συμπληρώσουν</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μια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έρευνα</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μετά</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το</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τέλος</a:t>
            </a:r>
            <a:r>
              <a:rPr lang="de-DE" sz="1500" dirty="0">
                <a:solidFill>
                  <a:srgbClr val="FFFFFF"/>
                </a:solidFill>
                <a:latin typeface="Lucida Sans"/>
                <a:ea typeface="Lucida Sans"/>
                <a:cs typeface="Lucida Sans"/>
                <a:sym typeface="Lucida Sans"/>
              </a:rPr>
              <a:t> </a:t>
            </a:r>
            <a:r>
              <a:rPr lang="de-DE" sz="1500" dirty="0" err="1">
                <a:solidFill>
                  <a:srgbClr val="FFFFFF"/>
                </a:solidFill>
                <a:latin typeface="Lucida Sans"/>
                <a:ea typeface="Lucida Sans"/>
                <a:cs typeface="Lucida Sans"/>
                <a:sym typeface="Lucida Sans"/>
              </a:rPr>
              <a:t>τη</a:t>
            </a:r>
            <a:endParaRPr sz="1800">
              <a:solidFill>
                <a:schemeClr val="dk1"/>
              </a:solidFill>
              <a:latin typeface="Lucida Sans"/>
              <a:ea typeface="Lucida Sans"/>
              <a:cs typeface="Lucida Sans"/>
              <a:sym typeface="Lucida Sans"/>
            </a:endParaRPr>
          </a:p>
        </p:txBody>
      </p:sp>
      <p:grpSp>
        <p:nvGrpSpPr>
          <p:cNvPr id="3" name="Google Shape;67;p3"/>
          <p:cNvGrpSpPr/>
          <p:nvPr/>
        </p:nvGrpSpPr>
        <p:grpSpPr>
          <a:xfrm>
            <a:off x="0" y="0"/>
            <a:ext cx="7684583" cy="6859144"/>
            <a:chOff x="0" y="0"/>
            <a:chExt cx="7684583" cy="6859144"/>
          </a:xfrm>
        </p:grpSpPr>
        <p:sp>
          <p:nvSpPr>
            <p:cNvPr id="68" name="Google Shape;68;p3"/>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 name="Google Shape;70;p3"/>
            <p:cNvPicPr preferRelativeResize="0"/>
            <p:nvPr/>
          </p:nvPicPr>
          <p:blipFill rotWithShape="1">
            <a:blip r:embed="rId6">
              <a:alphaModFix/>
            </a:blip>
            <a:srcRect/>
            <a:stretch/>
          </p:blipFill>
          <p:spPr>
            <a:xfrm>
              <a:off x="7261583" y="6791"/>
              <a:ext cx="423000" cy="6852353"/>
            </a:xfrm>
            <a:prstGeom prst="rect">
              <a:avLst/>
            </a:prstGeom>
            <a:noFill/>
            <a:ln>
              <a:noFill/>
            </a:ln>
          </p:spPr>
        </p:pic>
      </p:grpSp>
      <p:sp>
        <p:nvSpPr>
          <p:cNvPr id="71" name="Google Shape;71;p3"/>
          <p:cNvSpPr txBox="1"/>
          <p:nvPr/>
        </p:nvSpPr>
        <p:spPr>
          <a:xfrm>
            <a:off x="607564" y="1349858"/>
            <a:ext cx="6233100" cy="51766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300" dirty="0" err="1">
                <a:solidFill>
                  <a:schemeClr val="lt1"/>
                </a:solidFill>
                <a:latin typeface="Times New Roman"/>
                <a:ea typeface="Times New Roman"/>
                <a:cs typeface="Times New Roman"/>
                <a:sym typeface="Times New Roman"/>
              </a:rPr>
              <a:t>Παρακαλούμε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επισκεφθείτε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σύνδεσμο</a:t>
            </a:r>
            <a:r>
              <a:rPr lang="de-DE" sz="1300" dirty="0">
                <a:solidFill>
                  <a:schemeClr val="lt1"/>
                </a:solidFill>
                <a:latin typeface="Times New Roman"/>
                <a:ea typeface="Times New Roman"/>
                <a:cs typeface="Times New Roman"/>
                <a:sym typeface="Times New Roman"/>
              </a:rPr>
              <a:t>: </a:t>
            </a:r>
            <a:r>
              <a:rPr lang="de-DE" sz="1300" u="sng" dirty="0">
                <a:solidFill>
                  <a:srgbClr val="9DC3E6"/>
                </a:solidFill>
                <a:latin typeface="Times New Roman"/>
                <a:ea typeface="Times New Roman"/>
                <a:cs typeface="Times New Roman"/>
                <a:sym typeface="Times New Roman"/>
              </a:rPr>
              <a:t>www.caper.com.au</a:t>
            </a:r>
            <a:endParaRPr sz="1300" u="sng" dirty="0">
              <a:solidFill>
                <a:srgbClr val="9DC3E6"/>
              </a:solidFill>
              <a:latin typeface="Times New Roman"/>
              <a:ea typeface="Times New Roman"/>
              <a:cs typeface="Times New Roman"/>
              <a:sym typeface="Times New Roman"/>
            </a:endParaRPr>
          </a:p>
          <a:p>
            <a:pPr marL="0" lvl="0" indent="0" algn="l" rtl="0">
              <a:spcBef>
                <a:spcPts val="0"/>
              </a:spcBef>
              <a:spcAft>
                <a:spcPts val="0"/>
              </a:spcAft>
              <a:buNone/>
            </a:pP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b="1" dirty="0" err="1">
                <a:solidFill>
                  <a:srgbClr val="FFCC66"/>
                </a:solidFill>
                <a:latin typeface="Times New Roman"/>
                <a:ea typeface="Times New Roman"/>
                <a:cs typeface="Times New Roman"/>
                <a:sym typeface="Times New Roman"/>
              </a:rPr>
              <a:t>Παιδιά</a:t>
            </a:r>
            <a:r>
              <a:rPr lang="de-DE" sz="1300" b="1" dirty="0">
                <a:solidFill>
                  <a:srgbClr val="FFCC66"/>
                </a:solidFill>
                <a:latin typeface="Times New Roman"/>
                <a:ea typeface="Times New Roman"/>
                <a:cs typeface="Times New Roman"/>
                <a:sym typeface="Times New Roman"/>
              </a:rPr>
              <a:t> </a:t>
            </a:r>
            <a:r>
              <a:rPr lang="de-DE" sz="1300" b="1" dirty="0" err="1">
                <a:solidFill>
                  <a:srgbClr val="FFCC66"/>
                </a:solidFill>
                <a:latin typeface="Times New Roman"/>
                <a:ea typeface="Times New Roman"/>
                <a:cs typeface="Times New Roman"/>
                <a:sym typeface="Times New Roman"/>
              </a:rPr>
              <a:t>σε</a:t>
            </a:r>
            <a:r>
              <a:rPr lang="de-DE" sz="1300" b="1" dirty="0">
                <a:solidFill>
                  <a:srgbClr val="FFCC66"/>
                </a:solidFill>
                <a:latin typeface="Times New Roman"/>
                <a:ea typeface="Times New Roman"/>
                <a:cs typeface="Times New Roman"/>
                <a:sym typeface="Times New Roman"/>
              </a:rPr>
              <a:t> </a:t>
            </a:r>
            <a:r>
              <a:rPr lang="de-DE" sz="1300" b="1" dirty="0" err="1">
                <a:solidFill>
                  <a:srgbClr val="FFCC66"/>
                </a:solidFill>
                <a:latin typeface="Times New Roman"/>
                <a:ea typeface="Times New Roman"/>
                <a:cs typeface="Times New Roman"/>
                <a:sym typeface="Times New Roman"/>
              </a:rPr>
              <a:t>κέντρο</a:t>
            </a:r>
            <a:r>
              <a:rPr lang="de-DE" sz="1300" dirty="0">
                <a:solidFill>
                  <a:srgbClr val="FFCC66"/>
                </a:solidFill>
                <a:latin typeface="Times New Roman"/>
                <a:ea typeface="Times New Roman"/>
                <a:cs typeface="Times New Roman"/>
                <a:sym typeface="Times New Roman"/>
              </a:rPr>
              <a:t> </a:t>
            </a:r>
            <a:r>
              <a:rPr lang="de-DE" sz="1300" b="1" dirty="0" err="1">
                <a:solidFill>
                  <a:srgbClr val="FFCC66"/>
                </a:solidFill>
                <a:latin typeface="Times New Roman"/>
                <a:ea typeface="Times New Roman"/>
                <a:cs typeface="Times New Roman"/>
                <a:sym typeface="Times New Roman"/>
              </a:rPr>
              <a:t>φροντίδας</a:t>
            </a:r>
            <a:r>
              <a:rPr lang="de-DE" sz="1300" b="1" dirty="0">
                <a:solidFill>
                  <a:srgbClr val="FFCC66"/>
                </a:solidFill>
                <a:latin typeface="Times New Roman"/>
                <a:ea typeface="Times New Roman"/>
                <a:cs typeface="Times New Roman"/>
                <a:sym typeface="Times New Roman"/>
              </a:rPr>
              <a:t> </a:t>
            </a:r>
            <a:r>
              <a:rPr lang="de-DE" sz="1300" b="1" dirty="0" err="1">
                <a:solidFill>
                  <a:srgbClr val="FFCC66"/>
                </a:solidFill>
                <a:latin typeface="Times New Roman"/>
                <a:ea typeface="Times New Roman"/>
                <a:cs typeface="Times New Roman"/>
                <a:sym typeface="Times New Roman"/>
              </a:rPr>
              <a:t>εκτός</a:t>
            </a:r>
            <a:r>
              <a:rPr lang="de-DE" sz="1300" b="1" dirty="0">
                <a:solidFill>
                  <a:srgbClr val="FFCC66"/>
                </a:solidFill>
                <a:latin typeface="Times New Roman"/>
                <a:ea typeface="Times New Roman"/>
                <a:cs typeface="Times New Roman"/>
                <a:sym typeface="Times New Roman"/>
              </a:rPr>
              <a:t> </a:t>
            </a:r>
            <a:r>
              <a:rPr lang="de-DE" sz="1300" b="1" dirty="0" err="1">
                <a:solidFill>
                  <a:srgbClr val="FFCC66"/>
                </a:solidFill>
                <a:latin typeface="Times New Roman"/>
                <a:ea typeface="Times New Roman"/>
                <a:cs typeface="Times New Roman"/>
                <a:sym typeface="Times New Roman"/>
              </a:rPr>
              <a:t>σχολικού</a:t>
            </a:r>
            <a:r>
              <a:rPr lang="de-DE" sz="1300" b="1" dirty="0">
                <a:solidFill>
                  <a:srgbClr val="FFCC66"/>
                </a:solidFill>
                <a:latin typeface="Times New Roman"/>
                <a:ea typeface="Times New Roman"/>
                <a:cs typeface="Times New Roman"/>
                <a:sym typeface="Times New Roman"/>
              </a:rPr>
              <a:t> </a:t>
            </a:r>
            <a:r>
              <a:rPr lang="de-DE" sz="1300" b="1" dirty="0" err="1">
                <a:solidFill>
                  <a:srgbClr val="FFCC66"/>
                </a:solidFill>
                <a:latin typeface="Times New Roman"/>
                <a:ea typeface="Times New Roman"/>
                <a:cs typeface="Times New Roman"/>
                <a:sym typeface="Times New Roman"/>
              </a:rPr>
              <a:t>ωραρίου</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dirty="0" err="1">
                <a:solidFill>
                  <a:schemeClr val="lt1"/>
                </a:solidFill>
                <a:latin typeface="Times New Roman"/>
                <a:ea typeface="Times New Roman"/>
                <a:cs typeface="Times New Roman"/>
                <a:sym typeface="Times New Roman"/>
              </a:rPr>
              <a:t>Τα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παιδιά</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συμμετέχουν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πρόγραμμα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φροντίδας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εκτός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σχολικού</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ωραρίου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συμπληρώσουν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έντυπο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ερωτηματολόγιο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πριν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υλοποίηση</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ερωτηματολόγιο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αυτό</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χρειάζεται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συμπληρωθεί</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πριν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ξεκινήσει</a:t>
            </a:r>
            <a:r>
              <a:rPr lang="de-DE" sz="1300" dirty="0">
                <a:solidFill>
                  <a:schemeClr val="lt1"/>
                </a:solidFill>
                <a:latin typeface="Times New Roman"/>
                <a:ea typeface="Times New Roman"/>
                <a:cs typeface="Times New Roman"/>
                <a:sym typeface="Times New Roman"/>
              </a:rPr>
              <a:t> η </a:t>
            </a:r>
            <a:r>
              <a:rPr lang="de-DE" sz="1300" dirty="0" err="1">
                <a:solidFill>
                  <a:schemeClr val="lt1"/>
                </a:solidFill>
                <a:latin typeface="Times New Roman"/>
                <a:ea typeface="Times New Roman"/>
                <a:cs typeface="Times New Roman"/>
                <a:sym typeface="Times New Roman"/>
              </a:rPr>
              <a:t>ενότητα</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dirty="0" err="1">
                <a:solidFill>
                  <a:schemeClr val="lt1"/>
                </a:solidFill>
                <a:latin typeface="Times New Roman"/>
                <a:ea typeface="Times New Roman"/>
                <a:cs typeface="Times New Roman"/>
                <a:sym typeface="Times New Roman"/>
              </a:rPr>
              <a:t>Επίσης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χρειάζεται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συμπληρώσουν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έντυπο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ερωτηματολόγιο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μετά</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ολοκλήρωση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ενότητας</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έντυπο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είναι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διαθέσιμο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για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λήψη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σχετική</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σελίδα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του</a:t>
            </a:r>
            <a:r>
              <a:rPr lang="de-DE" sz="1300" dirty="0">
                <a:solidFill>
                  <a:schemeClr val="lt1"/>
                </a:solidFill>
                <a:latin typeface="Times New Roman"/>
                <a:ea typeface="Times New Roman"/>
                <a:cs typeface="Times New Roman"/>
                <a:sym typeface="Times New Roman"/>
              </a:rPr>
              <a:t> OSHC.</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dirty="0">
                <a:solidFill>
                  <a:schemeClr val="lt1"/>
                </a:solidFill>
                <a:latin typeface="Times New Roman"/>
                <a:ea typeface="Times New Roman"/>
                <a:cs typeface="Times New Roman"/>
                <a:sym typeface="Times New Roman"/>
              </a:rPr>
              <a:t>(</a:t>
            </a:r>
            <a:r>
              <a:rPr lang="de-DE" sz="1300" dirty="0" err="1">
                <a:solidFill>
                  <a:schemeClr val="lt1"/>
                </a:solidFill>
                <a:latin typeface="Times New Roman"/>
                <a:ea typeface="Times New Roman"/>
                <a:cs typeface="Times New Roman"/>
                <a:sym typeface="Times New Roman"/>
              </a:rPr>
              <a:t>π.χ</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σελίδα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μαθήματος</a:t>
            </a:r>
            <a:r>
              <a:rPr lang="de-DE" sz="1300" dirty="0">
                <a:solidFill>
                  <a:schemeClr val="lt1"/>
                </a:solidFill>
                <a:latin typeface="Times New Roman"/>
                <a:ea typeface="Times New Roman"/>
                <a:cs typeface="Times New Roman"/>
                <a:sym typeface="Times New Roman"/>
              </a:rPr>
              <a:t> 1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βρείτε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αρχείο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ερωτηματολογίου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πριν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υλοποίηση</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b="1" dirty="0" err="1">
                <a:solidFill>
                  <a:srgbClr val="FFCC66"/>
                </a:solidFill>
                <a:latin typeface="Times New Roman"/>
                <a:ea typeface="Times New Roman"/>
                <a:cs typeface="Times New Roman"/>
                <a:sym typeface="Times New Roman"/>
              </a:rPr>
              <a:t>Μαθητές</a:t>
            </a:r>
            <a:r>
              <a:rPr lang="de-DE" sz="1300" b="1" dirty="0">
                <a:solidFill>
                  <a:srgbClr val="FFCC66"/>
                </a:solidFill>
                <a:latin typeface="Times New Roman"/>
                <a:ea typeface="Times New Roman"/>
                <a:cs typeface="Times New Roman"/>
                <a:sym typeface="Times New Roman"/>
              </a:rPr>
              <a:t>/</a:t>
            </a:r>
            <a:r>
              <a:rPr lang="de-DE" sz="1300" b="1" dirty="0" err="1">
                <a:solidFill>
                  <a:srgbClr val="FFCC66"/>
                </a:solidFill>
                <a:latin typeface="Times New Roman"/>
                <a:ea typeface="Times New Roman"/>
                <a:cs typeface="Times New Roman"/>
                <a:sym typeface="Times New Roman"/>
              </a:rPr>
              <a:t>ριες</a:t>
            </a:r>
            <a:r>
              <a:rPr lang="de-DE" sz="1300" b="1" dirty="0">
                <a:solidFill>
                  <a:srgbClr val="FFCC66"/>
                </a:solidFill>
                <a:latin typeface="Times New Roman"/>
                <a:ea typeface="Times New Roman"/>
                <a:cs typeface="Times New Roman"/>
                <a:sym typeface="Times New Roman"/>
              </a:rPr>
              <a:t> </a:t>
            </a:r>
            <a:r>
              <a:rPr lang="de-DE" sz="1300" b="1" dirty="0" err="1">
                <a:solidFill>
                  <a:srgbClr val="FFCC66"/>
                </a:solidFill>
                <a:latin typeface="Times New Roman"/>
                <a:ea typeface="Times New Roman"/>
                <a:cs typeface="Times New Roman"/>
                <a:sym typeface="Times New Roman"/>
              </a:rPr>
              <a:t>σε</a:t>
            </a:r>
            <a:r>
              <a:rPr lang="de-DE" sz="1300" b="1" dirty="0">
                <a:solidFill>
                  <a:srgbClr val="FFCC66"/>
                </a:solidFill>
                <a:latin typeface="Times New Roman"/>
                <a:ea typeface="Times New Roman"/>
                <a:cs typeface="Times New Roman"/>
                <a:sym typeface="Times New Roman"/>
              </a:rPr>
              <a:t> </a:t>
            </a:r>
            <a:r>
              <a:rPr lang="de-DE" sz="1300" b="1" dirty="0" err="1">
                <a:solidFill>
                  <a:srgbClr val="FFCC66"/>
                </a:solidFill>
                <a:latin typeface="Times New Roman"/>
                <a:ea typeface="Times New Roman"/>
                <a:cs typeface="Times New Roman"/>
                <a:sym typeface="Times New Roman"/>
              </a:rPr>
              <a:t>σχολείου</a:t>
            </a:r>
            <a:endParaRPr sz="1300" b="1" dirty="0">
              <a:solidFill>
                <a:srgbClr val="FFCC66"/>
              </a:solidFill>
              <a:latin typeface="Times New Roman"/>
              <a:ea typeface="Times New Roman"/>
              <a:cs typeface="Times New Roman"/>
              <a:sym typeface="Times New Roman"/>
            </a:endParaRPr>
          </a:p>
          <a:p>
            <a:pPr marL="0" lvl="0" indent="0" algn="l" rtl="0">
              <a:spcBef>
                <a:spcPts val="0"/>
              </a:spcBef>
              <a:spcAft>
                <a:spcPts val="0"/>
              </a:spcAft>
              <a:buNone/>
            </a:pPr>
            <a:r>
              <a:rPr lang="de-DE" sz="1300" dirty="0" err="1">
                <a:solidFill>
                  <a:schemeClr val="lt1"/>
                </a:solidFill>
                <a:latin typeface="Times New Roman"/>
                <a:ea typeface="Times New Roman"/>
                <a:cs typeface="Times New Roman"/>
                <a:sym typeface="Times New Roman"/>
              </a:rPr>
              <a:t>Οι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μαθητές</a:t>
            </a:r>
            <a:r>
              <a:rPr lang="de-DE" sz="1300" dirty="0">
                <a:solidFill>
                  <a:schemeClr val="lt1"/>
                </a:solidFill>
                <a:latin typeface="Times New Roman"/>
                <a:ea typeface="Times New Roman"/>
                <a:cs typeface="Times New Roman"/>
                <a:sym typeface="Times New Roman"/>
              </a:rPr>
              <a:t>/</a:t>
            </a:r>
            <a:r>
              <a:rPr lang="de-DE" sz="1300" dirty="0" err="1">
                <a:solidFill>
                  <a:schemeClr val="lt1"/>
                </a:solidFill>
                <a:latin typeface="Times New Roman"/>
                <a:ea typeface="Times New Roman"/>
                <a:cs typeface="Times New Roman"/>
                <a:sym typeface="Times New Roman"/>
              </a:rPr>
              <a:t>ριες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σχολείο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συμπληρώσουν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διαδικτυακό</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ερωτηματολόγιο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πριν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υλοποίηση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πρώτου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μαθήματος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οποίο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χρειάζεται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ολοκληρώσουν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πριν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ξεκινήσει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μάθημα</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χρειαστεί</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κάνουν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κλικ</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κουμπί</a:t>
            </a:r>
            <a:r>
              <a:rPr lang="de-DE" sz="1300" dirty="0">
                <a:solidFill>
                  <a:schemeClr val="lt1"/>
                </a:solidFill>
                <a:latin typeface="Times New Roman"/>
                <a:ea typeface="Times New Roman"/>
                <a:cs typeface="Times New Roman"/>
                <a:sym typeface="Times New Roman"/>
              </a:rPr>
              <a:t> "Child </a:t>
            </a:r>
            <a:r>
              <a:rPr lang="de-DE" sz="1300" dirty="0" err="1">
                <a:solidFill>
                  <a:schemeClr val="lt1"/>
                </a:solidFill>
                <a:latin typeface="Times New Roman"/>
                <a:ea typeface="Times New Roman"/>
                <a:cs typeface="Times New Roman"/>
                <a:sym typeface="Times New Roman"/>
              </a:rPr>
              <a:t>Health</a:t>
            </a:r>
            <a:r>
              <a:rPr lang="de-DE" sz="1300" dirty="0">
                <a:solidFill>
                  <a:schemeClr val="lt1"/>
                </a:solidFill>
                <a:latin typeface="Times New Roman"/>
                <a:ea typeface="Times New Roman"/>
                <a:cs typeface="Times New Roman"/>
                <a:sym typeface="Times New Roman"/>
              </a:rPr>
              <a:t> Module" </a:t>
            </a:r>
            <a:r>
              <a:rPr lang="de-DE" sz="1300" dirty="0" err="1">
                <a:solidFill>
                  <a:schemeClr val="lt1"/>
                </a:solidFill>
                <a:latin typeface="Times New Roman"/>
                <a:ea typeface="Times New Roman"/>
                <a:cs typeface="Times New Roman"/>
                <a:sym typeface="Times New Roman"/>
              </a:rPr>
              <a:t>στον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ιστότοπο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Caper</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dirty="0" err="1">
                <a:solidFill>
                  <a:schemeClr val="lt1"/>
                </a:solidFill>
                <a:latin typeface="Times New Roman"/>
                <a:ea typeface="Times New Roman"/>
                <a:cs typeface="Times New Roman"/>
                <a:sym typeface="Times New Roman"/>
              </a:rPr>
              <a:t>Επίσης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πρέπει</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συμπληρώσουν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ένα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ερωτηματολόγιο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μετά</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υλοποίηση</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του</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μαθήματος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στο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τέλος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ενότητας</a:t>
            </a:r>
            <a:r>
              <a:rPr lang="de-DE" sz="1300" dirty="0">
                <a:solidFill>
                  <a:schemeClr val="lt1"/>
                </a:solidFill>
                <a:latin typeface="Times New Roman"/>
                <a:ea typeface="Times New Roman"/>
                <a:cs typeface="Times New Roman"/>
                <a:sym typeface="Times New Roman"/>
              </a:rPr>
              <a:t>.</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de-DE" sz="1300" b="1" dirty="0" err="1">
                <a:solidFill>
                  <a:srgbClr val="FFCC66"/>
                </a:solidFill>
                <a:latin typeface="Times New Roman"/>
                <a:ea typeface="Times New Roman"/>
                <a:cs typeface="Times New Roman"/>
                <a:sym typeface="Times New Roman"/>
              </a:rPr>
              <a:t>Σημαντικό</a:t>
            </a:r>
            <a:r>
              <a:rPr lang="de-DE" sz="1300" b="1" dirty="0">
                <a:solidFill>
                  <a:srgbClr val="FFCC66"/>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Κρατήστε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αρχείο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με</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τον</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μοναδικό</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κωδικό</a:t>
            </a:r>
            <a:r>
              <a:rPr lang="de-DE" sz="1300" dirty="0">
                <a:solidFill>
                  <a:schemeClr val="lt1"/>
                </a:solidFill>
                <a:latin typeface="Times New Roman"/>
                <a:ea typeface="Times New Roman"/>
                <a:cs typeface="Times New Roman"/>
                <a:sym typeface="Times New Roman"/>
              </a:rPr>
              <a:t> (ID) </a:t>
            </a:r>
            <a:r>
              <a:rPr lang="de-DE" sz="1300" dirty="0" err="1">
                <a:solidFill>
                  <a:schemeClr val="lt1"/>
                </a:solidFill>
                <a:latin typeface="Times New Roman"/>
                <a:ea typeface="Times New Roman"/>
                <a:cs typeface="Times New Roman"/>
                <a:sym typeface="Times New Roman"/>
              </a:rPr>
              <a:t>κάθε</a:t>
            </a:r>
            <a:r>
              <a:rPr lang="el-GR" sz="1300" dirty="0">
                <a:solidFill>
                  <a:schemeClr val="lt1"/>
                </a:solidFill>
                <a:latin typeface="Times New Roman"/>
                <a:ea typeface="Times New Roman"/>
                <a:cs typeface="Times New Roman"/>
                <a:sym typeface="Times New Roman"/>
              </a:rPr>
              <a:t>/μία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μαθητή</a:t>
            </a:r>
            <a:r>
              <a:rPr lang="el-GR" sz="1300" dirty="0">
                <a:solidFill>
                  <a:schemeClr val="lt1"/>
                </a:solidFill>
                <a:latin typeface="Times New Roman"/>
                <a:ea typeface="Times New Roman"/>
                <a:cs typeface="Times New Roman"/>
                <a:sym typeface="Times New Roman"/>
              </a:rPr>
              <a:t>/ρια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καθώς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θα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χρειαστεί</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για</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ερωτηματολόγιο</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μετά</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την</a:t>
            </a:r>
            <a:r>
              <a:rPr lang="el-GR" sz="1300" dirty="0">
                <a:solidFill>
                  <a:schemeClr val="lt1"/>
                </a:solidFill>
                <a:latin typeface="Times New Roman"/>
                <a:ea typeface="Times New Roman"/>
                <a:cs typeface="Times New Roman"/>
                <a:sym typeface="Times New Roman"/>
              </a:rPr>
              <a:t> ολοκλήρωση της</a:t>
            </a:r>
            <a:r>
              <a:rPr lang="de-DE" sz="1300" dirty="0">
                <a:solidFill>
                  <a:schemeClr val="lt1"/>
                </a:solidFill>
                <a:latin typeface="Times New Roman"/>
                <a:ea typeface="Times New Roman"/>
                <a:cs typeface="Times New Roman"/>
                <a:sym typeface="Times New Roman"/>
              </a:rPr>
              <a:t> </a:t>
            </a:r>
            <a:r>
              <a:rPr lang="de-DE" sz="1300" dirty="0" err="1">
                <a:solidFill>
                  <a:schemeClr val="lt1"/>
                </a:solidFill>
                <a:latin typeface="Times New Roman"/>
                <a:ea typeface="Times New Roman"/>
                <a:cs typeface="Times New Roman"/>
                <a:sym typeface="Times New Roman"/>
              </a:rPr>
              <a:t>υλοποίηση</a:t>
            </a:r>
            <a:r>
              <a:rPr lang="el-GR" sz="1300" dirty="0">
                <a:solidFill>
                  <a:schemeClr val="lt1"/>
                </a:solidFill>
                <a:latin typeface="Times New Roman"/>
                <a:ea typeface="Times New Roman"/>
                <a:cs typeface="Times New Roman"/>
                <a:sym typeface="Times New Roman"/>
              </a:rPr>
              <a:t>ς της παρέμβασης. </a:t>
            </a:r>
            <a:endParaRPr sz="13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300" dirty="0">
              <a:solidFill>
                <a:schemeClr val="lt1"/>
              </a:solidFill>
              <a:latin typeface="Times New Roman"/>
              <a:ea typeface="Times New Roman"/>
              <a:cs typeface="Times New Roman"/>
              <a:sym typeface="Times New Roman"/>
            </a:endParaRPr>
          </a:p>
        </p:txBody>
      </p:sp>
      <p:sp>
        <p:nvSpPr>
          <p:cNvPr id="72" name="Google Shape;72;p3"/>
          <p:cNvSpPr txBox="1"/>
          <p:nvPr/>
        </p:nvSpPr>
        <p:spPr>
          <a:xfrm>
            <a:off x="754242" y="440029"/>
            <a:ext cx="57531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err="1">
                <a:solidFill>
                  <a:srgbClr val="FFCC66"/>
                </a:solidFill>
                <a:latin typeface="Times New Roman"/>
                <a:ea typeface="Times New Roman"/>
                <a:cs typeface="Times New Roman"/>
                <a:sym typeface="Times New Roman"/>
              </a:rPr>
              <a:t>Ερευνητική</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διαδικασία</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για</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μαθητές</a:t>
            </a:r>
            <a:r>
              <a:rPr lang="de-DE" sz="1800" b="1" dirty="0">
                <a:solidFill>
                  <a:srgbClr val="FFCC66"/>
                </a:solidFill>
                <a:latin typeface="Times New Roman"/>
                <a:ea typeface="Times New Roman"/>
                <a:cs typeface="Times New Roman"/>
                <a:sym typeface="Times New Roman"/>
              </a:rPr>
              <a:t>/</a:t>
            </a:r>
            <a:r>
              <a:rPr lang="de-DE" sz="1800" b="1" dirty="0" err="1">
                <a:solidFill>
                  <a:srgbClr val="FFCC66"/>
                </a:solidFill>
                <a:latin typeface="Times New Roman"/>
                <a:ea typeface="Times New Roman"/>
                <a:cs typeface="Times New Roman"/>
                <a:sym typeface="Times New Roman"/>
              </a:rPr>
              <a:t>ριες</a:t>
            </a:r>
            <a:endParaRPr sz="1800" b="1">
              <a:solidFill>
                <a:srgbClr val="FFCC66"/>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 name="Google Shape;77;p4"/>
          <p:cNvGrpSpPr/>
          <p:nvPr/>
        </p:nvGrpSpPr>
        <p:grpSpPr>
          <a:xfrm>
            <a:off x="11110976" y="6162040"/>
            <a:ext cx="484657" cy="333692"/>
            <a:chOff x="11110976" y="6162040"/>
            <a:chExt cx="484657" cy="333692"/>
          </a:xfrm>
        </p:grpSpPr>
        <p:pic>
          <p:nvPicPr>
            <p:cNvPr id="78" name="Google Shape;78;p4"/>
            <p:cNvPicPr preferRelativeResize="0"/>
            <p:nvPr/>
          </p:nvPicPr>
          <p:blipFill rotWithShape="1">
            <a:blip r:embed="rId3">
              <a:alphaModFix/>
            </a:blip>
            <a:srcRect/>
            <a:stretch/>
          </p:blipFill>
          <p:spPr>
            <a:xfrm>
              <a:off x="11110976" y="6292532"/>
              <a:ext cx="242887" cy="162242"/>
            </a:xfrm>
            <a:prstGeom prst="rect">
              <a:avLst/>
            </a:prstGeom>
            <a:noFill/>
            <a:ln>
              <a:noFill/>
            </a:ln>
          </p:spPr>
        </p:pic>
        <p:pic>
          <p:nvPicPr>
            <p:cNvPr id="79" name="Google Shape;79;p4"/>
            <p:cNvPicPr preferRelativeResize="0"/>
            <p:nvPr/>
          </p:nvPicPr>
          <p:blipFill rotWithShape="1">
            <a:blip r:embed="rId4">
              <a:alphaModFix/>
            </a:blip>
            <a:srcRect/>
            <a:stretch/>
          </p:blipFill>
          <p:spPr>
            <a:xfrm>
              <a:off x="11123676" y="6162040"/>
              <a:ext cx="471957" cy="333692"/>
            </a:xfrm>
            <a:prstGeom prst="rect">
              <a:avLst/>
            </a:prstGeom>
            <a:noFill/>
            <a:ln>
              <a:noFill/>
            </a:ln>
          </p:spPr>
        </p:pic>
      </p:grpSp>
      <p:grpSp>
        <p:nvGrpSpPr>
          <p:cNvPr id="3" name="Google Shape;80;p4"/>
          <p:cNvGrpSpPr/>
          <p:nvPr/>
        </p:nvGrpSpPr>
        <p:grpSpPr>
          <a:xfrm>
            <a:off x="0" y="9331"/>
            <a:ext cx="7684583" cy="6859143"/>
            <a:chOff x="0" y="0"/>
            <a:chExt cx="7684583" cy="6859143"/>
          </a:xfrm>
        </p:grpSpPr>
        <p:sp>
          <p:nvSpPr>
            <p:cNvPr id="81" name="Google Shape;81;p4"/>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4"/>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3" name="Google Shape;83;p4"/>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84" name="Google Shape;84;p4"/>
          <p:cNvSpPr/>
          <p:nvPr/>
        </p:nvSpPr>
        <p:spPr>
          <a:xfrm>
            <a:off x="8487666" y="5304597"/>
            <a:ext cx="2364105" cy="393700"/>
          </a:xfrm>
          <a:custGeom>
            <a:avLst/>
            <a:gdLst/>
            <a:ahLst/>
            <a:cxnLst/>
            <a:rect l="l" t="t" r="r" b="b"/>
            <a:pathLst>
              <a:path w="2364104" h="393700" extrusionOk="0">
                <a:moveTo>
                  <a:pt x="1390026" y="0"/>
                </a:moveTo>
                <a:lnTo>
                  <a:pt x="1313763" y="340"/>
                </a:lnTo>
                <a:lnTo>
                  <a:pt x="1238574" y="1348"/>
                </a:lnTo>
                <a:lnTo>
                  <a:pt x="1164565" y="3008"/>
                </a:lnTo>
                <a:lnTo>
                  <a:pt x="1091844" y="5301"/>
                </a:lnTo>
                <a:lnTo>
                  <a:pt x="1020515" y="8210"/>
                </a:lnTo>
                <a:lnTo>
                  <a:pt x="950684" y="11718"/>
                </a:lnTo>
                <a:lnTo>
                  <a:pt x="882458" y="15807"/>
                </a:lnTo>
                <a:lnTo>
                  <a:pt x="815943" y="20459"/>
                </a:lnTo>
                <a:lnTo>
                  <a:pt x="751245" y="25657"/>
                </a:lnTo>
                <a:lnTo>
                  <a:pt x="688469" y="31384"/>
                </a:lnTo>
                <a:lnTo>
                  <a:pt x="627722" y="37621"/>
                </a:lnTo>
                <a:lnTo>
                  <a:pt x="569110" y="44353"/>
                </a:lnTo>
                <a:lnTo>
                  <a:pt x="512739" y="51560"/>
                </a:lnTo>
                <a:lnTo>
                  <a:pt x="458714" y="59225"/>
                </a:lnTo>
                <a:lnTo>
                  <a:pt x="407142" y="67332"/>
                </a:lnTo>
                <a:lnTo>
                  <a:pt x="358130" y="75862"/>
                </a:lnTo>
                <a:lnTo>
                  <a:pt x="311782" y="84798"/>
                </a:lnTo>
                <a:lnTo>
                  <a:pt x="268204" y="94122"/>
                </a:lnTo>
                <a:lnTo>
                  <a:pt x="227504" y="103818"/>
                </a:lnTo>
                <a:lnTo>
                  <a:pt x="189787" y="113867"/>
                </a:lnTo>
                <a:lnTo>
                  <a:pt x="123725" y="134955"/>
                </a:lnTo>
                <a:lnTo>
                  <a:pt x="70867" y="157246"/>
                </a:lnTo>
                <a:lnTo>
                  <a:pt x="32062" y="180602"/>
                </a:lnTo>
                <a:lnTo>
                  <a:pt x="2056" y="217323"/>
                </a:lnTo>
                <a:lnTo>
                  <a:pt x="0" y="229943"/>
                </a:lnTo>
                <a:lnTo>
                  <a:pt x="2056" y="242562"/>
                </a:lnTo>
                <a:lnTo>
                  <a:pt x="32062" y="279280"/>
                </a:lnTo>
                <a:lnTo>
                  <a:pt x="70868" y="302634"/>
                </a:lnTo>
                <a:lnTo>
                  <a:pt x="123725" y="324925"/>
                </a:lnTo>
                <a:lnTo>
                  <a:pt x="189787" y="346013"/>
                </a:lnTo>
                <a:lnTo>
                  <a:pt x="227505" y="356062"/>
                </a:lnTo>
                <a:lnTo>
                  <a:pt x="268205" y="365757"/>
                </a:lnTo>
                <a:lnTo>
                  <a:pt x="311782" y="375082"/>
                </a:lnTo>
                <a:lnTo>
                  <a:pt x="358130" y="384018"/>
                </a:lnTo>
                <a:lnTo>
                  <a:pt x="412521" y="393394"/>
                </a:lnTo>
                <a:lnTo>
                  <a:pt x="2364102" y="65949"/>
                </a:lnTo>
                <a:lnTo>
                  <a:pt x="2321328" y="59225"/>
                </a:lnTo>
                <a:lnTo>
                  <a:pt x="2267306" y="51560"/>
                </a:lnTo>
                <a:lnTo>
                  <a:pt x="2210936" y="44353"/>
                </a:lnTo>
                <a:lnTo>
                  <a:pt x="2152326" y="37622"/>
                </a:lnTo>
                <a:lnTo>
                  <a:pt x="2091581" y="31384"/>
                </a:lnTo>
                <a:lnTo>
                  <a:pt x="2028806" y="25657"/>
                </a:lnTo>
                <a:lnTo>
                  <a:pt x="1964109" y="20459"/>
                </a:lnTo>
                <a:lnTo>
                  <a:pt x="1897595" y="15807"/>
                </a:lnTo>
                <a:lnTo>
                  <a:pt x="1829370" y="11718"/>
                </a:lnTo>
                <a:lnTo>
                  <a:pt x="1759540" y="8210"/>
                </a:lnTo>
                <a:lnTo>
                  <a:pt x="1688211" y="5301"/>
                </a:lnTo>
                <a:lnTo>
                  <a:pt x="1615489" y="3008"/>
                </a:lnTo>
                <a:lnTo>
                  <a:pt x="1541481" y="1348"/>
                </a:lnTo>
                <a:lnTo>
                  <a:pt x="1466291" y="340"/>
                </a:lnTo>
                <a:lnTo>
                  <a:pt x="1390026" y="0"/>
                </a:lnTo>
                <a:close/>
              </a:path>
            </a:pathLst>
          </a:custGeom>
          <a:solidFill>
            <a:srgbClr val="582C82">
              <a:alpha val="3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4"/>
          <p:cNvSpPr txBox="1"/>
          <p:nvPr/>
        </p:nvSpPr>
        <p:spPr>
          <a:xfrm>
            <a:off x="746125" y="1306957"/>
            <a:ext cx="5961300" cy="5433900"/>
          </a:xfrm>
          <a:prstGeom prst="rect">
            <a:avLst/>
          </a:prstGeom>
          <a:noFill/>
          <a:ln>
            <a:noFill/>
          </a:ln>
        </p:spPr>
        <p:txBody>
          <a:bodyPr spcFirstLastPara="1" wrap="square" lIns="0" tIns="33650" rIns="0" bIns="0" anchor="t" anchorCtr="0">
            <a:spAutoFit/>
          </a:bodyPr>
          <a:lstStyle/>
          <a:p>
            <a:pPr marL="213359" marR="5080" lvl="0" indent="-213359" algn="l" rtl="0">
              <a:lnSpc>
                <a:spcPct val="114705"/>
              </a:lnSpc>
              <a:spcBef>
                <a:spcPts val="0"/>
              </a:spcBef>
              <a:spcAft>
                <a:spcPts val="0"/>
              </a:spcAft>
              <a:buClr>
                <a:srgbClr val="FFCC66"/>
              </a:buClr>
              <a:buSzPts val="1700"/>
              <a:buFont typeface="Times New Roman"/>
              <a:buChar char="•"/>
            </a:pPr>
            <a:r>
              <a:rPr lang="de-DE" sz="1700" dirty="0">
                <a:solidFill>
                  <a:srgbClr val="FFFFFF"/>
                </a:solidFill>
                <a:latin typeface="Times New Roman"/>
                <a:ea typeface="Times New Roman"/>
                <a:cs typeface="Times New Roman"/>
                <a:sym typeface="Times New Roman"/>
              </a:rPr>
              <a:t>Η </a:t>
            </a:r>
            <a:r>
              <a:rPr lang="de-DE" sz="1700" dirty="0" err="1">
                <a:solidFill>
                  <a:srgbClr val="FFFFFF"/>
                </a:solidFill>
                <a:latin typeface="Times New Roman"/>
                <a:ea typeface="Times New Roman"/>
                <a:cs typeface="Times New Roman"/>
                <a:sym typeface="Times New Roman"/>
              </a:rPr>
              <a:t>συμ</a:t>
            </a:r>
            <a:r>
              <a:rPr lang="de-DE" sz="1700" dirty="0">
                <a:solidFill>
                  <a:srgbClr val="FFFFFF"/>
                </a:solidFill>
                <a:latin typeface="Times New Roman"/>
                <a:ea typeface="Times New Roman"/>
                <a:cs typeface="Times New Roman"/>
                <a:sym typeface="Times New Roman"/>
              </a:rPr>
              <a:t>πλήρωση ερωτηματολογίων πριν και μετά τη διεξαγωγή του μαθήματος θα μας βοηθήσουν να αξιολογήσουμε την αποτελεσματικότητα του προγράμματος</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7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Οι</a:t>
            </a:r>
            <a:r>
              <a:rPr lang="de-DE" sz="1700" dirty="0">
                <a:solidFill>
                  <a:srgbClr val="FFFFFF"/>
                </a:solidFill>
                <a:latin typeface="Times New Roman"/>
                <a:ea typeface="Times New Roman"/>
                <a:cs typeface="Times New Roman"/>
                <a:sym typeface="Times New Roman"/>
              </a:rPr>
              <a:t> απα</a:t>
            </a:r>
            <a:r>
              <a:rPr lang="de-DE" sz="1700" dirty="0" err="1">
                <a:solidFill>
                  <a:srgbClr val="FFFFFF"/>
                </a:solidFill>
                <a:latin typeface="Times New Roman"/>
                <a:ea typeface="Times New Roman"/>
                <a:cs typeface="Times New Roman"/>
                <a:sym typeface="Times New Roman"/>
              </a:rPr>
              <a:t>ντήσεις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των</a:t>
            </a:r>
            <a:r>
              <a:rPr lang="de-DE" sz="1700" dirty="0">
                <a:solidFill>
                  <a:srgbClr val="FFFFFF"/>
                </a:solidFill>
                <a:latin typeface="Times New Roman"/>
                <a:ea typeface="Times New Roman"/>
                <a:cs typeface="Times New Roman"/>
                <a:sym typeface="Times New Roman"/>
              </a:rPr>
              <a:t> μα</a:t>
            </a:r>
            <a:r>
              <a:rPr lang="de-DE" sz="1700" dirty="0" err="1">
                <a:solidFill>
                  <a:srgbClr val="FFFFFF"/>
                </a:solidFill>
                <a:latin typeface="Times New Roman"/>
                <a:ea typeface="Times New Roman"/>
                <a:cs typeface="Times New Roman"/>
                <a:sym typeface="Times New Roman"/>
              </a:rPr>
              <a:t>θητών</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ριών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είν</a:t>
            </a:r>
            <a:r>
              <a:rPr lang="de-DE" sz="1700" dirty="0">
                <a:solidFill>
                  <a:srgbClr val="FFFFFF"/>
                </a:solidFill>
                <a:latin typeface="Times New Roman"/>
                <a:ea typeface="Times New Roman"/>
                <a:cs typeface="Times New Roman"/>
                <a:sym typeface="Times New Roman"/>
              </a:rPr>
              <a:t>αι εμπιστευτικές</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70"/>
              </a:spcBef>
              <a:spcAft>
                <a:spcPts val="0"/>
              </a:spcAft>
              <a:buClr>
                <a:srgbClr val="FFCC66"/>
              </a:buClr>
              <a:buSzPts val="1700"/>
              <a:buFont typeface="Times New Roman"/>
              <a:buChar char="•"/>
            </a:pPr>
            <a:r>
              <a:rPr lang="de-DE" sz="1700" dirty="0">
                <a:solidFill>
                  <a:srgbClr val="FFFFFF"/>
                </a:solidFill>
                <a:latin typeface="Times New Roman"/>
                <a:ea typeface="Times New Roman"/>
                <a:cs typeface="Times New Roman"/>
                <a:sym typeface="Times New Roman"/>
              </a:rPr>
              <a:t>Τα </a:t>
            </a:r>
            <a:r>
              <a:rPr lang="de-DE" sz="1700" dirty="0" err="1">
                <a:solidFill>
                  <a:srgbClr val="FFFFFF"/>
                </a:solidFill>
                <a:latin typeface="Times New Roman"/>
                <a:ea typeface="Times New Roman"/>
                <a:cs typeface="Times New Roman"/>
                <a:sym typeface="Times New Roman"/>
              </a:rPr>
              <a:t>ερωτημ</a:t>
            </a:r>
            <a:r>
              <a:rPr lang="de-DE" sz="1700" dirty="0">
                <a:solidFill>
                  <a:srgbClr val="FFFFFF"/>
                </a:solidFill>
                <a:latin typeface="Times New Roman"/>
                <a:ea typeface="Times New Roman"/>
                <a:cs typeface="Times New Roman"/>
                <a:sym typeface="Times New Roman"/>
              </a:rPr>
              <a:t>ατολόγια πρέπει να συμπληρωθούν από κάθε/μία μαθητή/ρια χρησιμοποιώντας τον προσωπικό του κωδικό πρόσβασης (τα αρχικά του ονόματός του/ης και την ημερομηνία γέννησής του/ης)</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35"/>
              </a:spcBef>
              <a:spcAft>
                <a:spcPts val="0"/>
              </a:spcAft>
              <a:buClr>
                <a:srgbClr val="FFCC66"/>
              </a:buClr>
              <a:buSzPts val="1700"/>
              <a:buFont typeface="Times New Roman"/>
              <a:buChar char="•"/>
            </a:pPr>
            <a:r>
              <a:rPr lang="de-DE" sz="1700" dirty="0">
                <a:solidFill>
                  <a:srgbClr val="FFFFFF"/>
                </a:solidFill>
                <a:latin typeface="Times New Roman"/>
                <a:ea typeface="Times New Roman"/>
                <a:cs typeface="Times New Roman"/>
                <a:sym typeface="Times New Roman"/>
              </a:rPr>
              <a:t>Η </a:t>
            </a:r>
            <a:r>
              <a:rPr lang="de-DE" sz="1700" dirty="0" err="1">
                <a:solidFill>
                  <a:srgbClr val="FFFFFF"/>
                </a:solidFill>
                <a:latin typeface="Times New Roman"/>
                <a:ea typeface="Times New Roman"/>
                <a:cs typeface="Times New Roman"/>
                <a:sym typeface="Times New Roman"/>
              </a:rPr>
              <a:t>συμ</a:t>
            </a:r>
            <a:r>
              <a:rPr lang="de-DE" sz="1700" dirty="0">
                <a:solidFill>
                  <a:srgbClr val="FFFFFF"/>
                </a:solidFill>
                <a:latin typeface="Times New Roman"/>
                <a:ea typeface="Times New Roman"/>
                <a:cs typeface="Times New Roman"/>
                <a:sym typeface="Times New Roman"/>
              </a:rPr>
              <a:t>πλήρωση μπορεί να διαρκέσει έως και 15-20 λεπτά</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41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Δεοντολογί</a:t>
            </a:r>
            <a:r>
              <a:rPr lang="de-DE" sz="1700" dirty="0">
                <a:solidFill>
                  <a:srgbClr val="FFFFFF"/>
                </a:solidFill>
                <a:latin typeface="Times New Roman"/>
                <a:ea typeface="Times New Roman"/>
                <a:cs typeface="Times New Roman"/>
                <a:sym typeface="Times New Roman"/>
              </a:rPr>
              <a:t>α - η παρούσα έρευνα έχει λάβει έγκριση από την Επιτροπή Ηθικής και Δεοντολογίας</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34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Οι</a:t>
            </a:r>
            <a:r>
              <a:rPr lang="de-DE" sz="1700" dirty="0">
                <a:solidFill>
                  <a:srgbClr val="FFFFFF"/>
                </a:solidFill>
                <a:latin typeface="Times New Roman"/>
                <a:ea typeface="Times New Roman"/>
                <a:cs typeface="Times New Roman"/>
                <a:sym typeface="Times New Roman"/>
              </a:rPr>
              <a:t> </a:t>
            </a:r>
            <a:r>
              <a:rPr lang="el-GR"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Μεγάλες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Συζητήσεις</a:t>
            </a:r>
            <a:r>
              <a:rPr lang="de-DE" sz="1700" dirty="0">
                <a:solidFill>
                  <a:srgbClr val="FFFFFF"/>
                </a:solidFill>
                <a:latin typeface="Times New Roman"/>
                <a:ea typeface="Times New Roman"/>
                <a:cs typeface="Times New Roman"/>
                <a:sym typeface="Times New Roman"/>
              </a:rPr>
              <a:t>…</a:t>
            </a:r>
            <a:r>
              <a:rPr lang="el-GR" sz="1700" dirty="0">
                <a:solidFill>
                  <a:srgbClr val="FFFFFF"/>
                </a:solidFill>
                <a:latin typeface="Times New Roman"/>
                <a:ea typeface="Times New Roman"/>
                <a:cs typeface="Times New Roman"/>
                <a:sym typeface="Times New Roman"/>
              </a:rPr>
              <a:t>»</a:t>
            </a:r>
            <a:r>
              <a:rPr lang="de-DE" sz="1700" dirty="0">
                <a:solidFill>
                  <a:srgbClr val="FFFFFF"/>
                </a:solidFill>
                <a:latin typeface="Times New Roman"/>
                <a:ea typeface="Times New Roman"/>
                <a:cs typeface="Times New Roman"/>
                <a:sym typeface="Times New Roman"/>
              </a:rPr>
              <a:t> παρα</a:t>
            </a:r>
            <a:r>
              <a:rPr lang="de-DE" sz="1700" dirty="0" err="1">
                <a:solidFill>
                  <a:srgbClr val="FFFFFF"/>
                </a:solidFill>
                <a:latin typeface="Times New Roman"/>
                <a:ea typeface="Times New Roman"/>
                <a:cs typeface="Times New Roman"/>
                <a:sym typeface="Times New Roman"/>
              </a:rPr>
              <a:t>δίδοντ</a:t>
            </a:r>
            <a:r>
              <a:rPr lang="de-DE" sz="1700" dirty="0">
                <a:solidFill>
                  <a:srgbClr val="FFFFFF"/>
                </a:solidFill>
                <a:latin typeface="Times New Roman"/>
                <a:ea typeface="Times New Roman"/>
                <a:cs typeface="Times New Roman"/>
                <a:sym typeface="Times New Roman"/>
              </a:rPr>
              <a:t>αι ως μέρος του αναλυτικού προγράμματος</a:t>
            </a:r>
            <a:endParaRPr sz="1700" dirty="0">
              <a:solidFill>
                <a:schemeClr val="dk1"/>
              </a:solidFill>
              <a:latin typeface="Times New Roman"/>
              <a:ea typeface="Times New Roman"/>
              <a:cs typeface="Times New Roman"/>
              <a:sym typeface="Times New Roman"/>
            </a:endParaRPr>
          </a:p>
          <a:p>
            <a:pPr marL="213359" marR="59689" lvl="0" indent="-213359" algn="l" rtl="0">
              <a:lnSpc>
                <a:spcPct val="101764"/>
              </a:lnSpc>
              <a:spcBef>
                <a:spcPts val="165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Εάν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ένας</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μία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μαθητής</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ρια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δεν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επιθυμεί</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να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συμπληρώσει</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καμία</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από</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τις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δύο</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έρευνες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το</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όνομά</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του</a:t>
            </a:r>
            <a:r>
              <a:rPr lang="el-GR" sz="1700" dirty="0">
                <a:solidFill>
                  <a:srgbClr val="FFFFFF"/>
                </a:solidFill>
                <a:latin typeface="Times New Roman"/>
                <a:ea typeface="Times New Roman"/>
                <a:cs typeface="Times New Roman"/>
                <a:sym typeface="Times New Roman"/>
              </a:rPr>
              <a:t>/ης</a:t>
            </a:r>
            <a:r>
              <a:rPr lang="de-DE" sz="1700" dirty="0">
                <a:solidFill>
                  <a:srgbClr val="FFFFFF"/>
                </a:solidFill>
                <a:latin typeface="Times New Roman"/>
                <a:ea typeface="Times New Roman"/>
                <a:cs typeface="Times New Roman"/>
                <a:sym typeface="Times New Roman"/>
              </a:rPr>
              <a:t> αφα</a:t>
            </a:r>
            <a:r>
              <a:rPr lang="de-DE" sz="1700" dirty="0" err="1">
                <a:solidFill>
                  <a:srgbClr val="FFFFFF"/>
                </a:solidFill>
                <a:latin typeface="Times New Roman"/>
                <a:ea typeface="Times New Roman"/>
                <a:cs typeface="Times New Roman"/>
                <a:sym typeface="Times New Roman"/>
              </a:rPr>
              <a:t>ιρείτ</a:t>
            </a:r>
            <a:r>
              <a:rPr lang="de-DE" sz="1700" dirty="0">
                <a:solidFill>
                  <a:srgbClr val="FFFFFF"/>
                </a:solidFill>
                <a:latin typeface="Times New Roman"/>
                <a:ea typeface="Times New Roman"/>
                <a:cs typeface="Times New Roman"/>
                <a:sym typeface="Times New Roman"/>
              </a:rPr>
              <a:t>αι από την αξιολόγηση</a:t>
            </a:r>
            <a:endParaRPr sz="1700" dirty="0">
              <a:solidFill>
                <a:schemeClr val="dk1"/>
              </a:solidFill>
              <a:latin typeface="Times New Roman"/>
              <a:ea typeface="Times New Roman"/>
              <a:cs typeface="Times New Roman"/>
              <a:sym typeface="Times New Roman"/>
            </a:endParaRPr>
          </a:p>
        </p:txBody>
      </p:sp>
      <p:pic>
        <p:nvPicPr>
          <p:cNvPr id="86" name="Google Shape;86;p4"/>
          <p:cNvPicPr preferRelativeResize="0"/>
          <p:nvPr/>
        </p:nvPicPr>
        <p:blipFill rotWithShape="1">
          <a:blip r:embed="rId6">
            <a:alphaModFix/>
          </a:blip>
          <a:srcRect/>
          <a:stretch/>
        </p:blipFill>
        <p:spPr>
          <a:xfrm>
            <a:off x="8139480" y="1306962"/>
            <a:ext cx="2473463" cy="3460566"/>
          </a:xfrm>
          <a:prstGeom prst="rect">
            <a:avLst/>
          </a:prstGeom>
          <a:noFill/>
          <a:ln>
            <a:noFill/>
          </a:ln>
        </p:spPr>
      </p:pic>
      <p:sp>
        <p:nvSpPr>
          <p:cNvPr id="87" name="Google Shape;87;p4"/>
          <p:cNvSpPr txBox="1"/>
          <p:nvPr/>
        </p:nvSpPr>
        <p:spPr>
          <a:xfrm>
            <a:off x="693492" y="357574"/>
            <a:ext cx="49023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err="1">
                <a:solidFill>
                  <a:srgbClr val="FFCC66"/>
                </a:solidFill>
                <a:latin typeface="Times New Roman"/>
                <a:ea typeface="Times New Roman"/>
                <a:cs typeface="Times New Roman"/>
                <a:sym typeface="Times New Roman"/>
              </a:rPr>
              <a:t>Πληροφορίες</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για</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την</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ερευνητική</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διαδικασία</a:t>
            </a:r>
            <a:endParaRPr sz="1800" b="1" dirty="0">
              <a:solidFill>
                <a:srgbClr val="FFCC66"/>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2" name="Google Shape;92;p5"/>
          <p:cNvGrpSpPr/>
          <p:nvPr/>
        </p:nvGrpSpPr>
        <p:grpSpPr>
          <a:xfrm>
            <a:off x="11101451" y="6162040"/>
            <a:ext cx="508469" cy="333692"/>
            <a:chOff x="11101451" y="6162040"/>
            <a:chExt cx="508469" cy="333692"/>
          </a:xfrm>
        </p:grpSpPr>
        <p:pic>
          <p:nvPicPr>
            <p:cNvPr id="93" name="Google Shape;93;p5"/>
            <p:cNvPicPr preferRelativeResize="0"/>
            <p:nvPr/>
          </p:nvPicPr>
          <p:blipFill rotWithShape="1">
            <a:blip r:embed="rId3">
              <a:alphaModFix/>
            </a:blip>
            <a:srcRect/>
            <a:stretch/>
          </p:blipFill>
          <p:spPr>
            <a:xfrm>
              <a:off x="11101451" y="6292532"/>
              <a:ext cx="257175" cy="162242"/>
            </a:xfrm>
            <a:prstGeom prst="rect">
              <a:avLst/>
            </a:prstGeom>
            <a:noFill/>
            <a:ln>
              <a:noFill/>
            </a:ln>
          </p:spPr>
        </p:pic>
        <p:pic>
          <p:nvPicPr>
            <p:cNvPr id="94" name="Google Shape;94;p5"/>
            <p:cNvPicPr preferRelativeResize="0"/>
            <p:nvPr/>
          </p:nvPicPr>
          <p:blipFill rotWithShape="1">
            <a:blip r:embed="rId4">
              <a:alphaModFix/>
            </a:blip>
            <a:srcRect/>
            <a:stretch/>
          </p:blipFill>
          <p:spPr>
            <a:xfrm>
              <a:off x="11123676" y="6162040"/>
              <a:ext cx="486244" cy="333692"/>
            </a:xfrm>
            <a:prstGeom prst="rect">
              <a:avLst/>
            </a:prstGeom>
            <a:noFill/>
            <a:ln>
              <a:noFill/>
            </a:ln>
          </p:spPr>
        </p:pic>
      </p:grpSp>
      <p:grpSp>
        <p:nvGrpSpPr>
          <p:cNvPr id="3" name="Google Shape;95;p5"/>
          <p:cNvGrpSpPr/>
          <p:nvPr/>
        </p:nvGrpSpPr>
        <p:grpSpPr>
          <a:xfrm>
            <a:off x="0" y="0"/>
            <a:ext cx="7684583" cy="6859143"/>
            <a:chOff x="0" y="0"/>
            <a:chExt cx="7684583" cy="6859143"/>
          </a:xfrm>
        </p:grpSpPr>
        <p:sp>
          <p:nvSpPr>
            <p:cNvPr id="96" name="Google Shape;96;p5"/>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5"/>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8" name="Google Shape;98;p5"/>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99" name="Google Shape;99;p5"/>
          <p:cNvSpPr/>
          <p:nvPr/>
        </p:nvSpPr>
        <p:spPr>
          <a:xfrm>
            <a:off x="8487666" y="5304597"/>
            <a:ext cx="2364105" cy="393700"/>
          </a:xfrm>
          <a:custGeom>
            <a:avLst/>
            <a:gdLst/>
            <a:ahLst/>
            <a:cxnLst/>
            <a:rect l="l" t="t" r="r" b="b"/>
            <a:pathLst>
              <a:path w="2364104" h="393700" extrusionOk="0">
                <a:moveTo>
                  <a:pt x="1390026" y="0"/>
                </a:moveTo>
                <a:lnTo>
                  <a:pt x="1313763" y="340"/>
                </a:lnTo>
                <a:lnTo>
                  <a:pt x="1238574" y="1348"/>
                </a:lnTo>
                <a:lnTo>
                  <a:pt x="1164565" y="3008"/>
                </a:lnTo>
                <a:lnTo>
                  <a:pt x="1091844" y="5301"/>
                </a:lnTo>
                <a:lnTo>
                  <a:pt x="1020515" y="8210"/>
                </a:lnTo>
                <a:lnTo>
                  <a:pt x="950684" y="11718"/>
                </a:lnTo>
                <a:lnTo>
                  <a:pt x="882458" y="15807"/>
                </a:lnTo>
                <a:lnTo>
                  <a:pt x="815943" y="20459"/>
                </a:lnTo>
                <a:lnTo>
                  <a:pt x="751245" y="25657"/>
                </a:lnTo>
                <a:lnTo>
                  <a:pt x="688469" y="31384"/>
                </a:lnTo>
                <a:lnTo>
                  <a:pt x="627722" y="37621"/>
                </a:lnTo>
                <a:lnTo>
                  <a:pt x="569110" y="44353"/>
                </a:lnTo>
                <a:lnTo>
                  <a:pt x="512739" y="51560"/>
                </a:lnTo>
                <a:lnTo>
                  <a:pt x="458714" y="59225"/>
                </a:lnTo>
                <a:lnTo>
                  <a:pt x="407142" y="67332"/>
                </a:lnTo>
                <a:lnTo>
                  <a:pt x="358130" y="75862"/>
                </a:lnTo>
                <a:lnTo>
                  <a:pt x="311782" y="84798"/>
                </a:lnTo>
                <a:lnTo>
                  <a:pt x="268204" y="94122"/>
                </a:lnTo>
                <a:lnTo>
                  <a:pt x="227504" y="103818"/>
                </a:lnTo>
                <a:lnTo>
                  <a:pt x="189787" y="113867"/>
                </a:lnTo>
                <a:lnTo>
                  <a:pt x="123725" y="134955"/>
                </a:lnTo>
                <a:lnTo>
                  <a:pt x="70867" y="157246"/>
                </a:lnTo>
                <a:lnTo>
                  <a:pt x="32062" y="180602"/>
                </a:lnTo>
                <a:lnTo>
                  <a:pt x="2056" y="217323"/>
                </a:lnTo>
                <a:lnTo>
                  <a:pt x="0" y="229943"/>
                </a:lnTo>
                <a:lnTo>
                  <a:pt x="2056" y="242562"/>
                </a:lnTo>
                <a:lnTo>
                  <a:pt x="32062" y="279280"/>
                </a:lnTo>
                <a:lnTo>
                  <a:pt x="70868" y="302634"/>
                </a:lnTo>
                <a:lnTo>
                  <a:pt x="123725" y="324925"/>
                </a:lnTo>
                <a:lnTo>
                  <a:pt x="189787" y="346013"/>
                </a:lnTo>
                <a:lnTo>
                  <a:pt x="227505" y="356062"/>
                </a:lnTo>
                <a:lnTo>
                  <a:pt x="268205" y="365757"/>
                </a:lnTo>
                <a:lnTo>
                  <a:pt x="311782" y="375082"/>
                </a:lnTo>
                <a:lnTo>
                  <a:pt x="358130" y="384018"/>
                </a:lnTo>
                <a:lnTo>
                  <a:pt x="412521" y="393394"/>
                </a:lnTo>
                <a:lnTo>
                  <a:pt x="2364102" y="65949"/>
                </a:lnTo>
                <a:lnTo>
                  <a:pt x="2321328" y="59225"/>
                </a:lnTo>
                <a:lnTo>
                  <a:pt x="2267306" y="51560"/>
                </a:lnTo>
                <a:lnTo>
                  <a:pt x="2210936" y="44353"/>
                </a:lnTo>
                <a:lnTo>
                  <a:pt x="2152326" y="37622"/>
                </a:lnTo>
                <a:lnTo>
                  <a:pt x="2091581" y="31384"/>
                </a:lnTo>
                <a:lnTo>
                  <a:pt x="2028806" y="25657"/>
                </a:lnTo>
                <a:lnTo>
                  <a:pt x="1964109" y="20459"/>
                </a:lnTo>
                <a:lnTo>
                  <a:pt x="1897595" y="15807"/>
                </a:lnTo>
                <a:lnTo>
                  <a:pt x="1829370" y="11718"/>
                </a:lnTo>
                <a:lnTo>
                  <a:pt x="1759540" y="8210"/>
                </a:lnTo>
                <a:lnTo>
                  <a:pt x="1688211" y="5301"/>
                </a:lnTo>
                <a:lnTo>
                  <a:pt x="1615489" y="3008"/>
                </a:lnTo>
                <a:lnTo>
                  <a:pt x="1541481" y="1348"/>
                </a:lnTo>
                <a:lnTo>
                  <a:pt x="1466291" y="340"/>
                </a:lnTo>
                <a:lnTo>
                  <a:pt x="1390026" y="0"/>
                </a:lnTo>
                <a:close/>
              </a:path>
            </a:pathLst>
          </a:custGeom>
          <a:solidFill>
            <a:srgbClr val="582C82">
              <a:alpha val="3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5"/>
          <p:cNvSpPr txBox="1"/>
          <p:nvPr/>
        </p:nvSpPr>
        <p:spPr>
          <a:xfrm>
            <a:off x="708025" y="1390111"/>
            <a:ext cx="6328500" cy="5126019"/>
          </a:xfrm>
          <a:prstGeom prst="rect">
            <a:avLst/>
          </a:prstGeom>
          <a:noFill/>
          <a:ln>
            <a:noFill/>
          </a:ln>
        </p:spPr>
        <p:txBody>
          <a:bodyPr spcFirstLastPara="1" wrap="square" lIns="0" tIns="15875" rIns="0" bIns="0" anchor="t" anchorCtr="0">
            <a:spAutoFit/>
          </a:bodyPr>
          <a:lstStyle/>
          <a:p>
            <a:pPr marL="0" marR="0" lvl="0" indent="0" algn="l" rtl="0">
              <a:lnSpc>
                <a:spcPct val="100000"/>
              </a:lnSpc>
              <a:spcBef>
                <a:spcPts val="0"/>
              </a:spcBef>
              <a:spcAft>
                <a:spcPts val="0"/>
              </a:spcAft>
              <a:buNone/>
            </a:pPr>
            <a:r>
              <a:rPr lang="de-DE" sz="1700" dirty="0" err="1">
                <a:solidFill>
                  <a:srgbClr val="FFCC66"/>
                </a:solidFill>
                <a:latin typeface="Times New Roman"/>
                <a:ea typeface="Times New Roman"/>
                <a:cs typeface="Times New Roman"/>
                <a:sym typeface="Times New Roman"/>
              </a:rPr>
              <a:t>Σε</a:t>
            </a:r>
            <a:r>
              <a:rPr lang="de-DE" sz="1700" dirty="0">
                <a:solidFill>
                  <a:srgbClr val="FFCC66"/>
                </a:solidFill>
                <a:latin typeface="Times New Roman"/>
                <a:ea typeface="Times New Roman"/>
                <a:cs typeface="Times New Roman"/>
                <a:sym typeface="Times New Roman"/>
              </a:rPr>
              <a:t> </a:t>
            </a:r>
            <a:r>
              <a:rPr lang="de-DE" sz="1700" dirty="0" err="1">
                <a:solidFill>
                  <a:srgbClr val="FFCC66"/>
                </a:solidFill>
                <a:latin typeface="Times New Roman"/>
                <a:ea typeface="Times New Roman"/>
                <a:cs typeface="Times New Roman"/>
                <a:sym typeface="Times New Roman"/>
              </a:rPr>
              <a:t>γενικές</a:t>
            </a:r>
            <a:r>
              <a:rPr lang="de-DE" sz="1700" dirty="0">
                <a:solidFill>
                  <a:srgbClr val="FFCC66"/>
                </a:solidFill>
                <a:latin typeface="Times New Roman"/>
                <a:ea typeface="Times New Roman"/>
                <a:cs typeface="Times New Roman"/>
                <a:sym typeface="Times New Roman"/>
              </a:rPr>
              <a:t> </a:t>
            </a:r>
            <a:r>
              <a:rPr lang="de-DE" sz="1700" dirty="0" err="1">
                <a:solidFill>
                  <a:srgbClr val="FFCC66"/>
                </a:solidFill>
                <a:latin typeface="Times New Roman"/>
                <a:ea typeface="Times New Roman"/>
                <a:cs typeface="Times New Roman"/>
                <a:sym typeface="Times New Roman"/>
              </a:rPr>
              <a:t>γρ</a:t>
            </a:r>
            <a:r>
              <a:rPr lang="de-DE" sz="1700" dirty="0">
                <a:solidFill>
                  <a:srgbClr val="FFCC66"/>
                </a:solidFill>
                <a:latin typeface="Times New Roman"/>
                <a:ea typeface="Times New Roman"/>
                <a:cs typeface="Times New Roman"/>
                <a:sym typeface="Times New Roman"/>
              </a:rPr>
              <a:t>αμμές, τα μαθήματα δομούνται ως εξής: </a:t>
            </a:r>
            <a:endParaRPr sz="1700" dirty="0">
              <a:solidFill>
                <a:srgbClr val="FFCC66"/>
              </a:solidFill>
              <a:latin typeface="Times New Roman"/>
              <a:ea typeface="Times New Roman"/>
              <a:cs typeface="Times New Roman"/>
              <a:sym typeface="Times New Roman"/>
            </a:endParaRPr>
          </a:p>
          <a:p>
            <a:pPr marL="212725" marR="0" lvl="0" indent="-200660" algn="l" rtl="0">
              <a:lnSpc>
                <a:spcPct val="100000"/>
              </a:lnSpc>
              <a:spcBef>
                <a:spcPts val="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Οι</a:t>
            </a:r>
            <a:r>
              <a:rPr lang="de-DE" sz="1700" dirty="0">
                <a:solidFill>
                  <a:srgbClr val="FFFFFF"/>
                </a:solidFill>
                <a:latin typeface="Times New Roman"/>
                <a:ea typeface="Times New Roman"/>
                <a:cs typeface="Times New Roman"/>
                <a:sym typeface="Times New Roman"/>
              </a:rPr>
              <a:t> μα</a:t>
            </a:r>
            <a:r>
              <a:rPr lang="de-DE" sz="1700" dirty="0" err="1">
                <a:solidFill>
                  <a:srgbClr val="FFFFFF"/>
                </a:solidFill>
                <a:latin typeface="Times New Roman"/>
                <a:ea typeface="Times New Roman"/>
                <a:cs typeface="Times New Roman"/>
                <a:sym typeface="Times New Roman"/>
              </a:rPr>
              <a:t>θητές</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ριες</a:t>
            </a:r>
            <a:r>
              <a:rPr lang="de-DE" sz="1700" dirty="0">
                <a:solidFill>
                  <a:srgbClr val="FFFFFF"/>
                </a:solidFill>
                <a:latin typeface="Times New Roman"/>
                <a:ea typeface="Times New Roman"/>
                <a:cs typeface="Times New Roman"/>
                <a:sym typeface="Times New Roman"/>
              </a:rPr>
              <a:t> επαναλαμβ</a:t>
            </a:r>
            <a:r>
              <a:rPr lang="de-DE" sz="1700" dirty="0" err="1">
                <a:solidFill>
                  <a:srgbClr val="FFFFFF"/>
                </a:solidFill>
                <a:latin typeface="Times New Roman"/>
                <a:ea typeface="Times New Roman"/>
                <a:cs typeface="Times New Roman"/>
                <a:sym typeface="Times New Roman"/>
              </a:rPr>
              <a:t>άνουν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όσ</a:t>
            </a:r>
            <a:r>
              <a:rPr lang="de-DE" sz="1700" dirty="0">
                <a:solidFill>
                  <a:srgbClr val="FFFFFF"/>
                </a:solidFill>
                <a:latin typeface="Times New Roman"/>
                <a:ea typeface="Times New Roman"/>
                <a:cs typeface="Times New Roman"/>
                <a:sym typeface="Times New Roman"/>
              </a:rPr>
              <a:t>α έμαθαν την προηγούμενη εβδομάδα</a:t>
            </a:r>
            <a:endParaRPr sz="1700" dirty="0">
              <a:solidFill>
                <a:schemeClr val="dk1"/>
              </a:solidFill>
              <a:latin typeface="Times New Roman"/>
              <a:ea typeface="Times New Roman"/>
              <a:cs typeface="Times New Roman"/>
              <a:sym typeface="Times New Roman"/>
            </a:endParaRPr>
          </a:p>
          <a:p>
            <a:pPr marL="213359" marR="405765" lvl="0" indent="-213359" algn="l" rtl="0">
              <a:lnSpc>
                <a:spcPct val="119411"/>
              </a:lnSpc>
              <a:spcBef>
                <a:spcPts val="2014"/>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Οι</a:t>
            </a:r>
            <a:r>
              <a:rPr lang="de-DE" sz="1700" dirty="0">
                <a:solidFill>
                  <a:srgbClr val="FFFFFF"/>
                </a:solidFill>
                <a:latin typeface="Times New Roman"/>
                <a:ea typeface="Times New Roman"/>
                <a:cs typeface="Times New Roman"/>
                <a:sym typeface="Times New Roman"/>
              </a:rPr>
              <a:t> μα</a:t>
            </a:r>
            <a:r>
              <a:rPr lang="de-DE" sz="1700" dirty="0" err="1">
                <a:solidFill>
                  <a:srgbClr val="FFFFFF"/>
                </a:solidFill>
                <a:latin typeface="Times New Roman"/>
                <a:ea typeface="Times New Roman"/>
                <a:cs typeface="Times New Roman"/>
                <a:sym typeface="Times New Roman"/>
              </a:rPr>
              <a:t>θητές</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ριες</a:t>
            </a:r>
            <a:r>
              <a:rPr lang="de-DE" sz="1700" dirty="0">
                <a:solidFill>
                  <a:srgbClr val="FFFFFF"/>
                </a:solidFill>
                <a:latin typeface="Times New Roman"/>
                <a:ea typeface="Times New Roman"/>
                <a:cs typeface="Times New Roman"/>
                <a:sym typeface="Times New Roman"/>
              </a:rPr>
              <a:t> παρα</a:t>
            </a:r>
            <a:r>
              <a:rPr lang="de-DE" sz="1700" dirty="0" err="1">
                <a:solidFill>
                  <a:srgbClr val="FFFFFF"/>
                </a:solidFill>
                <a:latin typeface="Times New Roman"/>
                <a:ea typeface="Times New Roman"/>
                <a:cs typeface="Times New Roman"/>
                <a:sym typeface="Times New Roman"/>
              </a:rPr>
              <a:t>κολουθούν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έν</a:t>
            </a:r>
            <a:r>
              <a:rPr lang="de-DE" sz="1700" dirty="0">
                <a:solidFill>
                  <a:srgbClr val="FFFFFF"/>
                </a:solidFill>
                <a:latin typeface="Times New Roman"/>
                <a:ea typeface="Times New Roman"/>
                <a:cs typeface="Times New Roman"/>
                <a:sym typeface="Times New Roman"/>
              </a:rPr>
              <a:t>α κινούμενο σχέδιο (ή περισσότερα από ένα κινούμενα σχέδια, αν υπάρχουν)</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87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Οι</a:t>
            </a:r>
            <a:r>
              <a:rPr lang="de-DE" sz="1700" dirty="0">
                <a:solidFill>
                  <a:srgbClr val="FFFFFF"/>
                </a:solidFill>
                <a:latin typeface="Times New Roman"/>
                <a:ea typeface="Times New Roman"/>
                <a:cs typeface="Times New Roman"/>
                <a:sym typeface="Times New Roman"/>
              </a:rPr>
              <a:t> μα</a:t>
            </a:r>
            <a:r>
              <a:rPr lang="de-DE" sz="1700" dirty="0" err="1">
                <a:solidFill>
                  <a:srgbClr val="FFFFFF"/>
                </a:solidFill>
                <a:latin typeface="Times New Roman"/>
                <a:ea typeface="Times New Roman"/>
                <a:cs typeface="Times New Roman"/>
                <a:sym typeface="Times New Roman"/>
              </a:rPr>
              <a:t>θητές</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ριες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συζητούν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θέμ</a:t>
            </a:r>
            <a:r>
              <a:rPr lang="de-DE" sz="1700" dirty="0">
                <a:solidFill>
                  <a:srgbClr val="FFFFFF"/>
                </a:solidFill>
                <a:latin typeface="Times New Roman"/>
                <a:ea typeface="Times New Roman"/>
                <a:cs typeface="Times New Roman"/>
                <a:sym typeface="Times New Roman"/>
              </a:rPr>
              <a:t>ατα σχετικά με τα κινούμενα σχέδια</a:t>
            </a:r>
            <a:endParaRPr sz="1700" dirty="0">
              <a:solidFill>
                <a:schemeClr val="dk1"/>
              </a:solidFill>
              <a:latin typeface="Times New Roman"/>
              <a:ea typeface="Times New Roman"/>
              <a:cs typeface="Times New Roman"/>
              <a:sym typeface="Times New Roman"/>
            </a:endParaRPr>
          </a:p>
          <a:p>
            <a:pPr marL="213359" marR="510540" lvl="0" indent="-213359" algn="l" rtl="0">
              <a:lnSpc>
                <a:spcPct val="114705"/>
              </a:lnSpc>
              <a:spcBef>
                <a:spcPts val="215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Οι</a:t>
            </a:r>
            <a:r>
              <a:rPr lang="de-DE" sz="1700" dirty="0">
                <a:solidFill>
                  <a:srgbClr val="FFFFFF"/>
                </a:solidFill>
                <a:latin typeface="Times New Roman"/>
                <a:ea typeface="Times New Roman"/>
                <a:cs typeface="Times New Roman"/>
                <a:sym typeface="Times New Roman"/>
              </a:rPr>
              <a:t> μα</a:t>
            </a:r>
            <a:r>
              <a:rPr lang="de-DE" sz="1700" dirty="0" err="1">
                <a:solidFill>
                  <a:srgbClr val="FFFFFF"/>
                </a:solidFill>
                <a:latin typeface="Times New Roman"/>
                <a:ea typeface="Times New Roman"/>
                <a:cs typeface="Times New Roman"/>
                <a:sym typeface="Times New Roman"/>
              </a:rPr>
              <a:t>θητές</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ριες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συμμετέχουν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σε</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μι</a:t>
            </a:r>
            <a:r>
              <a:rPr lang="de-DE" sz="1700" dirty="0">
                <a:solidFill>
                  <a:srgbClr val="FFFFFF"/>
                </a:solidFill>
                <a:latin typeface="Times New Roman"/>
                <a:ea typeface="Times New Roman"/>
                <a:cs typeface="Times New Roman"/>
                <a:sym typeface="Times New Roman"/>
              </a:rPr>
              <a:t>α δραστηριότητα της τάξης (ή σε περισσότερες από μία δραστηριότητες, αν υπάρχουν)</a:t>
            </a:r>
            <a:endParaRPr sz="1700" dirty="0">
              <a:solidFill>
                <a:schemeClr val="dk1"/>
              </a:solidFill>
              <a:latin typeface="Times New Roman"/>
              <a:ea typeface="Times New Roman"/>
              <a:cs typeface="Times New Roman"/>
              <a:sym typeface="Times New Roman"/>
            </a:endParaRPr>
          </a:p>
          <a:p>
            <a:pPr marL="12700" marR="0" lvl="0" indent="0" algn="just" rtl="0">
              <a:lnSpc>
                <a:spcPct val="119705"/>
              </a:lnSpc>
              <a:spcBef>
                <a:spcPts val="1895"/>
              </a:spcBef>
              <a:spcAft>
                <a:spcPts val="0"/>
              </a:spcAft>
              <a:buNone/>
            </a:pPr>
            <a:r>
              <a:rPr lang="de-DE" sz="1700" b="1" dirty="0">
                <a:solidFill>
                  <a:srgbClr val="FFCC66"/>
                </a:solidFill>
                <a:latin typeface="Times New Roman"/>
                <a:ea typeface="Times New Roman"/>
                <a:cs typeface="Times New Roman"/>
                <a:sym typeface="Times New Roman"/>
              </a:rPr>
              <a:t>ΕΙΔΙΚΗ ΣΗΜΕΙΩΣΗ: </a:t>
            </a:r>
            <a:r>
              <a:rPr lang="de-DE" sz="1700" dirty="0" err="1">
                <a:solidFill>
                  <a:srgbClr val="FFFFFF"/>
                </a:solidFill>
                <a:latin typeface="Times New Roman"/>
                <a:ea typeface="Times New Roman"/>
                <a:cs typeface="Times New Roman"/>
                <a:sym typeface="Times New Roman"/>
              </a:rPr>
              <a:t>Οι</a:t>
            </a:r>
            <a:r>
              <a:rPr lang="de-DE" sz="1700" dirty="0">
                <a:solidFill>
                  <a:srgbClr val="FFFFFF"/>
                </a:solidFill>
                <a:latin typeface="Times New Roman"/>
                <a:ea typeface="Times New Roman"/>
                <a:cs typeface="Times New Roman"/>
                <a:sym typeface="Times New Roman"/>
              </a:rPr>
              <a:t> μα</a:t>
            </a:r>
            <a:r>
              <a:rPr lang="de-DE" sz="1700" dirty="0" err="1">
                <a:solidFill>
                  <a:srgbClr val="FFFFFF"/>
                </a:solidFill>
                <a:latin typeface="Times New Roman"/>
                <a:ea typeface="Times New Roman"/>
                <a:cs typeface="Times New Roman"/>
                <a:sym typeface="Times New Roman"/>
              </a:rPr>
              <a:t>θητές</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ριες</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χρειάζετ</a:t>
            </a:r>
            <a:r>
              <a:rPr lang="de-DE" sz="1700" dirty="0">
                <a:solidFill>
                  <a:srgbClr val="FFFFFF"/>
                </a:solidFill>
                <a:latin typeface="Times New Roman"/>
                <a:ea typeface="Times New Roman"/>
                <a:cs typeface="Times New Roman"/>
                <a:sym typeface="Times New Roman"/>
              </a:rPr>
              <a:t>αι να συμπληρώσουν ένα ερωτηματολόγιο πριν από την έναρξη του προγράμματος και μετά το τέλος του προγράμματος. </a:t>
            </a:r>
            <a:endParaRPr lang="el-GR" sz="1700" dirty="0">
              <a:solidFill>
                <a:srgbClr val="FFFFFF"/>
              </a:solidFill>
              <a:latin typeface="Times New Roman"/>
              <a:ea typeface="Times New Roman"/>
              <a:cs typeface="Times New Roman"/>
              <a:sym typeface="Times New Roman"/>
            </a:endParaRPr>
          </a:p>
          <a:p>
            <a:pPr marL="12700" marR="0" lvl="0" indent="0" algn="just" rtl="0">
              <a:lnSpc>
                <a:spcPct val="119705"/>
              </a:lnSpc>
              <a:spcBef>
                <a:spcPts val="1895"/>
              </a:spcBef>
              <a:spcAft>
                <a:spcPts val="0"/>
              </a:spcAft>
              <a:buNone/>
            </a:pPr>
            <a:r>
              <a:rPr lang="de-DE" sz="1700" dirty="0" err="1">
                <a:solidFill>
                  <a:srgbClr val="FFFFFF"/>
                </a:solidFill>
                <a:latin typeface="Times New Roman"/>
                <a:ea typeface="Times New Roman"/>
                <a:cs typeface="Times New Roman"/>
                <a:sym typeface="Times New Roman"/>
              </a:rPr>
              <a:t>Λε</a:t>
            </a:r>
            <a:r>
              <a:rPr lang="de-DE" sz="1700" dirty="0">
                <a:solidFill>
                  <a:srgbClr val="FFFFFF"/>
                </a:solidFill>
                <a:latin typeface="Times New Roman"/>
                <a:ea typeface="Times New Roman"/>
                <a:cs typeface="Times New Roman"/>
                <a:sym typeface="Times New Roman"/>
              </a:rPr>
              <a:t>πτομέρειες σχετικά με τα ερωτηματολόγια αναγράφονται στα σχέδια μαθημάτων</a:t>
            </a:r>
            <a:endParaRPr sz="1700" dirty="0">
              <a:solidFill>
                <a:schemeClr val="dk1"/>
              </a:solidFill>
              <a:latin typeface="Times New Roman"/>
              <a:ea typeface="Times New Roman"/>
              <a:cs typeface="Times New Roman"/>
              <a:sym typeface="Times New Roman"/>
            </a:endParaRPr>
          </a:p>
        </p:txBody>
      </p:sp>
      <p:pic>
        <p:nvPicPr>
          <p:cNvPr id="101" name="Google Shape;101;p5"/>
          <p:cNvPicPr preferRelativeResize="0"/>
          <p:nvPr/>
        </p:nvPicPr>
        <p:blipFill rotWithShape="1">
          <a:blip r:embed="rId6">
            <a:alphaModFix/>
          </a:blip>
          <a:srcRect/>
          <a:stretch/>
        </p:blipFill>
        <p:spPr>
          <a:xfrm>
            <a:off x="8139480" y="1306962"/>
            <a:ext cx="2473463" cy="3460566"/>
          </a:xfrm>
          <a:prstGeom prst="rect">
            <a:avLst/>
          </a:prstGeom>
          <a:noFill/>
          <a:ln>
            <a:noFill/>
          </a:ln>
        </p:spPr>
      </p:pic>
      <p:sp>
        <p:nvSpPr>
          <p:cNvPr id="102" name="Google Shape;102;p5"/>
          <p:cNvSpPr txBox="1"/>
          <p:nvPr/>
        </p:nvSpPr>
        <p:spPr>
          <a:xfrm>
            <a:off x="708025" y="648550"/>
            <a:ext cx="4692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err="1">
                <a:solidFill>
                  <a:srgbClr val="FFCC66"/>
                </a:solidFill>
                <a:latin typeface="Times New Roman"/>
                <a:ea typeface="Times New Roman"/>
                <a:cs typeface="Times New Roman"/>
                <a:sym typeface="Times New Roman"/>
              </a:rPr>
              <a:t>Γενική</a:t>
            </a:r>
            <a:r>
              <a:rPr lang="de-DE" sz="1800" b="1" dirty="0">
                <a:solidFill>
                  <a:srgbClr val="FFCC66"/>
                </a:solidFill>
                <a:latin typeface="Times New Roman"/>
                <a:ea typeface="Times New Roman"/>
                <a:cs typeface="Times New Roman"/>
                <a:sym typeface="Times New Roman"/>
              </a:rPr>
              <a:t> </a:t>
            </a:r>
            <a:r>
              <a:rPr lang="el-GR" sz="1800" b="1" dirty="0">
                <a:solidFill>
                  <a:srgbClr val="FFCC66"/>
                </a:solidFill>
                <a:latin typeface="Times New Roman"/>
                <a:ea typeface="Times New Roman"/>
                <a:cs typeface="Times New Roman"/>
                <a:sym typeface="Times New Roman"/>
              </a:rPr>
              <a:t>δ</a:t>
            </a:r>
            <a:r>
              <a:rPr lang="de-DE" sz="1800" b="1" dirty="0" err="1">
                <a:solidFill>
                  <a:srgbClr val="FFCC66"/>
                </a:solidFill>
                <a:latin typeface="Times New Roman"/>
                <a:ea typeface="Times New Roman"/>
                <a:cs typeface="Times New Roman"/>
                <a:sym typeface="Times New Roman"/>
              </a:rPr>
              <a:t>ομή</a:t>
            </a:r>
            <a:r>
              <a:rPr lang="de-DE" sz="1800" b="1" dirty="0">
                <a:solidFill>
                  <a:srgbClr val="FFCC66"/>
                </a:solidFill>
                <a:latin typeface="Times New Roman"/>
                <a:ea typeface="Times New Roman"/>
                <a:cs typeface="Times New Roman"/>
                <a:sym typeface="Times New Roman"/>
              </a:rPr>
              <a:t> </a:t>
            </a:r>
            <a:r>
              <a:rPr lang="el-GR" sz="1800" b="1" dirty="0" err="1">
                <a:solidFill>
                  <a:srgbClr val="FFCC66"/>
                </a:solidFill>
                <a:latin typeface="Times New Roman"/>
                <a:ea typeface="Times New Roman"/>
                <a:cs typeface="Times New Roman"/>
                <a:sym typeface="Times New Roman"/>
              </a:rPr>
              <a:t>μ</a:t>
            </a:r>
            <a:r>
              <a:rPr lang="de-DE" sz="1800" b="1" dirty="0" err="1">
                <a:solidFill>
                  <a:srgbClr val="FFCC66"/>
                </a:solidFill>
                <a:latin typeface="Times New Roman"/>
                <a:ea typeface="Times New Roman"/>
                <a:cs typeface="Times New Roman"/>
                <a:sym typeface="Times New Roman"/>
              </a:rPr>
              <a:t>αθημάτων</a:t>
            </a:r>
            <a:endParaRPr sz="1800" b="1">
              <a:solidFill>
                <a:srgbClr val="FFCC66"/>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2" name="Google Shape;108;g3683bce1c06_0_106"/>
          <p:cNvGrpSpPr/>
          <p:nvPr/>
        </p:nvGrpSpPr>
        <p:grpSpPr>
          <a:xfrm>
            <a:off x="0" y="0"/>
            <a:ext cx="7684583" cy="6859144"/>
            <a:chOff x="0" y="0"/>
            <a:chExt cx="7684583" cy="6859144"/>
          </a:xfrm>
        </p:grpSpPr>
        <p:sp>
          <p:nvSpPr>
            <p:cNvPr id="109" name="Google Shape;109;g3683bce1c06_0_106"/>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g3683bce1c06_0_106"/>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1" name="Google Shape;111;g3683bce1c06_0_106"/>
            <p:cNvPicPr preferRelativeResize="0"/>
            <p:nvPr/>
          </p:nvPicPr>
          <p:blipFill rotWithShape="1">
            <a:blip r:embed="rId3">
              <a:alphaModFix/>
            </a:blip>
            <a:srcRect/>
            <a:stretch/>
          </p:blipFill>
          <p:spPr>
            <a:xfrm>
              <a:off x="7261583" y="6791"/>
              <a:ext cx="423000" cy="6852353"/>
            </a:xfrm>
            <a:prstGeom prst="rect">
              <a:avLst/>
            </a:prstGeom>
            <a:noFill/>
            <a:ln>
              <a:noFill/>
            </a:ln>
          </p:spPr>
        </p:pic>
      </p:grpSp>
      <p:sp>
        <p:nvSpPr>
          <p:cNvPr id="112" name="Google Shape;112;g3683bce1c06_0_106"/>
          <p:cNvSpPr txBox="1"/>
          <p:nvPr/>
        </p:nvSpPr>
        <p:spPr>
          <a:xfrm>
            <a:off x="609600" y="571500"/>
            <a:ext cx="10972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700" b="1">
                <a:solidFill>
                  <a:srgbClr val="FFCC66"/>
                </a:solidFill>
                <a:latin typeface="Times New Roman"/>
                <a:ea typeface="Times New Roman"/>
                <a:cs typeface="Times New Roman"/>
                <a:sym typeface="Times New Roman"/>
              </a:rPr>
              <a:t>Μάθημα 1 - Στόχοι</a:t>
            </a:r>
            <a:endParaRPr sz="2700" b="1">
              <a:solidFill>
                <a:srgbClr val="FFCC66"/>
              </a:solidFill>
              <a:latin typeface="Times New Roman"/>
              <a:ea typeface="Times New Roman"/>
              <a:cs typeface="Times New Roman"/>
              <a:sym typeface="Times New Roman"/>
            </a:endParaRPr>
          </a:p>
        </p:txBody>
      </p:sp>
      <p:sp>
        <p:nvSpPr>
          <p:cNvPr id="113" name="Google Shape;113;g3683bce1c06_0_106"/>
          <p:cNvSpPr txBox="1"/>
          <p:nvPr/>
        </p:nvSpPr>
        <p:spPr>
          <a:xfrm>
            <a:off x="552450" y="1371600"/>
            <a:ext cx="6347400" cy="11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err="1">
                <a:solidFill>
                  <a:srgbClr val="FFCC66"/>
                </a:solidFill>
                <a:latin typeface="Times New Roman"/>
                <a:ea typeface="Times New Roman"/>
                <a:cs typeface="Times New Roman"/>
                <a:sym typeface="Times New Roman"/>
              </a:rPr>
              <a:t>Συμ</a:t>
            </a:r>
            <a:r>
              <a:rPr lang="de-DE" sz="1800" b="1" dirty="0">
                <a:solidFill>
                  <a:srgbClr val="FFCC66"/>
                </a:solidFill>
                <a:latin typeface="Times New Roman"/>
                <a:ea typeface="Times New Roman"/>
                <a:cs typeface="Times New Roman"/>
                <a:sym typeface="Times New Roman"/>
              </a:rPr>
              <a:t>πλήρωση ερωτηματολογίων και σχηματισμός σταθερών υπο</a:t>
            </a:r>
            <a:r>
              <a:rPr lang="el-GR" sz="1800" b="1" dirty="0">
                <a:solidFill>
                  <a:srgbClr val="FFCC66"/>
                </a:solidFill>
                <a:latin typeface="Times New Roman"/>
                <a:ea typeface="Times New Roman"/>
                <a:cs typeface="Times New Roman"/>
                <a:sym typeface="Times New Roman"/>
              </a:rPr>
              <a:t>-</a:t>
            </a:r>
            <a:r>
              <a:rPr lang="de-DE" sz="1800" b="1" dirty="0" err="1">
                <a:solidFill>
                  <a:srgbClr val="FFCC66"/>
                </a:solidFill>
                <a:latin typeface="Times New Roman"/>
                <a:ea typeface="Times New Roman"/>
                <a:cs typeface="Times New Roman"/>
                <a:sym typeface="Times New Roman"/>
              </a:rPr>
              <a:t>ομάδων</a:t>
            </a:r>
            <a:endParaRPr sz="1800" b="1" dirty="0">
              <a:solidFill>
                <a:srgbClr val="FFCC66"/>
              </a:solidFill>
              <a:latin typeface="Times New Roman"/>
              <a:ea typeface="Times New Roman"/>
              <a:cs typeface="Times New Roman"/>
              <a:sym typeface="Times New Roman"/>
            </a:endParaRPr>
          </a:p>
        </p:txBody>
      </p:sp>
      <p:grpSp>
        <p:nvGrpSpPr>
          <p:cNvPr id="3" name="Google Shape;114;g3683bce1c06_0_106"/>
          <p:cNvGrpSpPr/>
          <p:nvPr/>
        </p:nvGrpSpPr>
        <p:grpSpPr>
          <a:xfrm>
            <a:off x="694263" y="2494801"/>
            <a:ext cx="756546" cy="1802129"/>
            <a:chOff x="694263" y="2494801"/>
            <a:chExt cx="756546" cy="1802129"/>
          </a:xfrm>
        </p:grpSpPr>
        <p:sp>
          <p:nvSpPr>
            <p:cNvPr id="115" name="Google Shape;115;g3683bce1c06_0_106"/>
            <p:cNvSpPr/>
            <p:nvPr/>
          </p:nvSpPr>
          <p:spPr>
            <a:xfrm>
              <a:off x="717072" y="2507668"/>
              <a:ext cx="661669" cy="556894"/>
            </a:xfrm>
            <a:custGeom>
              <a:avLst/>
              <a:gdLst/>
              <a:ahLst/>
              <a:cxnLst/>
              <a:rect l="l" t="t" r="r" b="b"/>
              <a:pathLst>
                <a:path w="661669" h="556894"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3"/>
                  </a:lnTo>
                  <a:lnTo>
                    <a:pt x="661433" y="168971"/>
                  </a:lnTo>
                  <a:lnTo>
                    <a:pt x="655429" y="124058"/>
                  </a:lnTo>
                  <a:lnTo>
                    <a:pt x="638486" y="83696"/>
                  </a:lnTo>
                  <a:lnTo>
                    <a:pt x="612206" y="49497"/>
                  </a:lnTo>
                  <a:lnTo>
                    <a:pt x="578192" y="23074"/>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6" name="Google Shape;116;g3683bce1c06_0_106"/>
            <p:cNvSpPr/>
            <p:nvPr/>
          </p:nvSpPr>
          <p:spPr>
            <a:xfrm>
              <a:off x="703788" y="2494801"/>
              <a:ext cx="688340" cy="582930"/>
            </a:xfrm>
            <a:custGeom>
              <a:avLst/>
              <a:gdLst/>
              <a:ahLst/>
              <a:cxnLst/>
              <a:rect l="l" t="t" r="r" b="b"/>
              <a:pathLst>
                <a:path w="688340" h="582930" extrusionOk="0">
                  <a:moveTo>
                    <a:pt x="529722" y="581660"/>
                  </a:moveTo>
                  <a:lnTo>
                    <a:pt x="158253" y="581659"/>
                  </a:lnTo>
                  <a:lnTo>
                    <a:pt x="162843" y="582929"/>
                  </a:lnTo>
                  <a:lnTo>
                    <a:pt x="525173" y="582930"/>
                  </a:lnTo>
                  <a:lnTo>
                    <a:pt x="529722" y="581660"/>
                  </a:lnTo>
                  <a:close/>
                </a:path>
                <a:path w="688340" h="582930"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59"/>
                  </a:lnTo>
                  <a:lnTo>
                    <a:pt x="161415" y="554989"/>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30"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30" extrusionOk="0">
                  <a:moveTo>
                    <a:pt x="94561" y="529589"/>
                  </a:moveTo>
                  <a:lnTo>
                    <a:pt x="95066" y="530859"/>
                  </a:lnTo>
                  <a:lnTo>
                    <a:pt x="96262" y="530859"/>
                  </a:lnTo>
                  <a:lnTo>
                    <a:pt x="94561" y="529589"/>
                  </a:lnTo>
                  <a:close/>
                </a:path>
                <a:path w="688340" h="582930"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30" extrusionOk="0">
                  <a:moveTo>
                    <a:pt x="82652" y="520699"/>
                  </a:moveTo>
                  <a:lnTo>
                    <a:pt x="83143" y="521969"/>
                  </a:lnTo>
                  <a:lnTo>
                    <a:pt x="84237" y="521969"/>
                  </a:lnTo>
                  <a:lnTo>
                    <a:pt x="82652" y="520699"/>
                  </a:lnTo>
                  <a:close/>
                </a:path>
                <a:path w="688340" h="582930" extrusionOk="0">
                  <a:moveTo>
                    <a:pt x="610917" y="515620"/>
                  </a:moveTo>
                  <a:lnTo>
                    <a:pt x="604837" y="521970"/>
                  </a:lnTo>
                  <a:lnTo>
                    <a:pt x="642024" y="521970"/>
                  </a:lnTo>
                  <a:lnTo>
                    <a:pt x="646577" y="516890"/>
                  </a:lnTo>
                  <a:lnTo>
                    <a:pt x="610483" y="516890"/>
                  </a:lnTo>
                  <a:lnTo>
                    <a:pt x="610917" y="515620"/>
                  </a:lnTo>
                  <a:close/>
                </a:path>
                <a:path w="688340" h="582930" extrusionOk="0">
                  <a:moveTo>
                    <a:pt x="77058" y="515619"/>
                  </a:moveTo>
                  <a:lnTo>
                    <a:pt x="77518" y="516889"/>
                  </a:lnTo>
                  <a:lnTo>
                    <a:pt x="78275" y="516889"/>
                  </a:lnTo>
                  <a:lnTo>
                    <a:pt x="77058" y="515619"/>
                  </a:lnTo>
                  <a:close/>
                </a:path>
                <a:path w="688340" h="582930" extrusionOk="0">
                  <a:moveTo>
                    <a:pt x="616335" y="510540"/>
                  </a:moveTo>
                  <a:lnTo>
                    <a:pt x="610483" y="516890"/>
                  </a:lnTo>
                  <a:lnTo>
                    <a:pt x="646577" y="516890"/>
                  </a:lnTo>
                  <a:lnTo>
                    <a:pt x="650875" y="511810"/>
                  </a:lnTo>
                  <a:lnTo>
                    <a:pt x="615855" y="511810"/>
                  </a:lnTo>
                  <a:lnTo>
                    <a:pt x="616335" y="510540"/>
                  </a:lnTo>
                  <a:close/>
                </a:path>
                <a:path w="688340" h="582930" extrusionOk="0">
                  <a:moveTo>
                    <a:pt x="71670" y="510539"/>
                  </a:moveTo>
                  <a:lnTo>
                    <a:pt x="72123" y="511809"/>
                  </a:lnTo>
                  <a:lnTo>
                    <a:pt x="72840" y="511809"/>
                  </a:lnTo>
                  <a:lnTo>
                    <a:pt x="71670" y="510539"/>
                  </a:lnTo>
                  <a:close/>
                </a:path>
                <a:path w="688340" h="582930"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30" extrusionOk="0">
                  <a:moveTo>
                    <a:pt x="52811" y="487679"/>
                  </a:moveTo>
                  <a:lnTo>
                    <a:pt x="53161" y="488949"/>
                  </a:lnTo>
                  <a:lnTo>
                    <a:pt x="53747" y="488949"/>
                  </a:lnTo>
                  <a:lnTo>
                    <a:pt x="52811" y="487679"/>
                  </a:lnTo>
                  <a:close/>
                </a:path>
                <a:path w="688340" h="582930" extrusionOk="0">
                  <a:moveTo>
                    <a:pt x="639194" y="481330"/>
                  </a:moveTo>
                  <a:lnTo>
                    <a:pt x="634828" y="488950"/>
                  </a:lnTo>
                  <a:lnTo>
                    <a:pt x="665390" y="488950"/>
                  </a:lnTo>
                  <a:lnTo>
                    <a:pt x="666122" y="487680"/>
                  </a:lnTo>
                  <a:lnTo>
                    <a:pt x="668774" y="482600"/>
                  </a:lnTo>
                  <a:lnTo>
                    <a:pt x="638851" y="482600"/>
                  </a:lnTo>
                  <a:lnTo>
                    <a:pt x="639194" y="481330"/>
                  </a:lnTo>
                  <a:close/>
                </a:path>
                <a:path w="688340" h="582930" extrusionOk="0">
                  <a:moveTo>
                    <a:pt x="48791" y="481329"/>
                  </a:moveTo>
                  <a:lnTo>
                    <a:pt x="49133" y="482599"/>
                  </a:lnTo>
                  <a:lnTo>
                    <a:pt x="49519" y="482599"/>
                  </a:lnTo>
                  <a:lnTo>
                    <a:pt x="48791" y="481329"/>
                  </a:lnTo>
                  <a:close/>
                </a:path>
                <a:path w="688340" h="582930" extrusionOk="0">
                  <a:moveTo>
                    <a:pt x="642920" y="474980"/>
                  </a:moveTo>
                  <a:lnTo>
                    <a:pt x="638851" y="482600"/>
                  </a:lnTo>
                  <a:lnTo>
                    <a:pt x="668774" y="482600"/>
                  </a:lnTo>
                  <a:lnTo>
                    <a:pt x="670099" y="480060"/>
                  </a:lnTo>
                  <a:lnTo>
                    <a:pt x="671928" y="476250"/>
                  </a:lnTo>
                  <a:lnTo>
                    <a:pt x="642600" y="476250"/>
                  </a:lnTo>
                  <a:lnTo>
                    <a:pt x="642920" y="474980"/>
                  </a:lnTo>
                  <a:close/>
                </a:path>
                <a:path w="688340" h="582930" extrusionOk="0">
                  <a:moveTo>
                    <a:pt x="45087" y="474979"/>
                  </a:moveTo>
                  <a:lnTo>
                    <a:pt x="45391" y="476249"/>
                  </a:lnTo>
                  <a:lnTo>
                    <a:pt x="45762" y="476249"/>
                  </a:lnTo>
                  <a:lnTo>
                    <a:pt x="45087" y="474979"/>
                  </a:lnTo>
                  <a:close/>
                </a:path>
                <a:path w="688340" h="582930"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30" extrusionOk="0">
                  <a:moveTo>
                    <a:pt x="38582" y="461009"/>
                  </a:moveTo>
                  <a:lnTo>
                    <a:pt x="38851" y="462279"/>
                  </a:lnTo>
                  <a:lnTo>
                    <a:pt x="39145" y="462279"/>
                  </a:lnTo>
                  <a:lnTo>
                    <a:pt x="38582" y="461009"/>
                  </a:lnTo>
                  <a:close/>
                </a:path>
                <a:path w="688340" h="582930"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30" extrusionOk="0">
                  <a:moveTo>
                    <a:pt x="33429" y="447039"/>
                  </a:moveTo>
                  <a:lnTo>
                    <a:pt x="33626" y="448309"/>
                  </a:lnTo>
                  <a:lnTo>
                    <a:pt x="33869" y="448309"/>
                  </a:lnTo>
                  <a:lnTo>
                    <a:pt x="33429" y="447039"/>
                  </a:lnTo>
                  <a:close/>
                </a:path>
                <a:path w="688340" h="582930" extrusionOk="0">
                  <a:moveTo>
                    <a:pt x="656635" y="439420"/>
                  </a:moveTo>
                  <a:lnTo>
                    <a:pt x="654372" y="448310"/>
                  </a:lnTo>
                  <a:lnTo>
                    <a:pt x="681934" y="448310"/>
                  </a:lnTo>
                  <a:lnTo>
                    <a:pt x="682283" y="447040"/>
                  </a:lnTo>
                  <a:lnTo>
                    <a:pt x="683736" y="440690"/>
                  </a:lnTo>
                  <a:lnTo>
                    <a:pt x="656475" y="440690"/>
                  </a:lnTo>
                  <a:lnTo>
                    <a:pt x="656635" y="439420"/>
                  </a:lnTo>
                  <a:close/>
                </a:path>
                <a:path w="688340" h="582930" extrusionOk="0">
                  <a:moveTo>
                    <a:pt x="31361" y="439419"/>
                  </a:moveTo>
                  <a:lnTo>
                    <a:pt x="31523" y="440689"/>
                  </a:lnTo>
                  <a:lnTo>
                    <a:pt x="31684" y="440689"/>
                  </a:lnTo>
                  <a:lnTo>
                    <a:pt x="31361" y="439419"/>
                  </a:lnTo>
                  <a:close/>
                </a:path>
                <a:path w="688340" h="582930" extrusionOk="0">
                  <a:moveTo>
                    <a:pt x="658350" y="431800"/>
                  </a:moveTo>
                  <a:lnTo>
                    <a:pt x="656475" y="440690"/>
                  </a:lnTo>
                  <a:lnTo>
                    <a:pt x="683736" y="440690"/>
                  </a:lnTo>
                  <a:lnTo>
                    <a:pt x="684318" y="438150"/>
                  </a:lnTo>
                  <a:lnTo>
                    <a:pt x="685219" y="433070"/>
                  </a:lnTo>
                  <a:lnTo>
                    <a:pt x="658213" y="433070"/>
                  </a:lnTo>
                  <a:lnTo>
                    <a:pt x="658350" y="431800"/>
                  </a:lnTo>
                  <a:close/>
                </a:path>
                <a:path w="688340" h="582930" extrusionOk="0">
                  <a:moveTo>
                    <a:pt x="29637" y="431799"/>
                  </a:moveTo>
                  <a:lnTo>
                    <a:pt x="29774" y="433069"/>
                  </a:lnTo>
                  <a:lnTo>
                    <a:pt x="29906" y="433069"/>
                  </a:lnTo>
                  <a:lnTo>
                    <a:pt x="29637" y="431799"/>
                  </a:lnTo>
                  <a:close/>
                </a:path>
                <a:path w="688340" h="582930"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30" extrusionOk="0">
                  <a:moveTo>
                    <a:pt x="28300" y="424179"/>
                  </a:moveTo>
                  <a:lnTo>
                    <a:pt x="28380" y="425449"/>
                  </a:lnTo>
                  <a:lnTo>
                    <a:pt x="28510" y="425449"/>
                  </a:lnTo>
                  <a:lnTo>
                    <a:pt x="28300" y="424179"/>
                  </a:lnTo>
                  <a:close/>
                </a:path>
                <a:path w="688340" h="582930" extrusionOk="0">
                  <a:moveTo>
                    <a:pt x="659699" y="424180"/>
                  </a:moveTo>
                  <a:lnTo>
                    <a:pt x="659486" y="425450"/>
                  </a:lnTo>
                  <a:lnTo>
                    <a:pt x="659699" y="424180"/>
                  </a:lnTo>
                  <a:close/>
                </a:path>
                <a:path w="688340" h="582930" extrusionOk="0">
                  <a:moveTo>
                    <a:pt x="27797" y="420369"/>
                  </a:moveTo>
                  <a:lnTo>
                    <a:pt x="27838" y="421639"/>
                  </a:lnTo>
                  <a:lnTo>
                    <a:pt x="27797" y="420369"/>
                  </a:lnTo>
                  <a:close/>
                </a:path>
                <a:path w="688340" h="582930" extrusionOk="0">
                  <a:moveTo>
                    <a:pt x="660201" y="420370"/>
                  </a:moveTo>
                  <a:lnTo>
                    <a:pt x="660053" y="421640"/>
                  </a:lnTo>
                  <a:lnTo>
                    <a:pt x="660201" y="420370"/>
                  </a:lnTo>
                  <a:close/>
                </a:path>
                <a:path w="688340" h="582930" extrusionOk="0">
                  <a:moveTo>
                    <a:pt x="27358" y="416559"/>
                  </a:moveTo>
                  <a:lnTo>
                    <a:pt x="27392" y="417829"/>
                  </a:lnTo>
                  <a:lnTo>
                    <a:pt x="27358" y="416559"/>
                  </a:lnTo>
                  <a:close/>
                </a:path>
                <a:path w="688340" h="582930" extrusionOk="0">
                  <a:moveTo>
                    <a:pt x="660636" y="416560"/>
                  </a:moveTo>
                  <a:lnTo>
                    <a:pt x="660516" y="417830"/>
                  </a:lnTo>
                  <a:lnTo>
                    <a:pt x="660636" y="416560"/>
                  </a:lnTo>
                  <a:close/>
                </a:path>
                <a:path w="688340" h="582930" extrusionOk="0">
                  <a:moveTo>
                    <a:pt x="27015" y="412749"/>
                  </a:moveTo>
                  <a:lnTo>
                    <a:pt x="27040" y="414019"/>
                  </a:lnTo>
                  <a:lnTo>
                    <a:pt x="27015" y="412749"/>
                  </a:lnTo>
                  <a:close/>
                </a:path>
                <a:path w="688340" h="582930" extrusionOk="0">
                  <a:moveTo>
                    <a:pt x="26566" y="177799"/>
                  </a:moveTo>
                  <a:lnTo>
                    <a:pt x="26524" y="179069"/>
                  </a:lnTo>
                  <a:lnTo>
                    <a:pt x="26566" y="177799"/>
                  </a:lnTo>
                  <a:close/>
                </a:path>
                <a:path w="688340" h="582930" extrusionOk="0">
                  <a:moveTo>
                    <a:pt x="661381" y="178816"/>
                  </a:moveTo>
                  <a:lnTo>
                    <a:pt x="661384" y="179070"/>
                  </a:lnTo>
                  <a:lnTo>
                    <a:pt x="661381" y="178816"/>
                  </a:lnTo>
                  <a:close/>
                </a:path>
                <a:path w="688340" h="582930" extrusionOk="0">
                  <a:moveTo>
                    <a:pt x="687798" y="173990"/>
                  </a:moveTo>
                  <a:lnTo>
                    <a:pt x="661207" y="173990"/>
                  </a:lnTo>
                  <a:lnTo>
                    <a:pt x="661381" y="178816"/>
                  </a:lnTo>
                  <a:lnTo>
                    <a:pt x="661367" y="177800"/>
                  </a:lnTo>
                  <a:lnTo>
                    <a:pt x="687952" y="177800"/>
                  </a:lnTo>
                  <a:lnTo>
                    <a:pt x="687798" y="173990"/>
                  </a:lnTo>
                  <a:close/>
                </a:path>
                <a:path w="688340" h="582930"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30" extrusionOk="0">
                  <a:moveTo>
                    <a:pt x="36291" y="128269"/>
                  </a:moveTo>
                  <a:lnTo>
                    <a:pt x="36017" y="128269"/>
                  </a:lnTo>
                  <a:lnTo>
                    <a:pt x="35788" y="129539"/>
                  </a:lnTo>
                  <a:lnTo>
                    <a:pt x="36291" y="128269"/>
                  </a:lnTo>
                  <a:close/>
                </a:path>
                <a:path w="688340" h="582930"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30" extrusionOk="0">
                  <a:moveTo>
                    <a:pt x="42269" y="114299"/>
                  </a:moveTo>
                  <a:lnTo>
                    <a:pt x="41926" y="114299"/>
                  </a:lnTo>
                  <a:lnTo>
                    <a:pt x="41649" y="115569"/>
                  </a:lnTo>
                  <a:lnTo>
                    <a:pt x="42269" y="114299"/>
                  </a:lnTo>
                  <a:close/>
                </a:path>
                <a:path w="688340" h="582930" extrusionOk="0">
                  <a:moveTo>
                    <a:pt x="672189" y="107950"/>
                  </a:moveTo>
                  <a:lnTo>
                    <a:pt x="642600" y="107950"/>
                  </a:lnTo>
                  <a:lnTo>
                    <a:pt x="646303" y="115570"/>
                  </a:lnTo>
                  <a:lnTo>
                    <a:pt x="646029" y="114300"/>
                  </a:lnTo>
                  <a:lnTo>
                    <a:pt x="674831" y="114300"/>
                  </a:lnTo>
                  <a:lnTo>
                    <a:pt x="673757" y="111760"/>
                  </a:lnTo>
                  <a:lnTo>
                    <a:pt x="672189" y="107950"/>
                  </a:lnTo>
                  <a:close/>
                </a:path>
                <a:path w="688340" h="582930" extrusionOk="0">
                  <a:moveTo>
                    <a:pt x="45737" y="107949"/>
                  </a:moveTo>
                  <a:lnTo>
                    <a:pt x="45369" y="107949"/>
                  </a:lnTo>
                  <a:lnTo>
                    <a:pt x="45062" y="109219"/>
                  </a:lnTo>
                  <a:lnTo>
                    <a:pt x="45737" y="107949"/>
                  </a:lnTo>
                  <a:close/>
                </a:path>
                <a:path w="688340" h="582930"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30" extrusionOk="0">
                  <a:moveTo>
                    <a:pt x="58076" y="88899"/>
                  </a:moveTo>
                  <a:lnTo>
                    <a:pt x="57484" y="88899"/>
                  </a:lnTo>
                  <a:lnTo>
                    <a:pt x="57075" y="90169"/>
                  </a:lnTo>
                  <a:lnTo>
                    <a:pt x="58076" y="88899"/>
                  </a:lnTo>
                  <a:close/>
                </a:path>
                <a:path w="688340" h="582930"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30" extrusionOk="0">
                  <a:moveTo>
                    <a:pt x="90117" y="57149"/>
                  </a:moveTo>
                  <a:lnTo>
                    <a:pt x="88995" y="57149"/>
                  </a:lnTo>
                  <a:lnTo>
                    <a:pt x="88467" y="58419"/>
                  </a:lnTo>
                  <a:lnTo>
                    <a:pt x="90117" y="57149"/>
                  </a:lnTo>
                  <a:close/>
                </a:path>
                <a:path w="688340" h="582930"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30"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30"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7" name="Google Shape;117;g3683bce1c06_0_106"/>
            <p:cNvSpPr/>
            <p:nvPr/>
          </p:nvSpPr>
          <p:spPr>
            <a:xfrm>
              <a:off x="707547" y="3726868"/>
              <a:ext cx="661669" cy="556895"/>
            </a:xfrm>
            <a:custGeom>
              <a:avLst/>
              <a:gdLst/>
              <a:ahLst/>
              <a:cxnLst/>
              <a:rect l="l" t="t" r="r" b="b"/>
              <a:pathLst>
                <a:path w="661669" h="556895"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2"/>
                  </a:lnTo>
                  <a:lnTo>
                    <a:pt x="661433" y="168971"/>
                  </a:lnTo>
                  <a:lnTo>
                    <a:pt x="655429" y="124058"/>
                  </a:lnTo>
                  <a:lnTo>
                    <a:pt x="638486" y="83696"/>
                  </a:lnTo>
                  <a:lnTo>
                    <a:pt x="612206" y="49497"/>
                  </a:lnTo>
                  <a:lnTo>
                    <a:pt x="578192" y="23073"/>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8" name="Google Shape;118;g3683bce1c06_0_106"/>
            <p:cNvSpPr/>
            <p:nvPr/>
          </p:nvSpPr>
          <p:spPr>
            <a:xfrm>
              <a:off x="694263" y="3714001"/>
              <a:ext cx="688340" cy="582929"/>
            </a:xfrm>
            <a:custGeom>
              <a:avLst/>
              <a:gdLst/>
              <a:ahLst/>
              <a:cxnLst/>
              <a:rect l="l" t="t" r="r" b="b"/>
              <a:pathLst>
                <a:path w="688340" h="582929" extrusionOk="0">
                  <a:moveTo>
                    <a:pt x="529722" y="581660"/>
                  </a:moveTo>
                  <a:lnTo>
                    <a:pt x="158253" y="581659"/>
                  </a:lnTo>
                  <a:lnTo>
                    <a:pt x="162843" y="582930"/>
                  </a:lnTo>
                  <a:lnTo>
                    <a:pt x="525173" y="582930"/>
                  </a:lnTo>
                  <a:lnTo>
                    <a:pt x="529722" y="581660"/>
                  </a:lnTo>
                  <a:close/>
                </a:path>
                <a:path w="688340" h="582929"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60"/>
                  </a:lnTo>
                  <a:lnTo>
                    <a:pt x="161415" y="554990"/>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29"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29" extrusionOk="0">
                  <a:moveTo>
                    <a:pt x="94561" y="529589"/>
                  </a:moveTo>
                  <a:lnTo>
                    <a:pt x="95066" y="530859"/>
                  </a:lnTo>
                  <a:lnTo>
                    <a:pt x="96262" y="530859"/>
                  </a:lnTo>
                  <a:lnTo>
                    <a:pt x="94561" y="529589"/>
                  </a:lnTo>
                  <a:close/>
                </a:path>
                <a:path w="688340" h="582929"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29" extrusionOk="0">
                  <a:moveTo>
                    <a:pt x="82652" y="520699"/>
                  </a:moveTo>
                  <a:lnTo>
                    <a:pt x="83143" y="521969"/>
                  </a:lnTo>
                  <a:lnTo>
                    <a:pt x="84237" y="521969"/>
                  </a:lnTo>
                  <a:lnTo>
                    <a:pt x="82652" y="520699"/>
                  </a:lnTo>
                  <a:close/>
                </a:path>
                <a:path w="688340" h="582929" extrusionOk="0">
                  <a:moveTo>
                    <a:pt x="610917" y="515620"/>
                  </a:moveTo>
                  <a:lnTo>
                    <a:pt x="604837" y="521970"/>
                  </a:lnTo>
                  <a:lnTo>
                    <a:pt x="642024" y="521970"/>
                  </a:lnTo>
                  <a:lnTo>
                    <a:pt x="646577" y="516890"/>
                  </a:lnTo>
                  <a:lnTo>
                    <a:pt x="610483" y="516890"/>
                  </a:lnTo>
                  <a:lnTo>
                    <a:pt x="610917" y="515620"/>
                  </a:lnTo>
                  <a:close/>
                </a:path>
                <a:path w="688340" h="582929" extrusionOk="0">
                  <a:moveTo>
                    <a:pt x="77058" y="515619"/>
                  </a:moveTo>
                  <a:lnTo>
                    <a:pt x="77518" y="516889"/>
                  </a:lnTo>
                  <a:lnTo>
                    <a:pt x="78275" y="516889"/>
                  </a:lnTo>
                  <a:lnTo>
                    <a:pt x="77058" y="515619"/>
                  </a:lnTo>
                  <a:close/>
                </a:path>
                <a:path w="688340" h="582929" extrusionOk="0">
                  <a:moveTo>
                    <a:pt x="616335" y="510540"/>
                  </a:moveTo>
                  <a:lnTo>
                    <a:pt x="610483" y="516890"/>
                  </a:lnTo>
                  <a:lnTo>
                    <a:pt x="646577" y="516890"/>
                  </a:lnTo>
                  <a:lnTo>
                    <a:pt x="650875" y="511810"/>
                  </a:lnTo>
                  <a:lnTo>
                    <a:pt x="615855" y="511810"/>
                  </a:lnTo>
                  <a:lnTo>
                    <a:pt x="616335" y="510540"/>
                  </a:lnTo>
                  <a:close/>
                </a:path>
                <a:path w="688340" h="582929" extrusionOk="0">
                  <a:moveTo>
                    <a:pt x="71670" y="510539"/>
                  </a:moveTo>
                  <a:lnTo>
                    <a:pt x="72123" y="511809"/>
                  </a:lnTo>
                  <a:lnTo>
                    <a:pt x="72840" y="511809"/>
                  </a:lnTo>
                  <a:lnTo>
                    <a:pt x="71670" y="510539"/>
                  </a:lnTo>
                  <a:close/>
                </a:path>
                <a:path w="688340" h="582929"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29" extrusionOk="0">
                  <a:moveTo>
                    <a:pt x="52811" y="487679"/>
                  </a:moveTo>
                  <a:lnTo>
                    <a:pt x="53161" y="488949"/>
                  </a:lnTo>
                  <a:lnTo>
                    <a:pt x="53747" y="488949"/>
                  </a:lnTo>
                  <a:lnTo>
                    <a:pt x="52811" y="487679"/>
                  </a:lnTo>
                  <a:close/>
                </a:path>
                <a:path w="688340" h="582929" extrusionOk="0">
                  <a:moveTo>
                    <a:pt x="639194" y="481330"/>
                  </a:moveTo>
                  <a:lnTo>
                    <a:pt x="634828" y="488950"/>
                  </a:lnTo>
                  <a:lnTo>
                    <a:pt x="665390" y="488950"/>
                  </a:lnTo>
                  <a:lnTo>
                    <a:pt x="666122" y="487680"/>
                  </a:lnTo>
                  <a:lnTo>
                    <a:pt x="668774" y="482600"/>
                  </a:lnTo>
                  <a:lnTo>
                    <a:pt x="638851" y="482600"/>
                  </a:lnTo>
                  <a:lnTo>
                    <a:pt x="639194" y="481330"/>
                  </a:lnTo>
                  <a:close/>
                </a:path>
                <a:path w="688340" h="582929" extrusionOk="0">
                  <a:moveTo>
                    <a:pt x="48791" y="481329"/>
                  </a:moveTo>
                  <a:lnTo>
                    <a:pt x="49133" y="482599"/>
                  </a:lnTo>
                  <a:lnTo>
                    <a:pt x="49519" y="482599"/>
                  </a:lnTo>
                  <a:lnTo>
                    <a:pt x="48791" y="481329"/>
                  </a:lnTo>
                  <a:close/>
                </a:path>
                <a:path w="688340" h="582929" extrusionOk="0">
                  <a:moveTo>
                    <a:pt x="642920" y="474980"/>
                  </a:moveTo>
                  <a:lnTo>
                    <a:pt x="638851" y="482600"/>
                  </a:lnTo>
                  <a:lnTo>
                    <a:pt x="668774" y="482600"/>
                  </a:lnTo>
                  <a:lnTo>
                    <a:pt x="670099" y="480060"/>
                  </a:lnTo>
                  <a:lnTo>
                    <a:pt x="671928" y="476250"/>
                  </a:lnTo>
                  <a:lnTo>
                    <a:pt x="642600" y="476250"/>
                  </a:lnTo>
                  <a:lnTo>
                    <a:pt x="642920" y="474980"/>
                  </a:lnTo>
                  <a:close/>
                </a:path>
                <a:path w="688340" h="582929" extrusionOk="0">
                  <a:moveTo>
                    <a:pt x="45087" y="474979"/>
                  </a:moveTo>
                  <a:lnTo>
                    <a:pt x="45391" y="476249"/>
                  </a:lnTo>
                  <a:lnTo>
                    <a:pt x="45762" y="476249"/>
                  </a:lnTo>
                  <a:lnTo>
                    <a:pt x="45087" y="474979"/>
                  </a:lnTo>
                  <a:close/>
                </a:path>
                <a:path w="688340" h="582929"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29" extrusionOk="0">
                  <a:moveTo>
                    <a:pt x="38582" y="461009"/>
                  </a:moveTo>
                  <a:lnTo>
                    <a:pt x="38851" y="462279"/>
                  </a:lnTo>
                  <a:lnTo>
                    <a:pt x="39145" y="462279"/>
                  </a:lnTo>
                  <a:lnTo>
                    <a:pt x="38582" y="461009"/>
                  </a:lnTo>
                  <a:close/>
                </a:path>
                <a:path w="688340" h="582929"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29" extrusionOk="0">
                  <a:moveTo>
                    <a:pt x="33429" y="447039"/>
                  </a:moveTo>
                  <a:lnTo>
                    <a:pt x="33626" y="448309"/>
                  </a:lnTo>
                  <a:lnTo>
                    <a:pt x="33869" y="448309"/>
                  </a:lnTo>
                  <a:lnTo>
                    <a:pt x="33429" y="447039"/>
                  </a:lnTo>
                  <a:close/>
                </a:path>
                <a:path w="688340" h="582929" extrusionOk="0">
                  <a:moveTo>
                    <a:pt x="656635" y="439420"/>
                  </a:moveTo>
                  <a:lnTo>
                    <a:pt x="654372" y="448310"/>
                  </a:lnTo>
                  <a:lnTo>
                    <a:pt x="681934" y="448310"/>
                  </a:lnTo>
                  <a:lnTo>
                    <a:pt x="682283" y="447040"/>
                  </a:lnTo>
                  <a:lnTo>
                    <a:pt x="683736" y="440690"/>
                  </a:lnTo>
                  <a:lnTo>
                    <a:pt x="656475" y="440690"/>
                  </a:lnTo>
                  <a:lnTo>
                    <a:pt x="656635" y="439420"/>
                  </a:lnTo>
                  <a:close/>
                </a:path>
                <a:path w="688340" h="582929" extrusionOk="0">
                  <a:moveTo>
                    <a:pt x="31361" y="439419"/>
                  </a:moveTo>
                  <a:lnTo>
                    <a:pt x="31523" y="440689"/>
                  </a:lnTo>
                  <a:lnTo>
                    <a:pt x="31684" y="440689"/>
                  </a:lnTo>
                  <a:lnTo>
                    <a:pt x="31361" y="439419"/>
                  </a:lnTo>
                  <a:close/>
                </a:path>
                <a:path w="688340" h="582929" extrusionOk="0">
                  <a:moveTo>
                    <a:pt x="658350" y="431800"/>
                  </a:moveTo>
                  <a:lnTo>
                    <a:pt x="656475" y="440690"/>
                  </a:lnTo>
                  <a:lnTo>
                    <a:pt x="683736" y="440690"/>
                  </a:lnTo>
                  <a:lnTo>
                    <a:pt x="684318" y="438150"/>
                  </a:lnTo>
                  <a:lnTo>
                    <a:pt x="685219" y="433070"/>
                  </a:lnTo>
                  <a:lnTo>
                    <a:pt x="658213" y="433070"/>
                  </a:lnTo>
                  <a:lnTo>
                    <a:pt x="658350" y="431800"/>
                  </a:lnTo>
                  <a:close/>
                </a:path>
                <a:path w="688340" h="582929" extrusionOk="0">
                  <a:moveTo>
                    <a:pt x="29637" y="431799"/>
                  </a:moveTo>
                  <a:lnTo>
                    <a:pt x="29774" y="433069"/>
                  </a:lnTo>
                  <a:lnTo>
                    <a:pt x="29906" y="433069"/>
                  </a:lnTo>
                  <a:lnTo>
                    <a:pt x="29637" y="431799"/>
                  </a:lnTo>
                  <a:close/>
                </a:path>
                <a:path w="688340" h="582929"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29" extrusionOk="0">
                  <a:moveTo>
                    <a:pt x="28300" y="424179"/>
                  </a:moveTo>
                  <a:lnTo>
                    <a:pt x="28380" y="425449"/>
                  </a:lnTo>
                  <a:lnTo>
                    <a:pt x="28510" y="425449"/>
                  </a:lnTo>
                  <a:lnTo>
                    <a:pt x="28300" y="424179"/>
                  </a:lnTo>
                  <a:close/>
                </a:path>
                <a:path w="688340" h="582929" extrusionOk="0">
                  <a:moveTo>
                    <a:pt x="659699" y="424180"/>
                  </a:moveTo>
                  <a:lnTo>
                    <a:pt x="659486" y="425450"/>
                  </a:lnTo>
                  <a:lnTo>
                    <a:pt x="659699" y="424180"/>
                  </a:lnTo>
                  <a:close/>
                </a:path>
                <a:path w="688340" h="582929" extrusionOk="0">
                  <a:moveTo>
                    <a:pt x="27797" y="420369"/>
                  </a:moveTo>
                  <a:lnTo>
                    <a:pt x="27838" y="421639"/>
                  </a:lnTo>
                  <a:lnTo>
                    <a:pt x="27797" y="420369"/>
                  </a:lnTo>
                  <a:close/>
                </a:path>
                <a:path w="688340" h="582929" extrusionOk="0">
                  <a:moveTo>
                    <a:pt x="660201" y="420370"/>
                  </a:moveTo>
                  <a:lnTo>
                    <a:pt x="660053" y="421640"/>
                  </a:lnTo>
                  <a:lnTo>
                    <a:pt x="660201" y="420370"/>
                  </a:lnTo>
                  <a:close/>
                </a:path>
                <a:path w="688340" h="582929" extrusionOk="0">
                  <a:moveTo>
                    <a:pt x="27358" y="416559"/>
                  </a:moveTo>
                  <a:lnTo>
                    <a:pt x="27392" y="417829"/>
                  </a:lnTo>
                  <a:lnTo>
                    <a:pt x="27358" y="416559"/>
                  </a:lnTo>
                  <a:close/>
                </a:path>
                <a:path w="688340" h="582929" extrusionOk="0">
                  <a:moveTo>
                    <a:pt x="660636" y="416560"/>
                  </a:moveTo>
                  <a:lnTo>
                    <a:pt x="660516" y="417830"/>
                  </a:lnTo>
                  <a:lnTo>
                    <a:pt x="660636" y="416560"/>
                  </a:lnTo>
                  <a:close/>
                </a:path>
                <a:path w="688340" h="582929" extrusionOk="0">
                  <a:moveTo>
                    <a:pt x="27015" y="412749"/>
                  </a:moveTo>
                  <a:lnTo>
                    <a:pt x="27040" y="414019"/>
                  </a:lnTo>
                  <a:lnTo>
                    <a:pt x="27015" y="412749"/>
                  </a:lnTo>
                  <a:close/>
                </a:path>
                <a:path w="688340" h="582929" extrusionOk="0">
                  <a:moveTo>
                    <a:pt x="26566" y="177799"/>
                  </a:moveTo>
                  <a:lnTo>
                    <a:pt x="26524" y="179069"/>
                  </a:lnTo>
                  <a:lnTo>
                    <a:pt x="26566" y="177799"/>
                  </a:lnTo>
                  <a:close/>
                </a:path>
                <a:path w="688340" h="582929" extrusionOk="0">
                  <a:moveTo>
                    <a:pt x="661381" y="178816"/>
                  </a:moveTo>
                  <a:lnTo>
                    <a:pt x="661384" y="179070"/>
                  </a:lnTo>
                  <a:lnTo>
                    <a:pt x="661381" y="178816"/>
                  </a:lnTo>
                  <a:close/>
                </a:path>
                <a:path w="688340" h="582929" extrusionOk="0">
                  <a:moveTo>
                    <a:pt x="687798" y="173990"/>
                  </a:moveTo>
                  <a:lnTo>
                    <a:pt x="661207" y="173990"/>
                  </a:lnTo>
                  <a:lnTo>
                    <a:pt x="661381" y="178816"/>
                  </a:lnTo>
                  <a:lnTo>
                    <a:pt x="661367" y="177800"/>
                  </a:lnTo>
                  <a:lnTo>
                    <a:pt x="687952" y="177800"/>
                  </a:lnTo>
                  <a:lnTo>
                    <a:pt x="687798" y="173990"/>
                  </a:lnTo>
                  <a:close/>
                </a:path>
                <a:path w="688340" h="582929"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29" extrusionOk="0">
                  <a:moveTo>
                    <a:pt x="36291" y="128269"/>
                  </a:moveTo>
                  <a:lnTo>
                    <a:pt x="36017" y="128269"/>
                  </a:lnTo>
                  <a:lnTo>
                    <a:pt x="35788" y="129539"/>
                  </a:lnTo>
                  <a:lnTo>
                    <a:pt x="36291" y="128269"/>
                  </a:lnTo>
                  <a:close/>
                </a:path>
                <a:path w="688340" h="582929"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29" extrusionOk="0">
                  <a:moveTo>
                    <a:pt x="42269" y="114299"/>
                  </a:moveTo>
                  <a:lnTo>
                    <a:pt x="41926" y="114299"/>
                  </a:lnTo>
                  <a:lnTo>
                    <a:pt x="41649" y="115569"/>
                  </a:lnTo>
                  <a:lnTo>
                    <a:pt x="42269" y="114299"/>
                  </a:lnTo>
                  <a:close/>
                </a:path>
                <a:path w="688340" h="582929" extrusionOk="0">
                  <a:moveTo>
                    <a:pt x="672189" y="107950"/>
                  </a:moveTo>
                  <a:lnTo>
                    <a:pt x="642600" y="107950"/>
                  </a:lnTo>
                  <a:lnTo>
                    <a:pt x="646303" y="115570"/>
                  </a:lnTo>
                  <a:lnTo>
                    <a:pt x="646029" y="114300"/>
                  </a:lnTo>
                  <a:lnTo>
                    <a:pt x="674831" y="114300"/>
                  </a:lnTo>
                  <a:lnTo>
                    <a:pt x="673757" y="111760"/>
                  </a:lnTo>
                  <a:lnTo>
                    <a:pt x="672189" y="107950"/>
                  </a:lnTo>
                  <a:close/>
                </a:path>
                <a:path w="688340" h="582929" extrusionOk="0">
                  <a:moveTo>
                    <a:pt x="45737" y="107949"/>
                  </a:moveTo>
                  <a:lnTo>
                    <a:pt x="45369" y="107949"/>
                  </a:lnTo>
                  <a:lnTo>
                    <a:pt x="45062" y="109219"/>
                  </a:lnTo>
                  <a:lnTo>
                    <a:pt x="45737" y="107949"/>
                  </a:lnTo>
                  <a:close/>
                </a:path>
                <a:path w="688340" h="582929"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29" extrusionOk="0">
                  <a:moveTo>
                    <a:pt x="58076" y="88899"/>
                  </a:moveTo>
                  <a:lnTo>
                    <a:pt x="57484" y="88899"/>
                  </a:lnTo>
                  <a:lnTo>
                    <a:pt x="57075" y="90169"/>
                  </a:lnTo>
                  <a:lnTo>
                    <a:pt x="58076" y="88899"/>
                  </a:lnTo>
                  <a:close/>
                </a:path>
                <a:path w="688340" h="582929"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29" extrusionOk="0">
                  <a:moveTo>
                    <a:pt x="90117" y="57149"/>
                  </a:moveTo>
                  <a:lnTo>
                    <a:pt x="88995" y="57149"/>
                  </a:lnTo>
                  <a:lnTo>
                    <a:pt x="88467" y="58419"/>
                  </a:lnTo>
                  <a:lnTo>
                    <a:pt x="90117" y="57149"/>
                  </a:lnTo>
                  <a:close/>
                </a:path>
                <a:path w="688340" h="582929"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29"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29"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19" name="Google Shape;119;g3683bce1c06_0_106"/>
            <p:cNvPicPr preferRelativeResize="0"/>
            <p:nvPr/>
          </p:nvPicPr>
          <p:blipFill rotWithShape="1">
            <a:blip r:embed="rId4">
              <a:alphaModFix/>
            </a:blip>
            <a:srcRect/>
            <a:stretch/>
          </p:blipFill>
          <p:spPr>
            <a:xfrm>
              <a:off x="961389" y="2577211"/>
              <a:ext cx="400519" cy="438785"/>
            </a:xfrm>
            <a:prstGeom prst="rect">
              <a:avLst/>
            </a:prstGeom>
            <a:noFill/>
            <a:ln>
              <a:noFill/>
            </a:ln>
          </p:spPr>
        </p:pic>
        <p:pic>
          <p:nvPicPr>
            <p:cNvPr id="120" name="Google Shape;120;g3683bce1c06_0_106"/>
            <p:cNvPicPr preferRelativeResize="0"/>
            <p:nvPr/>
          </p:nvPicPr>
          <p:blipFill rotWithShape="1">
            <a:blip r:embed="rId5">
              <a:alphaModFix/>
            </a:blip>
            <a:srcRect/>
            <a:stretch/>
          </p:blipFill>
          <p:spPr>
            <a:xfrm>
              <a:off x="921702" y="3783964"/>
              <a:ext cx="529107" cy="438785"/>
            </a:xfrm>
            <a:prstGeom prst="rect">
              <a:avLst/>
            </a:prstGeom>
            <a:noFill/>
            <a:ln>
              <a:noFill/>
            </a:ln>
          </p:spPr>
        </p:pic>
      </p:grpSp>
      <p:sp>
        <p:nvSpPr>
          <p:cNvPr id="121" name="Google Shape;121;g3683bce1c06_0_106"/>
          <p:cNvSpPr txBox="1"/>
          <p:nvPr/>
        </p:nvSpPr>
        <p:spPr>
          <a:xfrm>
            <a:off x="1631329" y="2499925"/>
            <a:ext cx="5497200" cy="567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de-DE" sz="1800" dirty="0" err="1">
                <a:solidFill>
                  <a:srgbClr val="FFFFFF"/>
                </a:solidFill>
                <a:latin typeface="Times New Roman"/>
                <a:ea typeface="Times New Roman"/>
                <a:cs typeface="Times New Roman"/>
                <a:sym typeface="Times New Roman"/>
              </a:rPr>
              <a:t>Συμ</a:t>
            </a:r>
            <a:r>
              <a:rPr lang="de-DE" sz="1800" dirty="0">
                <a:solidFill>
                  <a:srgbClr val="FFFFFF"/>
                </a:solidFill>
                <a:latin typeface="Times New Roman"/>
                <a:ea typeface="Times New Roman"/>
                <a:cs typeface="Times New Roman"/>
                <a:sym typeface="Times New Roman"/>
              </a:rPr>
              <a:t>πλήρωση του ερωτηματολογίου σχετικά με την ευημερία από τους/ις μαθητές/ριες</a:t>
            </a:r>
            <a:endParaRPr sz="1800" dirty="0">
              <a:latin typeface="Times New Roman"/>
              <a:ea typeface="Times New Roman"/>
              <a:cs typeface="Times New Roman"/>
              <a:sym typeface="Times New Roman"/>
            </a:endParaRPr>
          </a:p>
        </p:txBody>
      </p:sp>
      <p:sp>
        <p:nvSpPr>
          <p:cNvPr id="122" name="Google Shape;122;g3683bce1c06_0_106"/>
          <p:cNvSpPr txBox="1"/>
          <p:nvPr/>
        </p:nvSpPr>
        <p:spPr>
          <a:xfrm>
            <a:off x="1631324" y="3618175"/>
            <a:ext cx="5497200" cy="846600"/>
          </a:xfrm>
          <a:prstGeom prst="rect">
            <a:avLst/>
          </a:prstGeom>
          <a:noFill/>
          <a:ln>
            <a:noFill/>
          </a:ln>
        </p:spPr>
        <p:txBody>
          <a:bodyPr spcFirstLastPara="1" wrap="square" lIns="0" tIns="10775" rIns="0" bIns="0" anchor="t" anchorCtr="0">
            <a:spAutoFit/>
          </a:bodyPr>
          <a:lstStyle/>
          <a:p>
            <a:pPr marL="12700" marR="5080" lvl="0" indent="0" algn="l" rtl="0">
              <a:lnSpc>
                <a:spcPct val="100800"/>
              </a:lnSpc>
              <a:spcBef>
                <a:spcPts val="0"/>
              </a:spcBef>
              <a:spcAft>
                <a:spcPts val="0"/>
              </a:spcAft>
              <a:buNone/>
            </a:pPr>
            <a:r>
              <a:rPr lang="de-DE" sz="1800" dirty="0" err="1">
                <a:solidFill>
                  <a:srgbClr val="FFFFFF"/>
                </a:solidFill>
                <a:latin typeface="Times New Roman"/>
                <a:ea typeface="Times New Roman"/>
                <a:cs typeface="Times New Roman"/>
                <a:sym typeface="Times New Roman"/>
              </a:rPr>
              <a:t>Κατανόηση</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του</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τι</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σημαίνει</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εργασία</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σε</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ομάδες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κατανομή</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ρόλων</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εντός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της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ομάδας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και</a:t>
            </a:r>
            <a:r>
              <a:rPr lang="de-DE" sz="1800" dirty="0">
                <a:solidFill>
                  <a:srgbClr val="FFFFFF"/>
                </a:solidFill>
                <a:latin typeface="Times New Roman"/>
                <a:ea typeface="Times New Roman"/>
                <a:cs typeface="Times New Roman"/>
                <a:sym typeface="Times New Roman"/>
              </a:rPr>
              <a:t> </a:t>
            </a:r>
            <a:r>
              <a:rPr lang="el-GR" sz="1800" dirty="0">
                <a:solidFill>
                  <a:srgbClr val="FFFFFF"/>
                </a:solidFill>
                <a:latin typeface="Times New Roman"/>
                <a:ea typeface="Times New Roman"/>
                <a:cs typeface="Times New Roman"/>
                <a:sym typeface="Times New Roman"/>
              </a:rPr>
              <a:t>καθορισμός </a:t>
            </a:r>
            <a:r>
              <a:rPr lang="de-DE" sz="1800" dirty="0" err="1">
                <a:solidFill>
                  <a:srgbClr val="FFFFFF"/>
                </a:solidFill>
                <a:latin typeface="Times New Roman"/>
                <a:ea typeface="Times New Roman"/>
                <a:cs typeface="Times New Roman"/>
                <a:sym typeface="Times New Roman"/>
              </a:rPr>
              <a:t>των</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κανόνων</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λειτουργίας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της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ομάδας</a:t>
            </a:r>
            <a:r>
              <a:rPr lang="de-DE" sz="1800" dirty="0">
                <a:solidFill>
                  <a:srgbClr val="FFFFFF"/>
                </a:solidFill>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grpSp>
        <p:nvGrpSpPr>
          <p:cNvPr id="4" name="Google Shape;123;g3683bce1c06_0_106"/>
          <p:cNvGrpSpPr/>
          <p:nvPr/>
        </p:nvGrpSpPr>
        <p:grpSpPr>
          <a:xfrm>
            <a:off x="8027289" y="1646682"/>
            <a:ext cx="3500586" cy="3920717"/>
            <a:chOff x="8027289" y="1646682"/>
            <a:chExt cx="3500586" cy="3920717"/>
          </a:xfrm>
        </p:grpSpPr>
        <p:sp>
          <p:nvSpPr>
            <p:cNvPr id="124" name="Google Shape;124;g3683bce1c06_0_106"/>
            <p:cNvSpPr/>
            <p:nvPr/>
          </p:nvSpPr>
          <p:spPr>
            <a:xfrm>
              <a:off x="8404946" y="1954249"/>
              <a:ext cx="3122929" cy="3613150"/>
            </a:xfrm>
            <a:custGeom>
              <a:avLst/>
              <a:gdLst/>
              <a:ahLst/>
              <a:cxnLst/>
              <a:rect l="l" t="t" r="r" b="b"/>
              <a:pathLst>
                <a:path w="3122929" h="3613150" extrusionOk="0">
                  <a:moveTo>
                    <a:pt x="2084041" y="3586845"/>
                  </a:moveTo>
                  <a:lnTo>
                    <a:pt x="2072436" y="3585825"/>
                  </a:lnTo>
                  <a:lnTo>
                    <a:pt x="2074711" y="3598774"/>
                  </a:lnTo>
                  <a:lnTo>
                    <a:pt x="2078955" y="3599147"/>
                  </a:lnTo>
                  <a:lnTo>
                    <a:pt x="2084041" y="3586845"/>
                  </a:lnTo>
                  <a:close/>
                </a:path>
                <a:path w="3122929" h="3613150" extrusionOk="0">
                  <a:moveTo>
                    <a:pt x="2241816" y="3600713"/>
                  </a:moveTo>
                  <a:lnTo>
                    <a:pt x="2084041" y="3586845"/>
                  </a:lnTo>
                  <a:lnTo>
                    <a:pt x="2086406" y="3599802"/>
                  </a:lnTo>
                  <a:lnTo>
                    <a:pt x="2235872" y="3612939"/>
                  </a:lnTo>
                  <a:lnTo>
                    <a:pt x="2241816" y="3600713"/>
                  </a:lnTo>
                  <a:close/>
                </a:path>
                <a:path w="3122929" h="3613150" extrusionOk="0">
                  <a:moveTo>
                    <a:pt x="2059188" y="3571912"/>
                  </a:moveTo>
                  <a:lnTo>
                    <a:pt x="2043384" y="3570522"/>
                  </a:lnTo>
                  <a:lnTo>
                    <a:pt x="2047239" y="3583610"/>
                  </a:lnTo>
                  <a:lnTo>
                    <a:pt x="2052929" y="3584110"/>
                  </a:lnTo>
                  <a:lnTo>
                    <a:pt x="2059188" y="3571912"/>
                  </a:lnTo>
                  <a:close/>
                </a:path>
                <a:path w="3122929" h="3613150" extrusionOk="0">
                  <a:moveTo>
                    <a:pt x="2253720" y="3589010"/>
                  </a:moveTo>
                  <a:lnTo>
                    <a:pt x="2059188" y="3571912"/>
                  </a:lnTo>
                  <a:lnTo>
                    <a:pt x="2059160" y="3584658"/>
                  </a:lnTo>
                  <a:lnTo>
                    <a:pt x="2250757" y="3601499"/>
                  </a:lnTo>
                  <a:lnTo>
                    <a:pt x="2253720" y="3589010"/>
                  </a:lnTo>
                  <a:close/>
                </a:path>
                <a:path w="3122929" h="3613150" extrusionOk="0">
                  <a:moveTo>
                    <a:pt x="2291002" y="3579538"/>
                  </a:moveTo>
                  <a:lnTo>
                    <a:pt x="2030407" y="3556633"/>
                  </a:lnTo>
                  <a:lnTo>
                    <a:pt x="2030243" y="3569367"/>
                  </a:lnTo>
                  <a:lnTo>
                    <a:pt x="2285465" y="3591800"/>
                  </a:lnTo>
                  <a:lnTo>
                    <a:pt x="2291002" y="3579538"/>
                  </a:lnTo>
                  <a:close/>
                </a:path>
                <a:path w="3122929" h="3613150" extrusionOk="0">
                  <a:moveTo>
                    <a:pt x="2299745" y="3567558"/>
                  </a:moveTo>
                  <a:lnTo>
                    <a:pt x="2018288" y="3542819"/>
                  </a:lnTo>
                  <a:lnTo>
                    <a:pt x="2018531" y="3555589"/>
                  </a:lnTo>
                  <a:lnTo>
                    <a:pt x="2298995" y="3580241"/>
                  </a:lnTo>
                  <a:lnTo>
                    <a:pt x="2299745" y="3567558"/>
                  </a:lnTo>
                  <a:close/>
                </a:path>
                <a:path w="3122929" h="3613150" extrusionOk="0">
                  <a:moveTo>
                    <a:pt x="2317114" y="3556335"/>
                  </a:moveTo>
                  <a:lnTo>
                    <a:pt x="1997139" y="3528211"/>
                  </a:lnTo>
                  <a:lnTo>
                    <a:pt x="1998239" y="3541056"/>
                  </a:lnTo>
                  <a:lnTo>
                    <a:pt x="2312434" y="3568673"/>
                  </a:lnTo>
                  <a:lnTo>
                    <a:pt x="2317114" y="3556335"/>
                  </a:lnTo>
                  <a:close/>
                </a:path>
                <a:path w="3122929" h="3613150" extrusionOk="0">
                  <a:moveTo>
                    <a:pt x="2336466" y="3545287"/>
                  </a:moveTo>
                  <a:lnTo>
                    <a:pt x="1989897" y="3514825"/>
                  </a:lnTo>
                  <a:lnTo>
                    <a:pt x="1990455" y="3527623"/>
                  </a:lnTo>
                  <a:lnTo>
                    <a:pt x="2331010" y="3557557"/>
                  </a:lnTo>
                  <a:lnTo>
                    <a:pt x="2336466" y="3545287"/>
                  </a:lnTo>
                  <a:close/>
                </a:path>
                <a:path w="3122929" h="3613150" extrusionOk="0">
                  <a:moveTo>
                    <a:pt x="2325614" y="3531585"/>
                  </a:moveTo>
                  <a:lnTo>
                    <a:pt x="1975746" y="3500832"/>
                  </a:lnTo>
                  <a:lnTo>
                    <a:pt x="1978834" y="3513853"/>
                  </a:lnTo>
                  <a:lnTo>
                    <a:pt x="2336469" y="3545288"/>
                  </a:lnTo>
                  <a:lnTo>
                    <a:pt x="2325614" y="3531585"/>
                  </a:lnTo>
                  <a:close/>
                </a:path>
                <a:path w="3122929" h="3613150" extrusionOk="0">
                  <a:moveTo>
                    <a:pt x="2325614" y="3531585"/>
                  </a:moveTo>
                  <a:lnTo>
                    <a:pt x="2336469" y="3545288"/>
                  </a:lnTo>
                  <a:lnTo>
                    <a:pt x="2337251" y="3543807"/>
                  </a:lnTo>
                  <a:lnTo>
                    <a:pt x="2325614" y="3531585"/>
                  </a:lnTo>
                  <a:close/>
                </a:path>
                <a:path w="3122929" h="3613150" extrusionOk="0">
                  <a:moveTo>
                    <a:pt x="2337251" y="3543807"/>
                  </a:moveTo>
                  <a:lnTo>
                    <a:pt x="2336469" y="3545288"/>
                  </a:lnTo>
                  <a:lnTo>
                    <a:pt x="2338862" y="3545498"/>
                  </a:lnTo>
                  <a:lnTo>
                    <a:pt x="2337251" y="3543807"/>
                  </a:lnTo>
                  <a:close/>
                </a:path>
                <a:path w="3122929" h="3613150" extrusionOk="0">
                  <a:moveTo>
                    <a:pt x="2342909" y="3533105"/>
                  </a:moveTo>
                  <a:lnTo>
                    <a:pt x="2325614" y="3531585"/>
                  </a:lnTo>
                  <a:lnTo>
                    <a:pt x="2337251" y="3543807"/>
                  </a:lnTo>
                  <a:lnTo>
                    <a:pt x="2342909" y="3533105"/>
                  </a:lnTo>
                  <a:close/>
                </a:path>
                <a:path w="3122929" h="3613150" extrusionOk="0">
                  <a:moveTo>
                    <a:pt x="2358335" y="3521712"/>
                  </a:moveTo>
                  <a:lnTo>
                    <a:pt x="1969227" y="3487510"/>
                  </a:lnTo>
                  <a:lnTo>
                    <a:pt x="1969469" y="3500281"/>
                  </a:lnTo>
                  <a:lnTo>
                    <a:pt x="2355598" y="3534220"/>
                  </a:lnTo>
                  <a:lnTo>
                    <a:pt x="2358335" y="3521712"/>
                  </a:lnTo>
                  <a:close/>
                </a:path>
                <a:path w="3122929" h="3613150" extrusionOk="0">
                  <a:moveTo>
                    <a:pt x="2368298" y="3509838"/>
                  </a:moveTo>
                  <a:lnTo>
                    <a:pt x="1966275" y="3474502"/>
                  </a:lnTo>
                  <a:lnTo>
                    <a:pt x="1966382" y="3487260"/>
                  </a:lnTo>
                  <a:lnTo>
                    <a:pt x="2364296" y="3522236"/>
                  </a:lnTo>
                  <a:lnTo>
                    <a:pt x="2368298" y="3509838"/>
                  </a:lnTo>
                  <a:close/>
                </a:path>
                <a:path w="3122929" h="3613150" extrusionOk="0">
                  <a:moveTo>
                    <a:pt x="2371577" y="3497378"/>
                  </a:moveTo>
                  <a:lnTo>
                    <a:pt x="1958717" y="3461089"/>
                  </a:lnTo>
                  <a:lnTo>
                    <a:pt x="1961714" y="3474101"/>
                  </a:lnTo>
                  <a:lnTo>
                    <a:pt x="2370285" y="3510013"/>
                  </a:lnTo>
                  <a:lnTo>
                    <a:pt x="2371577" y="3497378"/>
                  </a:lnTo>
                  <a:close/>
                </a:path>
                <a:path w="3122929" h="3613150" extrusionOk="0">
                  <a:moveTo>
                    <a:pt x="2383256" y="3485655"/>
                  </a:moveTo>
                  <a:lnTo>
                    <a:pt x="1949804" y="3447556"/>
                  </a:lnTo>
                  <a:lnTo>
                    <a:pt x="1950002" y="3460323"/>
                  </a:lnTo>
                  <a:lnTo>
                    <a:pt x="2379435" y="3498068"/>
                  </a:lnTo>
                  <a:lnTo>
                    <a:pt x="2383256" y="3485655"/>
                  </a:lnTo>
                  <a:close/>
                </a:path>
                <a:path w="3122929" h="3613150" extrusionOk="0">
                  <a:moveTo>
                    <a:pt x="2395125" y="3461201"/>
                  </a:moveTo>
                  <a:lnTo>
                    <a:pt x="1945164" y="3421651"/>
                  </a:lnTo>
                  <a:lnTo>
                    <a:pt x="1944188" y="3434314"/>
                  </a:lnTo>
                  <a:lnTo>
                    <a:pt x="1945001" y="3434385"/>
                  </a:lnTo>
                  <a:lnTo>
                    <a:pt x="1944385" y="3447080"/>
                  </a:lnTo>
                  <a:lnTo>
                    <a:pt x="2388930" y="3486154"/>
                  </a:lnTo>
                  <a:lnTo>
                    <a:pt x="2393331" y="3473792"/>
                  </a:lnTo>
                  <a:lnTo>
                    <a:pt x="2395125" y="3461201"/>
                  </a:lnTo>
                  <a:close/>
                </a:path>
                <a:path w="3122929" h="3613150" extrusionOk="0">
                  <a:moveTo>
                    <a:pt x="2397429" y="3448654"/>
                  </a:moveTo>
                  <a:lnTo>
                    <a:pt x="1938961" y="3408356"/>
                  </a:lnTo>
                  <a:lnTo>
                    <a:pt x="1941055" y="3421289"/>
                  </a:lnTo>
                  <a:lnTo>
                    <a:pt x="2395640" y="3461246"/>
                  </a:lnTo>
                  <a:lnTo>
                    <a:pt x="2397429" y="3448654"/>
                  </a:lnTo>
                  <a:close/>
                </a:path>
                <a:path w="3122929" h="3613150" extrusionOk="0">
                  <a:moveTo>
                    <a:pt x="2405405" y="3436606"/>
                  </a:moveTo>
                  <a:lnTo>
                    <a:pt x="1935738" y="3395324"/>
                  </a:lnTo>
                  <a:lnTo>
                    <a:pt x="1936658" y="3408154"/>
                  </a:lnTo>
                  <a:lnTo>
                    <a:pt x="2402667" y="3449115"/>
                  </a:lnTo>
                  <a:lnTo>
                    <a:pt x="2405405" y="3436606"/>
                  </a:lnTo>
                  <a:close/>
                </a:path>
                <a:path w="3122929" h="3613150" extrusionOk="0">
                  <a:moveTo>
                    <a:pt x="2407465" y="3424038"/>
                  </a:moveTo>
                  <a:lnTo>
                    <a:pt x="1939063" y="3382867"/>
                  </a:lnTo>
                  <a:lnTo>
                    <a:pt x="1935783" y="3395328"/>
                  </a:lnTo>
                  <a:lnTo>
                    <a:pt x="2403779" y="3436463"/>
                  </a:lnTo>
                  <a:lnTo>
                    <a:pt x="2407465" y="3424038"/>
                  </a:lnTo>
                  <a:close/>
                </a:path>
                <a:path w="3122929" h="3613150" extrusionOk="0">
                  <a:moveTo>
                    <a:pt x="2409390" y="3411459"/>
                  </a:moveTo>
                  <a:lnTo>
                    <a:pt x="1938865" y="3370101"/>
                  </a:lnTo>
                  <a:lnTo>
                    <a:pt x="1937302" y="3382713"/>
                  </a:lnTo>
                  <a:lnTo>
                    <a:pt x="2408549" y="3424134"/>
                  </a:lnTo>
                  <a:lnTo>
                    <a:pt x="2409390" y="3411459"/>
                  </a:lnTo>
                  <a:close/>
                </a:path>
                <a:path w="3122929" h="3613150" extrusionOk="0">
                  <a:moveTo>
                    <a:pt x="2403819" y="3398220"/>
                  </a:moveTo>
                  <a:lnTo>
                    <a:pt x="1940158" y="3357466"/>
                  </a:lnTo>
                  <a:lnTo>
                    <a:pt x="1939317" y="3370141"/>
                  </a:lnTo>
                  <a:lnTo>
                    <a:pt x="2403204" y="3410915"/>
                  </a:lnTo>
                  <a:lnTo>
                    <a:pt x="2403819" y="3398220"/>
                  </a:lnTo>
                  <a:close/>
                </a:path>
                <a:path w="3122929" h="3613150" extrusionOk="0">
                  <a:moveTo>
                    <a:pt x="2408273" y="3385862"/>
                  </a:moveTo>
                  <a:lnTo>
                    <a:pt x="1937748" y="3344505"/>
                  </a:lnTo>
                  <a:lnTo>
                    <a:pt x="1937674" y="3357248"/>
                  </a:lnTo>
                  <a:lnTo>
                    <a:pt x="2407251" y="3398522"/>
                  </a:lnTo>
                  <a:lnTo>
                    <a:pt x="2408273" y="3385862"/>
                  </a:lnTo>
                  <a:close/>
                </a:path>
                <a:path w="3122929" h="3613150" extrusionOk="0">
                  <a:moveTo>
                    <a:pt x="2414250" y="3373639"/>
                  </a:moveTo>
                  <a:lnTo>
                    <a:pt x="1941389" y="3332076"/>
                  </a:lnTo>
                  <a:lnTo>
                    <a:pt x="1940322" y="3344731"/>
                  </a:lnTo>
                  <a:lnTo>
                    <a:pt x="2412313" y="3386218"/>
                  </a:lnTo>
                  <a:lnTo>
                    <a:pt x="2414250" y="3373639"/>
                  </a:lnTo>
                  <a:close/>
                </a:path>
                <a:path w="3122929" h="3613150" extrusionOk="0">
                  <a:moveTo>
                    <a:pt x="2411400" y="3360639"/>
                  </a:moveTo>
                  <a:lnTo>
                    <a:pt x="1944578" y="3319607"/>
                  </a:lnTo>
                  <a:lnTo>
                    <a:pt x="1942021" y="3332132"/>
                  </a:lnTo>
                  <a:lnTo>
                    <a:pt x="2413095" y="3373537"/>
                  </a:lnTo>
                  <a:lnTo>
                    <a:pt x="2411400" y="3360639"/>
                  </a:lnTo>
                  <a:close/>
                </a:path>
                <a:path w="3122929" h="3613150" extrusionOk="0">
                  <a:moveTo>
                    <a:pt x="2413731" y="3348095"/>
                  </a:moveTo>
                  <a:lnTo>
                    <a:pt x="1941490" y="3306587"/>
                  </a:lnTo>
                  <a:lnTo>
                    <a:pt x="1941526" y="3319339"/>
                  </a:lnTo>
                  <a:lnTo>
                    <a:pt x="2411129" y="3360616"/>
                  </a:lnTo>
                  <a:lnTo>
                    <a:pt x="2413731" y="3348095"/>
                  </a:lnTo>
                  <a:close/>
                </a:path>
                <a:path w="3122929" h="3613150" extrusionOk="0">
                  <a:moveTo>
                    <a:pt x="2417281" y="3335658"/>
                  </a:moveTo>
                  <a:lnTo>
                    <a:pt x="1946531" y="3294281"/>
                  </a:lnTo>
                  <a:lnTo>
                    <a:pt x="1942307" y="3306659"/>
                  </a:lnTo>
                  <a:lnTo>
                    <a:pt x="2415447" y="3348246"/>
                  </a:lnTo>
                  <a:lnTo>
                    <a:pt x="2417281" y="3335658"/>
                  </a:lnTo>
                  <a:close/>
                </a:path>
                <a:path w="3122929" h="3613150" extrusionOk="0">
                  <a:moveTo>
                    <a:pt x="2418484" y="3323015"/>
                  </a:moveTo>
                  <a:lnTo>
                    <a:pt x="1948862" y="3281737"/>
                  </a:lnTo>
                  <a:lnTo>
                    <a:pt x="1946892" y="3294313"/>
                  </a:lnTo>
                  <a:lnTo>
                    <a:pt x="2418365" y="3335754"/>
                  </a:lnTo>
                  <a:lnTo>
                    <a:pt x="2418484" y="3323015"/>
                  </a:lnTo>
                  <a:close/>
                </a:path>
                <a:path w="3122929" h="3613150" extrusionOk="0">
                  <a:moveTo>
                    <a:pt x="2415577" y="3310011"/>
                  </a:moveTo>
                  <a:lnTo>
                    <a:pt x="1948078" y="3268919"/>
                  </a:lnTo>
                  <a:lnTo>
                    <a:pt x="1950307" y="3281864"/>
                  </a:lnTo>
                  <a:lnTo>
                    <a:pt x="2415052" y="3322713"/>
                  </a:lnTo>
                  <a:lnTo>
                    <a:pt x="2415577" y="3310011"/>
                  </a:lnTo>
                  <a:close/>
                </a:path>
                <a:path w="3122929" h="3613150" extrusionOk="0">
                  <a:moveTo>
                    <a:pt x="2419624" y="3297617"/>
                  </a:moveTo>
                  <a:lnTo>
                    <a:pt x="1946119" y="3255998"/>
                  </a:lnTo>
                  <a:lnTo>
                    <a:pt x="1944284" y="3268586"/>
                  </a:lnTo>
                  <a:lnTo>
                    <a:pt x="2418557" y="3310273"/>
                  </a:lnTo>
                  <a:lnTo>
                    <a:pt x="2419624" y="3297617"/>
                  </a:lnTo>
                  <a:close/>
                </a:path>
                <a:path w="3122929" h="3613150" extrusionOk="0">
                  <a:moveTo>
                    <a:pt x="2423043" y="3285169"/>
                  </a:moveTo>
                  <a:lnTo>
                    <a:pt x="1944386" y="3243097"/>
                  </a:lnTo>
                  <a:lnTo>
                    <a:pt x="1948151" y="3256177"/>
                  </a:lnTo>
                  <a:lnTo>
                    <a:pt x="2419082" y="3297570"/>
                  </a:lnTo>
                  <a:lnTo>
                    <a:pt x="2423043" y="3285169"/>
                  </a:lnTo>
                  <a:close/>
                </a:path>
                <a:path w="3122929" h="3613150" extrusionOk="0">
                  <a:moveTo>
                    <a:pt x="2422233" y="3272349"/>
                  </a:moveTo>
                  <a:lnTo>
                    <a:pt x="1951323" y="3230958"/>
                  </a:lnTo>
                  <a:lnTo>
                    <a:pt x="1948811" y="3243486"/>
                  </a:lnTo>
                  <a:lnTo>
                    <a:pt x="2423276" y="3285189"/>
                  </a:lnTo>
                  <a:lnTo>
                    <a:pt x="2422233" y="3272349"/>
                  </a:lnTo>
                  <a:close/>
                </a:path>
                <a:path w="3122929" h="3613150" extrusionOk="0">
                  <a:moveTo>
                    <a:pt x="2420973" y="3259489"/>
                  </a:moveTo>
                  <a:lnTo>
                    <a:pt x="1950108" y="3218102"/>
                  </a:lnTo>
                  <a:lnTo>
                    <a:pt x="1953310" y="3231132"/>
                  </a:lnTo>
                  <a:lnTo>
                    <a:pt x="2419229" y="3272085"/>
                  </a:lnTo>
                  <a:lnTo>
                    <a:pt x="2420973" y="3259489"/>
                  </a:lnTo>
                  <a:close/>
                </a:path>
                <a:path w="3122929" h="3613150" extrusionOk="0">
                  <a:moveTo>
                    <a:pt x="2427956" y="3247354"/>
                  </a:moveTo>
                  <a:lnTo>
                    <a:pt x="1949298" y="3205282"/>
                  </a:lnTo>
                  <a:lnTo>
                    <a:pt x="1947954" y="3217912"/>
                  </a:lnTo>
                  <a:lnTo>
                    <a:pt x="2422373" y="3259612"/>
                  </a:lnTo>
                  <a:lnTo>
                    <a:pt x="2427956" y="3247354"/>
                  </a:lnTo>
                  <a:close/>
                </a:path>
                <a:path w="3122929" h="3613150" extrusionOk="0">
                  <a:moveTo>
                    <a:pt x="2426178" y="3234449"/>
                  </a:moveTo>
                  <a:lnTo>
                    <a:pt x="1952898" y="3192849"/>
                  </a:lnTo>
                  <a:lnTo>
                    <a:pt x="1952148" y="3205532"/>
                  </a:lnTo>
                  <a:lnTo>
                    <a:pt x="2423034" y="3246921"/>
                  </a:lnTo>
                  <a:lnTo>
                    <a:pt x="2426178" y="3234449"/>
                  </a:lnTo>
                  <a:close/>
                </a:path>
                <a:path w="3122929" h="3613150" extrusionOk="0">
                  <a:moveTo>
                    <a:pt x="2426612" y="3221738"/>
                  </a:moveTo>
                  <a:lnTo>
                    <a:pt x="1956765" y="3180440"/>
                  </a:lnTo>
                  <a:lnTo>
                    <a:pt x="1953666" y="3192917"/>
                  </a:lnTo>
                  <a:lnTo>
                    <a:pt x="2426223" y="3234453"/>
                  </a:lnTo>
                  <a:lnTo>
                    <a:pt x="2426612" y="3221738"/>
                  </a:lnTo>
                  <a:close/>
                </a:path>
                <a:path w="3122929" h="3613150" extrusionOk="0">
                  <a:moveTo>
                    <a:pt x="2423480" y="3208714"/>
                  </a:moveTo>
                  <a:lnTo>
                    <a:pt x="1953858" y="3167436"/>
                  </a:lnTo>
                  <a:lnTo>
                    <a:pt x="1955455" y="3180325"/>
                  </a:lnTo>
                  <a:lnTo>
                    <a:pt x="2419523" y="3221115"/>
                  </a:lnTo>
                  <a:lnTo>
                    <a:pt x="2423480" y="3208714"/>
                  </a:lnTo>
                  <a:close/>
                </a:path>
                <a:path w="3122929" h="3613150" extrusionOk="0">
                  <a:moveTo>
                    <a:pt x="2424140" y="3196023"/>
                  </a:moveTo>
                  <a:lnTo>
                    <a:pt x="1954834" y="3154772"/>
                  </a:lnTo>
                  <a:lnTo>
                    <a:pt x="1952819" y="3167344"/>
                  </a:lnTo>
                  <a:lnTo>
                    <a:pt x="2424338" y="3208789"/>
                  </a:lnTo>
                  <a:lnTo>
                    <a:pt x="2424140" y="3196023"/>
                  </a:lnTo>
                  <a:close/>
                </a:path>
                <a:path w="3122929" h="3613150" extrusionOk="0">
                  <a:moveTo>
                    <a:pt x="2430840" y="3183863"/>
                  </a:moveTo>
                  <a:lnTo>
                    <a:pt x="1958611" y="3142355"/>
                  </a:lnTo>
                  <a:lnTo>
                    <a:pt x="1957679" y="3155022"/>
                  </a:lnTo>
                  <a:lnTo>
                    <a:pt x="2428903" y="3196441"/>
                  </a:lnTo>
                  <a:lnTo>
                    <a:pt x="2430840" y="3183863"/>
                  </a:lnTo>
                  <a:close/>
                </a:path>
                <a:path w="3122929" h="3613150" extrusionOk="0">
                  <a:moveTo>
                    <a:pt x="2427990" y="3170863"/>
                  </a:moveTo>
                  <a:lnTo>
                    <a:pt x="1964058" y="3130085"/>
                  </a:lnTo>
                  <a:lnTo>
                    <a:pt x="1960056" y="3142482"/>
                  </a:lnTo>
                  <a:lnTo>
                    <a:pt x="2429684" y="3183761"/>
                  </a:lnTo>
                  <a:lnTo>
                    <a:pt x="2427990" y="3170863"/>
                  </a:lnTo>
                  <a:close/>
                </a:path>
                <a:path w="3122929" h="3613150" extrusionOk="0">
                  <a:moveTo>
                    <a:pt x="2430095" y="3158299"/>
                  </a:moveTo>
                  <a:lnTo>
                    <a:pt x="1958080" y="3116811"/>
                  </a:lnTo>
                  <a:lnTo>
                    <a:pt x="1958115" y="3129563"/>
                  </a:lnTo>
                  <a:lnTo>
                    <a:pt x="2429164" y="3170966"/>
                  </a:lnTo>
                  <a:lnTo>
                    <a:pt x="2430095" y="3158299"/>
                  </a:lnTo>
                  <a:close/>
                </a:path>
                <a:path w="3122929" h="3613150" extrusionOk="0">
                  <a:moveTo>
                    <a:pt x="2434955" y="3145977"/>
                  </a:moveTo>
                  <a:lnTo>
                    <a:pt x="1964746" y="3104648"/>
                  </a:lnTo>
                  <a:lnTo>
                    <a:pt x="1962009" y="3117156"/>
                  </a:lnTo>
                  <a:lnTo>
                    <a:pt x="2432985" y="3158553"/>
                  </a:lnTo>
                  <a:lnTo>
                    <a:pt x="2434955" y="3145977"/>
                  </a:lnTo>
                  <a:close/>
                </a:path>
                <a:path w="3122929" h="3613150" extrusionOk="0">
                  <a:moveTo>
                    <a:pt x="2432319" y="3132997"/>
                  </a:moveTo>
                  <a:lnTo>
                    <a:pt x="1965407" y="3091957"/>
                  </a:lnTo>
                  <a:lnTo>
                    <a:pt x="1963482" y="3104537"/>
                  </a:lnTo>
                  <a:lnTo>
                    <a:pt x="2433962" y="3145890"/>
                  </a:lnTo>
                  <a:lnTo>
                    <a:pt x="2432319" y="3132997"/>
                  </a:lnTo>
                  <a:close/>
                </a:path>
                <a:path w="3122929" h="3613150" extrusionOk="0">
                  <a:moveTo>
                    <a:pt x="2434154" y="3120409"/>
                  </a:moveTo>
                  <a:lnTo>
                    <a:pt x="1962274" y="3078933"/>
                  </a:lnTo>
                  <a:lnTo>
                    <a:pt x="1963510" y="3091790"/>
                  </a:lnTo>
                  <a:lnTo>
                    <a:pt x="2431010" y="3132882"/>
                  </a:lnTo>
                  <a:lnTo>
                    <a:pt x="2434154" y="3120409"/>
                  </a:lnTo>
                  <a:close/>
                </a:path>
                <a:path w="3122929" h="3613150" extrusionOk="0">
                  <a:moveTo>
                    <a:pt x="2436214" y="3107841"/>
                  </a:moveTo>
                  <a:lnTo>
                    <a:pt x="1962709" y="3066222"/>
                  </a:lnTo>
                  <a:lnTo>
                    <a:pt x="1960874" y="3078809"/>
                  </a:lnTo>
                  <a:lnTo>
                    <a:pt x="2435102" y="3120492"/>
                  </a:lnTo>
                  <a:lnTo>
                    <a:pt x="2436214" y="3107841"/>
                  </a:lnTo>
                  <a:close/>
                </a:path>
                <a:path w="3122929" h="3613150" extrusionOk="0">
                  <a:moveTo>
                    <a:pt x="2434509" y="3082193"/>
                  </a:moveTo>
                  <a:lnTo>
                    <a:pt x="1967642" y="3041157"/>
                  </a:lnTo>
                  <a:lnTo>
                    <a:pt x="1965401" y="3053709"/>
                  </a:lnTo>
                  <a:lnTo>
                    <a:pt x="1959819" y="3065968"/>
                  </a:lnTo>
                  <a:lnTo>
                    <a:pt x="2438515" y="3108043"/>
                  </a:lnTo>
                  <a:lnTo>
                    <a:pt x="2439849" y="3095412"/>
                  </a:lnTo>
                  <a:lnTo>
                    <a:pt x="2437692" y="3095222"/>
                  </a:lnTo>
                  <a:lnTo>
                    <a:pt x="2434509" y="3082193"/>
                  </a:lnTo>
                  <a:close/>
                </a:path>
                <a:path w="3122929" h="3613150" extrusionOk="0">
                  <a:moveTo>
                    <a:pt x="2444545" y="3057578"/>
                  </a:moveTo>
                  <a:lnTo>
                    <a:pt x="1965850" y="3015502"/>
                  </a:lnTo>
                  <a:lnTo>
                    <a:pt x="1964515" y="3028134"/>
                  </a:lnTo>
                  <a:lnTo>
                    <a:pt x="1965560" y="3040974"/>
                  </a:lnTo>
                  <a:lnTo>
                    <a:pt x="2436722" y="3082388"/>
                  </a:lnTo>
                  <a:lnTo>
                    <a:pt x="2438963" y="3069836"/>
                  </a:lnTo>
                  <a:lnTo>
                    <a:pt x="2444545" y="3057578"/>
                  </a:lnTo>
                  <a:close/>
                </a:path>
                <a:path w="3122929" h="3613150" extrusionOk="0">
                  <a:moveTo>
                    <a:pt x="2443490" y="3044736"/>
                  </a:moveTo>
                  <a:lnTo>
                    <a:pt x="1969217" y="3003049"/>
                  </a:lnTo>
                  <a:lnTo>
                    <a:pt x="1968150" y="3015704"/>
                  </a:lnTo>
                  <a:lnTo>
                    <a:pt x="2441655" y="3057324"/>
                  </a:lnTo>
                  <a:lnTo>
                    <a:pt x="2443490" y="3044736"/>
                  </a:lnTo>
                  <a:close/>
                </a:path>
                <a:path w="3122929" h="3613150" extrusionOk="0">
                  <a:moveTo>
                    <a:pt x="2440854" y="3031755"/>
                  </a:moveTo>
                  <a:lnTo>
                    <a:pt x="1973355" y="2990664"/>
                  </a:lnTo>
                  <a:lnTo>
                    <a:pt x="1970211" y="3003136"/>
                  </a:lnTo>
                  <a:lnTo>
                    <a:pt x="2442045" y="3044609"/>
                  </a:lnTo>
                  <a:lnTo>
                    <a:pt x="2440854" y="3031755"/>
                  </a:lnTo>
                  <a:close/>
                </a:path>
                <a:path w="3122929" h="3613150" extrusionOk="0">
                  <a:moveTo>
                    <a:pt x="2440927" y="3019013"/>
                  </a:moveTo>
                  <a:lnTo>
                    <a:pt x="1969409" y="2977568"/>
                  </a:lnTo>
                  <a:lnTo>
                    <a:pt x="1969291" y="2990307"/>
                  </a:lnTo>
                  <a:lnTo>
                    <a:pt x="2438957" y="3031589"/>
                  </a:lnTo>
                  <a:lnTo>
                    <a:pt x="2440927" y="3019013"/>
                  </a:lnTo>
                  <a:close/>
                </a:path>
                <a:path w="3122929" h="3613150" extrusionOk="0">
                  <a:moveTo>
                    <a:pt x="2445336" y="3006651"/>
                  </a:moveTo>
                  <a:lnTo>
                    <a:pt x="1971650" y="2965016"/>
                  </a:lnTo>
                  <a:lnTo>
                    <a:pt x="1970267" y="2977643"/>
                  </a:lnTo>
                  <a:lnTo>
                    <a:pt x="2441244" y="3019041"/>
                  </a:lnTo>
                  <a:lnTo>
                    <a:pt x="2445336" y="3006651"/>
                  </a:lnTo>
                  <a:close/>
                </a:path>
                <a:path w="3122929" h="3613150" extrusionOk="0">
                  <a:moveTo>
                    <a:pt x="2446809" y="2994032"/>
                  </a:moveTo>
                  <a:lnTo>
                    <a:pt x="1975246" y="2952583"/>
                  </a:lnTo>
                  <a:lnTo>
                    <a:pt x="1974269" y="2965246"/>
                  </a:lnTo>
                  <a:lnTo>
                    <a:pt x="2445923" y="3006703"/>
                  </a:lnTo>
                  <a:lnTo>
                    <a:pt x="2446809" y="2994032"/>
                  </a:lnTo>
                  <a:close/>
                </a:path>
                <a:path w="3122929" h="3613150" extrusionOk="0">
                  <a:moveTo>
                    <a:pt x="2444021" y="2968289"/>
                  </a:moveTo>
                  <a:lnTo>
                    <a:pt x="1977041" y="2927243"/>
                  </a:lnTo>
                  <a:lnTo>
                    <a:pt x="1975851" y="2939887"/>
                  </a:lnTo>
                  <a:lnTo>
                    <a:pt x="1976871" y="2952726"/>
                  </a:lnTo>
                  <a:lnTo>
                    <a:pt x="2440442" y="2993472"/>
                  </a:lnTo>
                  <a:lnTo>
                    <a:pt x="2442096" y="2980869"/>
                  </a:lnTo>
                  <a:lnTo>
                    <a:pt x="2443541" y="2980996"/>
                  </a:lnTo>
                  <a:lnTo>
                    <a:pt x="2444021" y="2968289"/>
                  </a:lnTo>
                  <a:close/>
                </a:path>
                <a:path w="3122929" h="3613150" extrusionOk="0">
                  <a:moveTo>
                    <a:pt x="2442542" y="2942661"/>
                  </a:moveTo>
                  <a:lnTo>
                    <a:pt x="1992112" y="2903070"/>
                  </a:lnTo>
                  <a:lnTo>
                    <a:pt x="1989509" y="2915590"/>
                  </a:lnTo>
                  <a:lnTo>
                    <a:pt x="1984768" y="2915173"/>
                  </a:lnTo>
                  <a:lnTo>
                    <a:pt x="1979286" y="2927440"/>
                  </a:lnTo>
                  <a:lnTo>
                    <a:pt x="2444969" y="2968372"/>
                  </a:lnTo>
                  <a:lnTo>
                    <a:pt x="2444772" y="2955606"/>
                  </a:lnTo>
                  <a:lnTo>
                    <a:pt x="2442542" y="2942661"/>
                  </a:lnTo>
                  <a:close/>
                </a:path>
                <a:path w="3122929" h="3613150" extrusionOk="0">
                  <a:moveTo>
                    <a:pt x="2434849" y="2929236"/>
                  </a:moveTo>
                  <a:lnTo>
                    <a:pt x="1994985" y="2890573"/>
                  </a:lnTo>
                  <a:lnTo>
                    <a:pt x="1994279" y="2903260"/>
                  </a:lnTo>
                  <a:lnTo>
                    <a:pt x="2433917" y="2941903"/>
                  </a:lnTo>
                  <a:lnTo>
                    <a:pt x="2434849" y="2929236"/>
                  </a:lnTo>
                  <a:close/>
                </a:path>
                <a:path w="3122929" h="3613150" extrusionOk="0">
                  <a:moveTo>
                    <a:pt x="2431761" y="2916215"/>
                  </a:moveTo>
                  <a:lnTo>
                    <a:pt x="1999483" y="2878220"/>
                  </a:lnTo>
                  <a:lnTo>
                    <a:pt x="1996385" y="2890696"/>
                  </a:lnTo>
                  <a:lnTo>
                    <a:pt x="2432094" y="2928994"/>
                  </a:lnTo>
                  <a:lnTo>
                    <a:pt x="2431761" y="2916215"/>
                  </a:lnTo>
                  <a:close/>
                </a:path>
                <a:path w="3122929" h="3613150" extrusionOk="0">
                  <a:moveTo>
                    <a:pt x="2425919" y="2902953"/>
                  </a:moveTo>
                  <a:lnTo>
                    <a:pt x="2010439" y="2866434"/>
                  </a:lnTo>
                  <a:lnTo>
                    <a:pt x="2007205" y="2878898"/>
                  </a:lnTo>
                  <a:lnTo>
                    <a:pt x="2428149" y="2915898"/>
                  </a:lnTo>
                  <a:lnTo>
                    <a:pt x="2425919" y="2902953"/>
                  </a:lnTo>
                  <a:close/>
                </a:path>
                <a:path w="3122929" h="3613150" extrusionOk="0">
                  <a:moveTo>
                    <a:pt x="2418090" y="2889516"/>
                  </a:moveTo>
                  <a:lnTo>
                    <a:pt x="2026634" y="2855108"/>
                  </a:lnTo>
                  <a:lnTo>
                    <a:pt x="2021457" y="2867402"/>
                  </a:lnTo>
                  <a:lnTo>
                    <a:pt x="2421449" y="2902560"/>
                  </a:lnTo>
                  <a:lnTo>
                    <a:pt x="2418090" y="2889516"/>
                  </a:lnTo>
                  <a:close/>
                </a:path>
                <a:path w="3122929" h="3613150" extrusionOk="0">
                  <a:moveTo>
                    <a:pt x="2402043" y="2875356"/>
                  </a:moveTo>
                  <a:lnTo>
                    <a:pt x="2035287" y="2843120"/>
                  </a:lnTo>
                  <a:lnTo>
                    <a:pt x="2032865" y="2855656"/>
                  </a:lnTo>
                  <a:lnTo>
                    <a:pt x="2402241" y="2888123"/>
                  </a:lnTo>
                  <a:lnTo>
                    <a:pt x="2402043" y="2875356"/>
                  </a:lnTo>
                  <a:close/>
                </a:path>
                <a:path w="3122929" h="3613150" extrusionOk="0">
                  <a:moveTo>
                    <a:pt x="2384551" y="2861070"/>
                  </a:moveTo>
                  <a:lnTo>
                    <a:pt x="2053468" y="2831969"/>
                  </a:lnTo>
                  <a:lnTo>
                    <a:pt x="2049646" y="2844382"/>
                  </a:lnTo>
                  <a:lnTo>
                    <a:pt x="2386148" y="2873959"/>
                  </a:lnTo>
                  <a:lnTo>
                    <a:pt x="2384551" y="2861070"/>
                  </a:lnTo>
                  <a:close/>
                </a:path>
                <a:path w="3122929" h="3613150" extrusionOk="0">
                  <a:moveTo>
                    <a:pt x="2315491" y="2842251"/>
                  </a:moveTo>
                  <a:lnTo>
                    <a:pt x="2084563" y="2821953"/>
                  </a:lnTo>
                  <a:lnTo>
                    <a:pt x="2080787" y="2834370"/>
                  </a:lnTo>
                  <a:lnTo>
                    <a:pt x="2313701" y="2854842"/>
                  </a:lnTo>
                  <a:lnTo>
                    <a:pt x="2315491" y="2842251"/>
                  </a:lnTo>
                  <a:close/>
                </a:path>
                <a:path w="3122929" h="3613150" extrusionOk="0">
                  <a:moveTo>
                    <a:pt x="2350802" y="2845355"/>
                  </a:moveTo>
                  <a:lnTo>
                    <a:pt x="2315581" y="2842259"/>
                  </a:lnTo>
                  <a:lnTo>
                    <a:pt x="2313701" y="2854842"/>
                  </a:lnTo>
                  <a:lnTo>
                    <a:pt x="2352580" y="2858260"/>
                  </a:lnTo>
                  <a:lnTo>
                    <a:pt x="2350802" y="2845355"/>
                  </a:lnTo>
                  <a:close/>
                </a:path>
                <a:path w="3122929" h="3613150" extrusionOk="0">
                  <a:moveTo>
                    <a:pt x="2202900" y="2819605"/>
                  </a:moveTo>
                  <a:lnTo>
                    <a:pt x="2196143" y="2831761"/>
                  </a:lnTo>
                  <a:lnTo>
                    <a:pt x="2211542" y="2833114"/>
                  </a:lnTo>
                  <a:lnTo>
                    <a:pt x="2202900" y="2819605"/>
                  </a:lnTo>
                  <a:close/>
                </a:path>
                <a:path w="3122929" h="3613150" extrusionOk="0">
                  <a:moveTo>
                    <a:pt x="2266344" y="2825182"/>
                  </a:moveTo>
                  <a:lnTo>
                    <a:pt x="2221730" y="2821261"/>
                  </a:lnTo>
                  <a:lnTo>
                    <a:pt x="2219489" y="2833813"/>
                  </a:lnTo>
                  <a:lnTo>
                    <a:pt x="2265954" y="2837897"/>
                  </a:lnTo>
                  <a:lnTo>
                    <a:pt x="2266344" y="2825182"/>
                  </a:lnTo>
                  <a:close/>
                </a:path>
                <a:path w="3122929" h="3613150" extrusionOk="0">
                  <a:moveTo>
                    <a:pt x="2271249" y="2812864"/>
                  </a:moveTo>
                  <a:lnTo>
                    <a:pt x="2221487" y="2808490"/>
                  </a:lnTo>
                  <a:lnTo>
                    <a:pt x="2221549" y="2821245"/>
                  </a:lnTo>
                  <a:lnTo>
                    <a:pt x="2268828" y="2825400"/>
                  </a:lnTo>
                  <a:lnTo>
                    <a:pt x="2271249" y="2812864"/>
                  </a:lnTo>
                  <a:close/>
                </a:path>
                <a:path w="3122929" h="3613150" extrusionOk="0">
                  <a:moveTo>
                    <a:pt x="2277080" y="2787879"/>
                  </a:moveTo>
                  <a:lnTo>
                    <a:pt x="2224163" y="2783228"/>
                  </a:lnTo>
                  <a:lnTo>
                    <a:pt x="2225805" y="2796121"/>
                  </a:lnTo>
                  <a:lnTo>
                    <a:pt x="2222825" y="2795859"/>
                  </a:lnTo>
                  <a:lnTo>
                    <a:pt x="2221668" y="2808506"/>
                  </a:lnTo>
                  <a:lnTo>
                    <a:pt x="2270707" y="2812817"/>
                  </a:lnTo>
                  <a:lnTo>
                    <a:pt x="2275369" y="2800477"/>
                  </a:lnTo>
                  <a:lnTo>
                    <a:pt x="2277080" y="2787879"/>
                  </a:lnTo>
                  <a:close/>
                </a:path>
                <a:path w="3122929" h="3613150" extrusionOk="0">
                  <a:moveTo>
                    <a:pt x="2271198" y="2774613"/>
                  </a:moveTo>
                  <a:lnTo>
                    <a:pt x="2226810" y="2770711"/>
                  </a:lnTo>
                  <a:lnTo>
                    <a:pt x="2225066" y="2783307"/>
                  </a:lnTo>
                  <a:lnTo>
                    <a:pt x="2274893" y="2787687"/>
                  </a:lnTo>
                  <a:lnTo>
                    <a:pt x="2271198" y="2774613"/>
                  </a:lnTo>
                  <a:close/>
                </a:path>
                <a:path w="3122929" h="3613150" extrusionOk="0">
                  <a:moveTo>
                    <a:pt x="2278271" y="2762485"/>
                  </a:moveTo>
                  <a:lnTo>
                    <a:pt x="2226037" y="2757894"/>
                  </a:lnTo>
                  <a:lnTo>
                    <a:pt x="2225072" y="2770558"/>
                  </a:lnTo>
                  <a:lnTo>
                    <a:pt x="2275262" y="2774970"/>
                  </a:lnTo>
                  <a:lnTo>
                    <a:pt x="2278271" y="2762485"/>
                  </a:lnTo>
                  <a:close/>
                </a:path>
                <a:path w="3122929" h="3613150" extrusionOk="0">
                  <a:moveTo>
                    <a:pt x="2281957" y="2750061"/>
                  </a:moveTo>
                  <a:lnTo>
                    <a:pt x="2231698" y="2745643"/>
                  </a:lnTo>
                  <a:lnTo>
                    <a:pt x="2232077" y="2758425"/>
                  </a:lnTo>
                  <a:lnTo>
                    <a:pt x="2281161" y="2762740"/>
                  </a:lnTo>
                  <a:lnTo>
                    <a:pt x="2281957" y="2750061"/>
                  </a:lnTo>
                  <a:close/>
                </a:path>
                <a:path w="3122929" h="3613150" extrusionOk="0">
                  <a:moveTo>
                    <a:pt x="2285507" y="2737624"/>
                  </a:moveTo>
                  <a:lnTo>
                    <a:pt x="2232043" y="2732924"/>
                  </a:lnTo>
                  <a:lnTo>
                    <a:pt x="2230931" y="2745575"/>
                  </a:lnTo>
                  <a:lnTo>
                    <a:pt x="2282770" y="2750132"/>
                  </a:lnTo>
                  <a:lnTo>
                    <a:pt x="2285507" y="2737624"/>
                  </a:lnTo>
                  <a:close/>
                </a:path>
                <a:path w="3122929" h="3613150" extrusionOk="0">
                  <a:moveTo>
                    <a:pt x="2284452" y="2724782"/>
                  </a:moveTo>
                  <a:lnTo>
                    <a:pt x="2234780" y="2720416"/>
                  </a:lnTo>
                  <a:lnTo>
                    <a:pt x="2235881" y="2733262"/>
                  </a:lnTo>
                  <a:lnTo>
                    <a:pt x="2285327" y="2737608"/>
                  </a:lnTo>
                  <a:lnTo>
                    <a:pt x="2284452" y="2724782"/>
                  </a:lnTo>
                  <a:close/>
                </a:path>
                <a:path w="3122929" h="3613150" extrusionOk="0">
                  <a:moveTo>
                    <a:pt x="2286783" y="2712238"/>
                  </a:moveTo>
                  <a:lnTo>
                    <a:pt x="2236163" y="2707789"/>
                  </a:lnTo>
                  <a:lnTo>
                    <a:pt x="2234103" y="2720356"/>
                  </a:lnTo>
                  <a:lnTo>
                    <a:pt x="2284226" y="2724762"/>
                  </a:lnTo>
                  <a:lnTo>
                    <a:pt x="2286783" y="2712238"/>
                  </a:lnTo>
                  <a:close/>
                </a:path>
                <a:path w="3122929" h="3613150" extrusionOk="0">
                  <a:moveTo>
                    <a:pt x="2303638" y="2688221"/>
                  </a:moveTo>
                  <a:lnTo>
                    <a:pt x="2247960" y="2683328"/>
                  </a:lnTo>
                  <a:lnTo>
                    <a:pt x="2245810" y="2695887"/>
                  </a:lnTo>
                  <a:lnTo>
                    <a:pt x="2240617" y="2695431"/>
                  </a:lnTo>
                  <a:lnTo>
                    <a:pt x="2236660" y="2707832"/>
                  </a:lnTo>
                  <a:lnTo>
                    <a:pt x="2299653" y="2713369"/>
                  </a:lnTo>
                  <a:lnTo>
                    <a:pt x="2303745" y="2700980"/>
                  </a:lnTo>
                  <a:lnTo>
                    <a:pt x="2303638" y="2688221"/>
                  </a:lnTo>
                  <a:close/>
                </a:path>
                <a:path w="3122929" h="3613150" extrusionOk="0">
                  <a:moveTo>
                    <a:pt x="2310394" y="2676066"/>
                  </a:moveTo>
                  <a:lnTo>
                    <a:pt x="2257607" y="2671426"/>
                  </a:lnTo>
                  <a:lnTo>
                    <a:pt x="2250263" y="2683530"/>
                  </a:lnTo>
                  <a:lnTo>
                    <a:pt x="2305128" y="2688352"/>
                  </a:lnTo>
                  <a:lnTo>
                    <a:pt x="2310394" y="2676066"/>
                  </a:lnTo>
                  <a:close/>
                </a:path>
                <a:path w="3122929" h="3613150" extrusionOk="0">
                  <a:moveTo>
                    <a:pt x="1311562" y="2575524"/>
                  </a:moveTo>
                  <a:lnTo>
                    <a:pt x="1289718" y="2573603"/>
                  </a:lnTo>
                  <a:lnTo>
                    <a:pt x="1294815" y="2586800"/>
                  </a:lnTo>
                  <a:lnTo>
                    <a:pt x="1302717" y="2587495"/>
                  </a:lnTo>
                  <a:lnTo>
                    <a:pt x="1311562" y="2575524"/>
                  </a:lnTo>
                  <a:close/>
                </a:path>
                <a:path w="3122929" h="3613150" extrusionOk="0">
                  <a:moveTo>
                    <a:pt x="1343815" y="2578358"/>
                  </a:moveTo>
                  <a:lnTo>
                    <a:pt x="1328416" y="2577005"/>
                  </a:lnTo>
                  <a:lnTo>
                    <a:pt x="1336968" y="2590506"/>
                  </a:lnTo>
                  <a:lnTo>
                    <a:pt x="1343815" y="2578358"/>
                  </a:lnTo>
                  <a:close/>
                </a:path>
                <a:path w="3122929" h="3613150" extrusionOk="0">
                  <a:moveTo>
                    <a:pt x="1359845" y="2579767"/>
                  </a:moveTo>
                  <a:lnTo>
                    <a:pt x="1343815" y="2578358"/>
                  </a:lnTo>
                  <a:lnTo>
                    <a:pt x="1346450" y="2591339"/>
                  </a:lnTo>
                  <a:lnTo>
                    <a:pt x="1355030" y="2592093"/>
                  </a:lnTo>
                  <a:lnTo>
                    <a:pt x="1359845" y="2579767"/>
                  </a:lnTo>
                  <a:close/>
                </a:path>
                <a:path w="3122929" h="3613150" extrusionOk="0">
                  <a:moveTo>
                    <a:pt x="1409968" y="2584173"/>
                  </a:moveTo>
                  <a:lnTo>
                    <a:pt x="1385945" y="2582062"/>
                  </a:lnTo>
                  <a:lnTo>
                    <a:pt x="1389393" y="2595114"/>
                  </a:lnTo>
                  <a:lnTo>
                    <a:pt x="1402543" y="2596269"/>
                  </a:lnTo>
                  <a:lnTo>
                    <a:pt x="1409968" y="2584173"/>
                  </a:lnTo>
                  <a:close/>
                </a:path>
                <a:path w="3122929" h="3613150" extrusionOk="0">
                  <a:moveTo>
                    <a:pt x="1451557" y="2587829"/>
                  </a:moveTo>
                  <a:lnTo>
                    <a:pt x="1424418" y="2585443"/>
                  </a:lnTo>
                  <a:lnTo>
                    <a:pt x="1424525" y="2598202"/>
                  </a:lnTo>
                  <a:lnTo>
                    <a:pt x="1444710" y="2599976"/>
                  </a:lnTo>
                  <a:lnTo>
                    <a:pt x="1451557" y="2587829"/>
                  </a:lnTo>
                  <a:close/>
                </a:path>
                <a:path w="3122929" h="3613150" extrusionOk="0">
                  <a:moveTo>
                    <a:pt x="1474676" y="2589861"/>
                  </a:moveTo>
                  <a:lnTo>
                    <a:pt x="1461220" y="2588678"/>
                  </a:lnTo>
                  <a:lnTo>
                    <a:pt x="1465482" y="2601801"/>
                  </a:lnTo>
                  <a:lnTo>
                    <a:pt x="1472706" y="2602437"/>
                  </a:lnTo>
                  <a:lnTo>
                    <a:pt x="1474676" y="2589861"/>
                  </a:lnTo>
                  <a:close/>
                </a:path>
                <a:path w="3122929" h="3613150" extrusionOk="0">
                  <a:moveTo>
                    <a:pt x="1496641" y="2591791"/>
                  </a:moveTo>
                  <a:lnTo>
                    <a:pt x="1474676" y="2589861"/>
                  </a:lnTo>
                  <a:lnTo>
                    <a:pt x="1480017" y="2603079"/>
                  </a:lnTo>
                  <a:lnTo>
                    <a:pt x="1487964" y="2603778"/>
                  </a:lnTo>
                  <a:lnTo>
                    <a:pt x="1496641" y="2591791"/>
                  </a:lnTo>
                  <a:close/>
                </a:path>
                <a:path w="3122929" h="3613150" extrusionOk="0">
                  <a:moveTo>
                    <a:pt x="1528773" y="2594616"/>
                  </a:moveTo>
                  <a:lnTo>
                    <a:pt x="1513420" y="2593266"/>
                  </a:lnTo>
                  <a:lnTo>
                    <a:pt x="1522333" y="2606798"/>
                  </a:lnTo>
                  <a:lnTo>
                    <a:pt x="1528773" y="2594616"/>
                  </a:lnTo>
                  <a:close/>
                </a:path>
                <a:path w="3122929" h="3613150" extrusionOk="0">
                  <a:moveTo>
                    <a:pt x="2272040" y="2659946"/>
                  </a:moveTo>
                  <a:lnTo>
                    <a:pt x="2268219" y="2672359"/>
                  </a:lnTo>
                  <a:lnTo>
                    <a:pt x="2280230" y="2673415"/>
                  </a:lnTo>
                  <a:lnTo>
                    <a:pt x="2272040" y="2659946"/>
                  </a:lnTo>
                  <a:close/>
                </a:path>
                <a:path w="3122929" h="3613150" extrusionOk="0">
                  <a:moveTo>
                    <a:pt x="2324285" y="2664538"/>
                  </a:moveTo>
                  <a:lnTo>
                    <a:pt x="2272401" y="2659978"/>
                  </a:lnTo>
                  <a:lnTo>
                    <a:pt x="2280230" y="2673415"/>
                  </a:lnTo>
                  <a:lnTo>
                    <a:pt x="2320780" y="2676979"/>
                  </a:lnTo>
                  <a:lnTo>
                    <a:pt x="2324285" y="2664538"/>
                  </a:lnTo>
                  <a:close/>
                </a:path>
                <a:path w="3122929" h="3613150" extrusionOk="0">
                  <a:moveTo>
                    <a:pt x="1160465" y="2549494"/>
                  </a:moveTo>
                  <a:lnTo>
                    <a:pt x="1145112" y="2548144"/>
                  </a:lnTo>
                  <a:lnTo>
                    <a:pt x="1153121" y="2561597"/>
                  </a:lnTo>
                  <a:lnTo>
                    <a:pt x="1160465" y="2549494"/>
                  </a:lnTo>
                  <a:close/>
                </a:path>
                <a:path w="3122929" h="3613150" extrusionOk="0">
                  <a:moveTo>
                    <a:pt x="1180017" y="2551212"/>
                  </a:moveTo>
                  <a:lnTo>
                    <a:pt x="1163942" y="2549799"/>
                  </a:lnTo>
                  <a:lnTo>
                    <a:pt x="1167074" y="2562824"/>
                  </a:lnTo>
                  <a:lnTo>
                    <a:pt x="1175293" y="2563546"/>
                  </a:lnTo>
                  <a:lnTo>
                    <a:pt x="1180017" y="2551212"/>
                  </a:lnTo>
                  <a:close/>
                </a:path>
                <a:path w="3122929" h="3613150" extrusionOk="0">
                  <a:moveTo>
                    <a:pt x="1229310" y="2542796"/>
                  </a:moveTo>
                  <a:lnTo>
                    <a:pt x="1094746" y="2530968"/>
                  </a:lnTo>
                  <a:lnTo>
                    <a:pt x="1098736" y="2544068"/>
                  </a:lnTo>
                  <a:lnTo>
                    <a:pt x="1201466" y="2553098"/>
                  </a:lnTo>
                  <a:lnTo>
                    <a:pt x="1201393" y="2565840"/>
                  </a:lnTo>
                  <a:lnTo>
                    <a:pt x="1225325" y="2567944"/>
                  </a:lnTo>
                  <a:lnTo>
                    <a:pt x="1227068" y="2556949"/>
                  </a:lnTo>
                  <a:lnTo>
                    <a:pt x="1226708" y="2555316"/>
                  </a:lnTo>
                  <a:lnTo>
                    <a:pt x="1229310" y="2542796"/>
                  </a:lnTo>
                  <a:close/>
                </a:path>
                <a:path w="3122929" h="3613150" extrusionOk="0">
                  <a:moveTo>
                    <a:pt x="1595299" y="2574965"/>
                  </a:moveTo>
                  <a:lnTo>
                    <a:pt x="1229310" y="2542796"/>
                  </a:lnTo>
                  <a:lnTo>
                    <a:pt x="1227068" y="2556949"/>
                  </a:lnTo>
                  <a:lnTo>
                    <a:pt x="1229570" y="2568317"/>
                  </a:lnTo>
                  <a:lnTo>
                    <a:pt x="1594565" y="2600399"/>
                  </a:lnTo>
                  <a:lnTo>
                    <a:pt x="1595407" y="2587723"/>
                  </a:lnTo>
                  <a:lnTo>
                    <a:pt x="1594684" y="2587660"/>
                  </a:lnTo>
                  <a:lnTo>
                    <a:pt x="1595299" y="2574965"/>
                  </a:lnTo>
                  <a:close/>
                </a:path>
                <a:path w="3122929" h="3613150" extrusionOk="0">
                  <a:moveTo>
                    <a:pt x="1637266" y="2591403"/>
                  </a:moveTo>
                  <a:lnTo>
                    <a:pt x="1595407" y="2587723"/>
                  </a:lnTo>
                  <a:lnTo>
                    <a:pt x="1598855" y="2600776"/>
                  </a:lnTo>
                  <a:lnTo>
                    <a:pt x="1630690" y="2603574"/>
                  </a:lnTo>
                  <a:lnTo>
                    <a:pt x="1637266" y="2591403"/>
                  </a:lnTo>
                  <a:close/>
                </a:path>
                <a:path w="3122929" h="3613150" extrusionOk="0">
                  <a:moveTo>
                    <a:pt x="2332080" y="2652474"/>
                  </a:moveTo>
                  <a:lnTo>
                    <a:pt x="2273920" y="2647362"/>
                  </a:lnTo>
                  <a:lnTo>
                    <a:pt x="2273620" y="2660085"/>
                  </a:lnTo>
                  <a:lnTo>
                    <a:pt x="2330427" y="2665078"/>
                  </a:lnTo>
                  <a:lnTo>
                    <a:pt x="2332080" y="2652474"/>
                  </a:lnTo>
                  <a:close/>
                </a:path>
                <a:path w="3122929" h="3613150" extrusionOk="0">
                  <a:moveTo>
                    <a:pt x="1229310" y="2542796"/>
                  </a:moveTo>
                  <a:lnTo>
                    <a:pt x="1226708" y="2555316"/>
                  </a:lnTo>
                  <a:lnTo>
                    <a:pt x="1227068" y="2556949"/>
                  </a:lnTo>
                  <a:lnTo>
                    <a:pt x="1229310" y="2542796"/>
                  </a:lnTo>
                  <a:close/>
                </a:path>
                <a:path w="3122929" h="3613150" extrusionOk="0">
                  <a:moveTo>
                    <a:pt x="1730767" y="2586872"/>
                  </a:moveTo>
                  <a:lnTo>
                    <a:pt x="1595299" y="2574965"/>
                  </a:lnTo>
                  <a:lnTo>
                    <a:pt x="1594684" y="2587660"/>
                  </a:lnTo>
                  <a:lnTo>
                    <a:pt x="1726585" y="2599254"/>
                  </a:lnTo>
                  <a:lnTo>
                    <a:pt x="1730767" y="2586872"/>
                  </a:lnTo>
                  <a:close/>
                </a:path>
                <a:path w="3122929" h="3613150" extrusionOk="0">
                  <a:moveTo>
                    <a:pt x="2349990" y="2641300"/>
                  </a:moveTo>
                  <a:lnTo>
                    <a:pt x="2281895" y="2635314"/>
                  </a:lnTo>
                  <a:lnTo>
                    <a:pt x="2278842" y="2647795"/>
                  </a:lnTo>
                  <a:lnTo>
                    <a:pt x="2344634" y="2653578"/>
                  </a:lnTo>
                  <a:lnTo>
                    <a:pt x="2349990" y="2641300"/>
                  </a:lnTo>
                  <a:close/>
                </a:path>
                <a:path w="3122929" h="3613150" extrusionOk="0">
                  <a:moveTo>
                    <a:pt x="1046322" y="2513963"/>
                  </a:moveTo>
                  <a:lnTo>
                    <a:pt x="1025737" y="2512154"/>
                  </a:lnTo>
                  <a:lnTo>
                    <a:pt x="1030630" y="2525333"/>
                  </a:lnTo>
                  <a:lnTo>
                    <a:pt x="1044532" y="2526555"/>
                  </a:lnTo>
                  <a:lnTo>
                    <a:pt x="1046322" y="2513963"/>
                  </a:lnTo>
                  <a:close/>
                </a:path>
                <a:path w="3122929" h="3613150" extrusionOk="0">
                  <a:moveTo>
                    <a:pt x="1778418" y="2565563"/>
                  </a:moveTo>
                  <a:lnTo>
                    <a:pt x="1006342" y="2497700"/>
                  </a:lnTo>
                  <a:lnTo>
                    <a:pt x="1009384" y="2510716"/>
                  </a:lnTo>
                  <a:lnTo>
                    <a:pt x="1046322" y="2513963"/>
                  </a:lnTo>
                  <a:lnTo>
                    <a:pt x="1048777" y="2526928"/>
                  </a:lnTo>
                  <a:lnTo>
                    <a:pt x="1780213" y="2591218"/>
                  </a:lnTo>
                  <a:lnTo>
                    <a:pt x="1778418" y="2565563"/>
                  </a:lnTo>
                  <a:close/>
                </a:path>
                <a:path w="3122929" h="3613150" extrusionOk="0">
                  <a:moveTo>
                    <a:pt x="2370429" y="2630347"/>
                  </a:moveTo>
                  <a:lnTo>
                    <a:pt x="2293032" y="2623544"/>
                  </a:lnTo>
                  <a:lnTo>
                    <a:pt x="2290249" y="2636049"/>
                  </a:lnTo>
                  <a:lnTo>
                    <a:pt x="2367556" y="2642844"/>
                  </a:lnTo>
                  <a:lnTo>
                    <a:pt x="2370429" y="2630347"/>
                  </a:lnTo>
                  <a:close/>
                </a:path>
                <a:path w="3122929" h="3613150" extrusionOk="0">
                  <a:moveTo>
                    <a:pt x="981596" y="2495525"/>
                  </a:moveTo>
                  <a:lnTo>
                    <a:pt x="966514" y="2494199"/>
                  </a:lnTo>
                  <a:lnTo>
                    <a:pt x="973711" y="2507581"/>
                  </a:lnTo>
                  <a:lnTo>
                    <a:pt x="981596" y="2495525"/>
                  </a:lnTo>
                  <a:close/>
                </a:path>
                <a:path w="3122929" h="3613150" extrusionOk="0">
                  <a:moveTo>
                    <a:pt x="1003678" y="2497466"/>
                  </a:moveTo>
                  <a:lnTo>
                    <a:pt x="981596" y="2495525"/>
                  </a:lnTo>
                  <a:lnTo>
                    <a:pt x="983645" y="2508454"/>
                  </a:lnTo>
                  <a:lnTo>
                    <a:pt x="999766" y="2509871"/>
                  </a:lnTo>
                  <a:lnTo>
                    <a:pt x="1003678" y="2497466"/>
                  </a:lnTo>
                  <a:close/>
                </a:path>
                <a:path w="3122929" h="3613150" extrusionOk="0">
                  <a:moveTo>
                    <a:pt x="1845520" y="2571461"/>
                  </a:moveTo>
                  <a:lnTo>
                    <a:pt x="1778418" y="2565563"/>
                  </a:lnTo>
                  <a:lnTo>
                    <a:pt x="1780693" y="2578512"/>
                  </a:lnTo>
                  <a:lnTo>
                    <a:pt x="1843550" y="2584036"/>
                  </a:lnTo>
                  <a:lnTo>
                    <a:pt x="1845520" y="2571461"/>
                  </a:lnTo>
                  <a:close/>
                </a:path>
                <a:path w="3122929" h="3613150" extrusionOk="0">
                  <a:moveTo>
                    <a:pt x="1861053" y="2572826"/>
                  </a:moveTo>
                  <a:lnTo>
                    <a:pt x="1846287" y="2571528"/>
                  </a:lnTo>
                  <a:lnTo>
                    <a:pt x="1852173" y="2584794"/>
                  </a:lnTo>
                  <a:lnTo>
                    <a:pt x="1861053" y="2572826"/>
                  </a:lnTo>
                  <a:close/>
                </a:path>
                <a:path w="3122929" h="3613150" extrusionOk="0">
                  <a:moveTo>
                    <a:pt x="2392990" y="2619581"/>
                  </a:moveTo>
                  <a:lnTo>
                    <a:pt x="2307194" y="2612040"/>
                  </a:lnTo>
                  <a:lnTo>
                    <a:pt x="2302424" y="2624370"/>
                  </a:lnTo>
                  <a:lnTo>
                    <a:pt x="2387905" y="2631883"/>
                  </a:lnTo>
                  <a:lnTo>
                    <a:pt x="2392990" y="2619581"/>
                  </a:lnTo>
                  <a:close/>
                </a:path>
                <a:path w="3122929" h="3613150" extrusionOk="0">
                  <a:moveTo>
                    <a:pt x="1899600" y="2563465"/>
                  </a:moveTo>
                  <a:lnTo>
                    <a:pt x="935467" y="2478721"/>
                  </a:lnTo>
                  <a:lnTo>
                    <a:pt x="941893" y="2492035"/>
                  </a:lnTo>
                  <a:lnTo>
                    <a:pt x="1894695" y="2575783"/>
                  </a:lnTo>
                  <a:lnTo>
                    <a:pt x="1899600" y="2563465"/>
                  </a:lnTo>
                  <a:close/>
                </a:path>
                <a:path w="3122929" h="3613150" extrusionOk="0">
                  <a:moveTo>
                    <a:pt x="2422099" y="2609391"/>
                  </a:moveTo>
                  <a:lnTo>
                    <a:pt x="2320272" y="2600441"/>
                  </a:lnTo>
                  <a:lnTo>
                    <a:pt x="2316722" y="2612878"/>
                  </a:lnTo>
                  <a:lnTo>
                    <a:pt x="2418684" y="2621840"/>
                  </a:lnTo>
                  <a:lnTo>
                    <a:pt x="2422099" y="2609391"/>
                  </a:lnTo>
                  <a:close/>
                </a:path>
                <a:path w="3122929" h="3613150" extrusionOk="0">
                  <a:moveTo>
                    <a:pt x="1919045" y="2552425"/>
                  </a:moveTo>
                  <a:lnTo>
                    <a:pt x="914596" y="2464138"/>
                  </a:lnTo>
                  <a:lnTo>
                    <a:pt x="917548" y="2477146"/>
                  </a:lnTo>
                  <a:lnTo>
                    <a:pt x="1915585" y="2564870"/>
                  </a:lnTo>
                  <a:lnTo>
                    <a:pt x="1919045" y="2552425"/>
                  </a:lnTo>
                  <a:close/>
                </a:path>
                <a:path w="3122929" h="3613150" extrusionOk="0">
                  <a:moveTo>
                    <a:pt x="2443667" y="2598538"/>
                  </a:moveTo>
                  <a:lnTo>
                    <a:pt x="2340034" y="2589429"/>
                  </a:lnTo>
                  <a:lnTo>
                    <a:pt x="2337838" y="2601985"/>
                  </a:lnTo>
                  <a:lnTo>
                    <a:pt x="2437226" y="2610721"/>
                  </a:lnTo>
                  <a:lnTo>
                    <a:pt x="2443667" y="2598538"/>
                  </a:lnTo>
                  <a:close/>
                </a:path>
                <a:path w="3122929" h="3613150" extrusionOk="0">
                  <a:moveTo>
                    <a:pt x="2465715" y="2600476"/>
                  </a:moveTo>
                  <a:lnTo>
                    <a:pt x="2444299" y="2598593"/>
                  </a:lnTo>
                  <a:lnTo>
                    <a:pt x="2445038" y="2611407"/>
                  </a:lnTo>
                  <a:lnTo>
                    <a:pt x="2457778" y="2612527"/>
                  </a:lnTo>
                  <a:lnTo>
                    <a:pt x="2465715" y="2600476"/>
                  </a:lnTo>
                  <a:close/>
                </a:path>
                <a:path w="3122929" h="3613150" extrusionOk="0">
                  <a:moveTo>
                    <a:pt x="1959128" y="2543200"/>
                  </a:moveTo>
                  <a:lnTo>
                    <a:pt x="880351" y="2448379"/>
                  </a:lnTo>
                  <a:lnTo>
                    <a:pt x="884161" y="2461463"/>
                  </a:lnTo>
                  <a:lnTo>
                    <a:pt x="1952043" y="2555326"/>
                  </a:lnTo>
                  <a:lnTo>
                    <a:pt x="1959128" y="2543200"/>
                  </a:lnTo>
                  <a:close/>
                </a:path>
                <a:path w="3122929" h="3613150" extrusionOk="0">
                  <a:moveTo>
                    <a:pt x="2518247" y="2592344"/>
                  </a:moveTo>
                  <a:lnTo>
                    <a:pt x="2358260" y="2578282"/>
                  </a:lnTo>
                  <a:lnTo>
                    <a:pt x="2353806" y="2590639"/>
                  </a:lnTo>
                  <a:lnTo>
                    <a:pt x="2511446" y="2604495"/>
                  </a:lnTo>
                  <a:lnTo>
                    <a:pt x="2518247" y="2592344"/>
                  </a:lnTo>
                  <a:close/>
                </a:path>
                <a:path w="3122929" h="3613150" extrusionOk="0">
                  <a:moveTo>
                    <a:pt x="881373" y="2435720"/>
                  </a:moveTo>
                  <a:lnTo>
                    <a:pt x="851209" y="2433068"/>
                  </a:lnTo>
                  <a:lnTo>
                    <a:pt x="852875" y="2445964"/>
                  </a:lnTo>
                  <a:lnTo>
                    <a:pt x="872268" y="2447668"/>
                  </a:lnTo>
                  <a:lnTo>
                    <a:pt x="881373" y="2435720"/>
                  </a:lnTo>
                  <a:close/>
                </a:path>
                <a:path w="3122929" h="3613150" extrusionOk="0">
                  <a:moveTo>
                    <a:pt x="1956942" y="2530258"/>
                  </a:moveTo>
                  <a:lnTo>
                    <a:pt x="881373" y="2435720"/>
                  </a:lnTo>
                  <a:lnTo>
                    <a:pt x="873488" y="2447776"/>
                  </a:lnTo>
                  <a:lnTo>
                    <a:pt x="1962604" y="2543505"/>
                  </a:lnTo>
                  <a:lnTo>
                    <a:pt x="1956942" y="2530258"/>
                  </a:lnTo>
                  <a:close/>
                </a:path>
                <a:path w="3122929" h="3613150" extrusionOk="0">
                  <a:moveTo>
                    <a:pt x="1956942" y="2530258"/>
                  </a:moveTo>
                  <a:lnTo>
                    <a:pt x="1962604" y="2543505"/>
                  </a:lnTo>
                  <a:lnTo>
                    <a:pt x="1963823" y="2543612"/>
                  </a:lnTo>
                  <a:lnTo>
                    <a:pt x="1956942" y="2530258"/>
                  </a:lnTo>
                  <a:close/>
                </a:path>
                <a:path w="3122929" h="3613150" extrusionOk="0">
                  <a:moveTo>
                    <a:pt x="1982817" y="2532533"/>
                  </a:moveTo>
                  <a:lnTo>
                    <a:pt x="1956942" y="2530258"/>
                  </a:lnTo>
                  <a:lnTo>
                    <a:pt x="1963823" y="2543612"/>
                  </a:lnTo>
                  <a:lnTo>
                    <a:pt x="1980485" y="2545077"/>
                  </a:lnTo>
                  <a:lnTo>
                    <a:pt x="1982817" y="2532533"/>
                  </a:lnTo>
                  <a:close/>
                </a:path>
                <a:path w="3122929" h="3613150" extrusionOk="0">
                  <a:moveTo>
                    <a:pt x="2627327" y="2589183"/>
                  </a:moveTo>
                  <a:lnTo>
                    <a:pt x="2386872" y="2568048"/>
                  </a:lnTo>
                  <a:lnTo>
                    <a:pt x="2381922" y="2580362"/>
                  </a:lnTo>
                  <a:lnTo>
                    <a:pt x="2622603" y="2601517"/>
                  </a:lnTo>
                  <a:lnTo>
                    <a:pt x="2627327" y="2589183"/>
                  </a:lnTo>
                  <a:close/>
                </a:path>
                <a:path w="3122929" h="3613150" extrusionOk="0">
                  <a:moveTo>
                    <a:pt x="2672750" y="2593175"/>
                  </a:moveTo>
                  <a:lnTo>
                    <a:pt x="2652614" y="2591406"/>
                  </a:lnTo>
                  <a:lnTo>
                    <a:pt x="2656860" y="2604528"/>
                  </a:lnTo>
                  <a:lnTo>
                    <a:pt x="2663982" y="2605154"/>
                  </a:lnTo>
                  <a:lnTo>
                    <a:pt x="2672750" y="2593175"/>
                  </a:lnTo>
                  <a:close/>
                </a:path>
                <a:path w="3122929" h="3613150" extrusionOk="0">
                  <a:moveTo>
                    <a:pt x="2004791" y="2521715"/>
                  </a:moveTo>
                  <a:lnTo>
                    <a:pt x="838006" y="2419159"/>
                  </a:lnTo>
                  <a:lnTo>
                    <a:pt x="839920" y="2432076"/>
                  </a:lnTo>
                  <a:lnTo>
                    <a:pt x="1999795" y="2534025"/>
                  </a:lnTo>
                  <a:lnTo>
                    <a:pt x="2004791" y="2521715"/>
                  </a:lnTo>
                  <a:close/>
                </a:path>
                <a:path w="3122929" h="3613150" extrusionOk="0">
                  <a:moveTo>
                    <a:pt x="2738349" y="2586192"/>
                  </a:moveTo>
                  <a:lnTo>
                    <a:pt x="2407491" y="2557111"/>
                  </a:lnTo>
                  <a:lnTo>
                    <a:pt x="2401999" y="2569377"/>
                  </a:lnTo>
                  <a:lnTo>
                    <a:pt x="2735385" y="2598681"/>
                  </a:lnTo>
                  <a:lnTo>
                    <a:pt x="2738349" y="2586192"/>
                  </a:lnTo>
                  <a:close/>
                </a:path>
                <a:path w="3122929" h="3613150" extrusionOk="0">
                  <a:moveTo>
                    <a:pt x="2048829" y="2500088"/>
                  </a:moveTo>
                  <a:lnTo>
                    <a:pt x="797061" y="2390062"/>
                  </a:lnTo>
                  <a:lnTo>
                    <a:pt x="801323" y="2403186"/>
                  </a:lnTo>
                  <a:lnTo>
                    <a:pt x="805991" y="2416345"/>
                  </a:lnTo>
                  <a:lnTo>
                    <a:pt x="814960" y="2404384"/>
                  </a:lnTo>
                  <a:lnTo>
                    <a:pt x="2045279" y="2512525"/>
                  </a:lnTo>
                  <a:lnTo>
                    <a:pt x="2048829" y="2500088"/>
                  </a:lnTo>
                  <a:close/>
                </a:path>
                <a:path w="3122929" h="3613150" extrusionOk="0">
                  <a:moveTo>
                    <a:pt x="2037557" y="2511846"/>
                  </a:moveTo>
                  <a:lnTo>
                    <a:pt x="814960" y="2404384"/>
                  </a:lnTo>
                  <a:lnTo>
                    <a:pt x="816061" y="2417230"/>
                  </a:lnTo>
                  <a:lnTo>
                    <a:pt x="2031297" y="2524045"/>
                  </a:lnTo>
                  <a:lnTo>
                    <a:pt x="2037557" y="2511846"/>
                  </a:lnTo>
                  <a:close/>
                </a:path>
                <a:path w="3122929" h="3613150" extrusionOk="0">
                  <a:moveTo>
                    <a:pt x="2780101" y="2577113"/>
                  </a:moveTo>
                  <a:lnTo>
                    <a:pt x="2477105" y="2550481"/>
                  </a:lnTo>
                  <a:lnTo>
                    <a:pt x="2474186" y="2562973"/>
                  </a:lnTo>
                  <a:lnTo>
                    <a:pt x="2770906" y="2589054"/>
                  </a:lnTo>
                  <a:lnTo>
                    <a:pt x="2780101" y="2577113"/>
                  </a:lnTo>
                  <a:close/>
                </a:path>
                <a:path w="3122929" h="3613150" extrusionOk="0">
                  <a:moveTo>
                    <a:pt x="2792908" y="2565490"/>
                  </a:moveTo>
                  <a:lnTo>
                    <a:pt x="2527482" y="2542160"/>
                  </a:lnTo>
                  <a:lnTo>
                    <a:pt x="2522893" y="2554506"/>
                  </a:lnTo>
                  <a:lnTo>
                    <a:pt x="2785971" y="2577629"/>
                  </a:lnTo>
                  <a:lnTo>
                    <a:pt x="2792908" y="2565490"/>
                  </a:lnTo>
                  <a:close/>
                </a:path>
                <a:path w="3122929" h="3613150" extrusionOk="0">
                  <a:moveTo>
                    <a:pt x="2062901" y="2488576"/>
                  </a:moveTo>
                  <a:lnTo>
                    <a:pt x="781466" y="2375942"/>
                  </a:lnTo>
                  <a:lnTo>
                    <a:pt x="784418" y="2388951"/>
                  </a:lnTo>
                  <a:lnTo>
                    <a:pt x="2057589" y="2500858"/>
                  </a:lnTo>
                  <a:lnTo>
                    <a:pt x="2062901" y="2488576"/>
                  </a:lnTo>
                  <a:close/>
                </a:path>
                <a:path w="3122929" h="3613150" extrusionOk="0">
                  <a:moveTo>
                    <a:pt x="2640397" y="2539336"/>
                  </a:moveTo>
                  <a:lnTo>
                    <a:pt x="2625016" y="2537984"/>
                  </a:lnTo>
                  <a:lnTo>
                    <a:pt x="2617162" y="2550042"/>
                  </a:lnTo>
                  <a:lnTo>
                    <a:pt x="2645113" y="2552499"/>
                  </a:lnTo>
                  <a:lnTo>
                    <a:pt x="2640397" y="2539336"/>
                  </a:lnTo>
                  <a:close/>
                </a:path>
                <a:path w="3122929" h="3613150" extrusionOk="0">
                  <a:moveTo>
                    <a:pt x="2664242" y="2541432"/>
                  </a:moveTo>
                  <a:lnTo>
                    <a:pt x="2650696" y="2540241"/>
                  </a:lnTo>
                  <a:lnTo>
                    <a:pt x="2645113" y="2552499"/>
                  </a:lnTo>
                  <a:lnTo>
                    <a:pt x="2668639" y="2554567"/>
                  </a:lnTo>
                  <a:lnTo>
                    <a:pt x="2664242" y="2541432"/>
                  </a:lnTo>
                  <a:close/>
                </a:path>
                <a:path w="3122929" h="3613150" extrusionOk="0">
                  <a:moveTo>
                    <a:pt x="2796052" y="2553017"/>
                  </a:moveTo>
                  <a:lnTo>
                    <a:pt x="2696393" y="2544258"/>
                  </a:lnTo>
                  <a:lnTo>
                    <a:pt x="2692482" y="2556663"/>
                  </a:lnTo>
                  <a:lnTo>
                    <a:pt x="2796295" y="2565788"/>
                  </a:lnTo>
                  <a:lnTo>
                    <a:pt x="2796052" y="2553017"/>
                  </a:lnTo>
                  <a:close/>
                </a:path>
                <a:path w="3122929" h="3613150" extrusionOk="0">
                  <a:moveTo>
                    <a:pt x="2074308" y="2476830"/>
                  </a:moveTo>
                  <a:lnTo>
                    <a:pt x="773908" y="2362529"/>
                  </a:lnTo>
                  <a:lnTo>
                    <a:pt x="773699" y="2375260"/>
                  </a:lnTo>
                  <a:lnTo>
                    <a:pt x="2072519" y="2489421"/>
                  </a:lnTo>
                  <a:lnTo>
                    <a:pt x="2074308" y="2476830"/>
                  </a:lnTo>
                  <a:close/>
                </a:path>
                <a:path w="3122929" h="3613150" extrusionOk="0">
                  <a:moveTo>
                    <a:pt x="2808770" y="2541386"/>
                  </a:moveTo>
                  <a:lnTo>
                    <a:pt x="2743790" y="2535675"/>
                  </a:lnTo>
                  <a:lnTo>
                    <a:pt x="2741911" y="2548258"/>
                  </a:lnTo>
                  <a:lnTo>
                    <a:pt x="2805896" y="2553883"/>
                  </a:lnTo>
                  <a:lnTo>
                    <a:pt x="2808770" y="2541386"/>
                  </a:lnTo>
                  <a:close/>
                </a:path>
                <a:path w="3122929" h="3613150" extrusionOk="0">
                  <a:moveTo>
                    <a:pt x="2087793" y="2465266"/>
                  </a:moveTo>
                  <a:lnTo>
                    <a:pt x="766034" y="2349088"/>
                  </a:lnTo>
                  <a:lnTo>
                    <a:pt x="767721" y="2361985"/>
                  </a:lnTo>
                  <a:lnTo>
                    <a:pt x="2084694" y="2477743"/>
                  </a:lnTo>
                  <a:lnTo>
                    <a:pt x="2087793" y="2465266"/>
                  </a:lnTo>
                  <a:close/>
                </a:path>
                <a:path w="3122929" h="3613150" extrusionOk="0">
                  <a:moveTo>
                    <a:pt x="2817739" y="2529426"/>
                  </a:moveTo>
                  <a:lnTo>
                    <a:pt x="2760210" y="2524369"/>
                  </a:lnTo>
                  <a:lnTo>
                    <a:pt x="2758285" y="2536949"/>
                  </a:lnTo>
                  <a:lnTo>
                    <a:pt x="2813646" y="2541815"/>
                  </a:lnTo>
                  <a:lnTo>
                    <a:pt x="2817739" y="2529426"/>
                  </a:lnTo>
                  <a:close/>
                </a:path>
                <a:path w="3122929" h="3613150" extrusionOk="0">
                  <a:moveTo>
                    <a:pt x="2087325" y="2452476"/>
                  </a:moveTo>
                  <a:lnTo>
                    <a:pt x="755766" y="2335437"/>
                  </a:lnTo>
                  <a:lnTo>
                    <a:pt x="760705" y="2348620"/>
                  </a:lnTo>
                  <a:lnTo>
                    <a:pt x="2086213" y="2465127"/>
                  </a:lnTo>
                  <a:lnTo>
                    <a:pt x="2087325" y="2452476"/>
                  </a:lnTo>
                  <a:close/>
                </a:path>
                <a:path w="3122929" h="3613150" extrusionOk="0">
                  <a:moveTo>
                    <a:pt x="2817361" y="2516643"/>
                  </a:moveTo>
                  <a:lnTo>
                    <a:pt x="2769315" y="2512420"/>
                  </a:lnTo>
                  <a:lnTo>
                    <a:pt x="2769241" y="2525163"/>
                  </a:lnTo>
                  <a:lnTo>
                    <a:pt x="2818281" y="2529473"/>
                  </a:lnTo>
                  <a:lnTo>
                    <a:pt x="2817361" y="2516643"/>
                  </a:lnTo>
                  <a:close/>
                </a:path>
                <a:path w="3122929" h="3613150" extrusionOk="0">
                  <a:moveTo>
                    <a:pt x="2098461" y="2440706"/>
                  </a:moveTo>
                  <a:lnTo>
                    <a:pt x="751279" y="2322293"/>
                  </a:lnTo>
                  <a:lnTo>
                    <a:pt x="751702" y="2335079"/>
                  </a:lnTo>
                  <a:lnTo>
                    <a:pt x="2096401" y="2453274"/>
                  </a:lnTo>
                  <a:lnTo>
                    <a:pt x="2098461" y="2440706"/>
                  </a:lnTo>
                  <a:close/>
                </a:path>
                <a:path w="3122929" h="3613150" extrusionOk="0">
                  <a:moveTo>
                    <a:pt x="2822113" y="2491563"/>
                  </a:moveTo>
                  <a:lnTo>
                    <a:pt x="2763320" y="2486395"/>
                  </a:lnTo>
                  <a:lnTo>
                    <a:pt x="2765685" y="2499352"/>
                  </a:lnTo>
                  <a:lnTo>
                    <a:pt x="2772594" y="2499960"/>
                  </a:lnTo>
                  <a:lnTo>
                    <a:pt x="2769540" y="2512440"/>
                  </a:lnTo>
                  <a:lnTo>
                    <a:pt x="2820612" y="2516929"/>
                  </a:lnTo>
                  <a:lnTo>
                    <a:pt x="2822943" y="2504385"/>
                  </a:lnTo>
                  <a:lnTo>
                    <a:pt x="2822113" y="2491563"/>
                  </a:lnTo>
                  <a:close/>
                </a:path>
                <a:path w="3122929" h="3613150" extrusionOk="0">
                  <a:moveTo>
                    <a:pt x="2108785" y="2428864"/>
                  </a:moveTo>
                  <a:lnTo>
                    <a:pt x="752391" y="2309642"/>
                  </a:lnTo>
                  <a:lnTo>
                    <a:pt x="751731" y="2322333"/>
                  </a:lnTo>
                  <a:lnTo>
                    <a:pt x="2105054" y="2441285"/>
                  </a:lnTo>
                  <a:lnTo>
                    <a:pt x="2108785" y="2428864"/>
                  </a:lnTo>
                  <a:close/>
                </a:path>
                <a:path w="3122929" h="3613150" extrusionOk="0">
                  <a:moveTo>
                    <a:pt x="2110213" y="2416241"/>
                  </a:moveTo>
                  <a:lnTo>
                    <a:pt x="753097" y="2296955"/>
                  </a:lnTo>
                  <a:lnTo>
                    <a:pt x="751127" y="2309531"/>
                  </a:lnTo>
                  <a:lnTo>
                    <a:pt x="2109959" y="2428967"/>
                  </a:lnTo>
                  <a:lnTo>
                    <a:pt x="2110213" y="2416241"/>
                  </a:lnTo>
                  <a:close/>
                </a:path>
                <a:path w="3122929" h="3613150" extrusionOk="0">
                  <a:moveTo>
                    <a:pt x="2814855" y="2465427"/>
                  </a:moveTo>
                  <a:lnTo>
                    <a:pt x="2764461" y="2460998"/>
                  </a:lnTo>
                  <a:lnTo>
                    <a:pt x="2762671" y="2473589"/>
                  </a:lnTo>
                  <a:lnTo>
                    <a:pt x="2767503" y="2474014"/>
                  </a:lnTo>
                  <a:lnTo>
                    <a:pt x="2767113" y="2486729"/>
                  </a:lnTo>
                  <a:lnTo>
                    <a:pt x="2811727" y="2490650"/>
                  </a:lnTo>
                  <a:lnTo>
                    <a:pt x="2814871" y="2478178"/>
                  </a:lnTo>
                  <a:lnTo>
                    <a:pt x="2814855" y="2465427"/>
                  </a:lnTo>
                  <a:close/>
                </a:path>
                <a:path w="3122929" h="3613150" extrusionOk="0">
                  <a:moveTo>
                    <a:pt x="2108164" y="2403312"/>
                  </a:moveTo>
                  <a:lnTo>
                    <a:pt x="751996" y="2284109"/>
                  </a:lnTo>
                  <a:lnTo>
                    <a:pt x="751697" y="2296832"/>
                  </a:lnTo>
                  <a:lnTo>
                    <a:pt x="2104614" y="2415749"/>
                  </a:lnTo>
                  <a:lnTo>
                    <a:pt x="2108164" y="2403312"/>
                  </a:lnTo>
                  <a:close/>
                </a:path>
                <a:path w="3122929" h="3613150" extrusionOk="0">
                  <a:moveTo>
                    <a:pt x="2109683" y="2390696"/>
                  </a:moveTo>
                  <a:lnTo>
                    <a:pt x="753063" y="2271454"/>
                  </a:lnTo>
                  <a:lnTo>
                    <a:pt x="751138" y="2284034"/>
                  </a:lnTo>
                  <a:lnTo>
                    <a:pt x="2109158" y="2403399"/>
                  </a:lnTo>
                  <a:lnTo>
                    <a:pt x="2109683" y="2390696"/>
                  </a:lnTo>
                  <a:close/>
                </a:path>
                <a:path w="3122929" h="3613150" extrusionOk="0">
                  <a:moveTo>
                    <a:pt x="2815244" y="2452713"/>
                  </a:moveTo>
                  <a:lnTo>
                    <a:pt x="2766656" y="2448442"/>
                  </a:lnTo>
                  <a:lnTo>
                    <a:pt x="2766493" y="2461176"/>
                  </a:lnTo>
                  <a:lnTo>
                    <a:pt x="2812145" y="2465189"/>
                  </a:lnTo>
                  <a:lnTo>
                    <a:pt x="2815244" y="2452713"/>
                  </a:lnTo>
                  <a:close/>
                </a:path>
                <a:path w="3122929" h="3613150" extrusionOk="0">
                  <a:moveTo>
                    <a:pt x="2114272" y="2378351"/>
                  </a:moveTo>
                  <a:lnTo>
                    <a:pt x="756162" y="2258978"/>
                  </a:lnTo>
                  <a:lnTo>
                    <a:pt x="755547" y="2271672"/>
                  </a:lnTo>
                  <a:lnTo>
                    <a:pt x="2111579" y="2390863"/>
                  </a:lnTo>
                  <a:lnTo>
                    <a:pt x="2114272" y="2378351"/>
                  </a:lnTo>
                  <a:close/>
                </a:path>
                <a:path w="3122929" h="3613150" extrusionOk="0">
                  <a:moveTo>
                    <a:pt x="2811570" y="2439641"/>
                  </a:moveTo>
                  <a:lnTo>
                    <a:pt x="2752009" y="2434405"/>
                  </a:lnTo>
                  <a:lnTo>
                    <a:pt x="2752748" y="2447219"/>
                  </a:lnTo>
                  <a:lnTo>
                    <a:pt x="2811857" y="2452415"/>
                  </a:lnTo>
                  <a:lnTo>
                    <a:pt x="2811570" y="2439641"/>
                  </a:lnTo>
                  <a:close/>
                </a:path>
                <a:path w="3122929" h="3613150" extrusionOk="0">
                  <a:moveTo>
                    <a:pt x="2111997" y="2365402"/>
                  </a:moveTo>
                  <a:lnTo>
                    <a:pt x="754881" y="2246116"/>
                  </a:lnTo>
                  <a:lnTo>
                    <a:pt x="756207" y="2258982"/>
                  </a:lnTo>
                  <a:lnTo>
                    <a:pt x="2107950" y="2377795"/>
                  </a:lnTo>
                  <a:lnTo>
                    <a:pt x="2111997" y="2365402"/>
                  </a:lnTo>
                  <a:close/>
                </a:path>
                <a:path w="3122929" h="3613150" extrusionOk="0">
                  <a:moveTo>
                    <a:pt x="2798909" y="2425779"/>
                  </a:moveTo>
                  <a:lnTo>
                    <a:pt x="2747206" y="2421234"/>
                  </a:lnTo>
                  <a:lnTo>
                    <a:pt x="2747584" y="2434016"/>
                  </a:lnTo>
                  <a:lnTo>
                    <a:pt x="2797526" y="2438406"/>
                  </a:lnTo>
                  <a:lnTo>
                    <a:pt x="2798909" y="2425779"/>
                  </a:lnTo>
                  <a:close/>
                </a:path>
                <a:path w="3122929" h="3613150" extrusionOk="0">
                  <a:moveTo>
                    <a:pt x="2802025" y="2426053"/>
                  </a:moveTo>
                  <a:lnTo>
                    <a:pt x="2797526" y="2438406"/>
                  </a:lnTo>
                  <a:lnTo>
                    <a:pt x="2803396" y="2438922"/>
                  </a:lnTo>
                  <a:lnTo>
                    <a:pt x="2802025" y="2426053"/>
                  </a:lnTo>
                  <a:close/>
                </a:path>
                <a:path w="3122929" h="3613150" extrusionOk="0">
                  <a:moveTo>
                    <a:pt x="2112070" y="2352659"/>
                  </a:moveTo>
                  <a:lnTo>
                    <a:pt x="756399" y="2233501"/>
                  </a:lnTo>
                  <a:lnTo>
                    <a:pt x="754158" y="2246053"/>
                  </a:lnTo>
                  <a:lnTo>
                    <a:pt x="2112720" y="2365465"/>
                  </a:lnTo>
                  <a:lnTo>
                    <a:pt x="2112070" y="2352659"/>
                  </a:lnTo>
                  <a:close/>
                </a:path>
                <a:path w="3122929" h="3613150" extrusionOk="0">
                  <a:moveTo>
                    <a:pt x="2794196" y="2412616"/>
                  </a:moveTo>
                  <a:lnTo>
                    <a:pt x="2735358" y="2407444"/>
                  </a:lnTo>
                  <a:lnTo>
                    <a:pt x="2737271" y="2420361"/>
                  </a:lnTo>
                  <a:lnTo>
                    <a:pt x="2796967" y="2425608"/>
                  </a:lnTo>
                  <a:lnTo>
                    <a:pt x="2794196" y="2412616"/>
                  </a:lnTo>
                  <a:close/>
                </a:path>
                <a:path w="3122929" h="3613150" extrusionOk="0">
                  <a:moveTo>
                    <a:pt x="2113318" y="2340020"/>
                  </a:moveTo>
                  <a:lnTo>
                    <a:pt x="760853" y="2221143"/>
                  </a:lnTo>
                  <a:lnTo>
                    <a:pt x="756851" y="2233540"/>
                  </a:lnTo>
                  <a:lnTo>
                    <a:pt x="2112206" y="2352671"/>
                  </a:lnTo>
                  <a:lnTo>
                    <a:pt x="2113318" y="2340020"/>
                  </a:lnTo>
                  <a:close/>
                </a:path>
                <a:path w="3122929" h="3613150" extrusionOk="0">
                  <a:moveTo>
                    <a:pt x="2791876" y="2399663"/>
                  </a:moveTo>
                  <a:lnTo>
                    <a:pt x="2724278" y="2393721"/>
                  </a:lnTo>
                  <a:lnTo>
                    <a:pt x="2724114" y="2406456"/>
                  </a:lnTo>
                  <a:lnTo>
                    <a:pt x="2791803" y="2412405"/>
                  </a:lnTo>
                  <a:lnTo>
                    <a:pt x="2791876" y="2399663"/>
                  </a:lnTo>
                  <a:close/>
                </a:path>
                <a:path w="3122929" h="3613150" extrusionOk="0">
                  <a:moveTo>
                    <a:pt x="2107250" y="2326738"/>
                  </a:moveTo>
                  <a:lnTo>
                    <a:pt x="774202" y="2209567"/>
                  </a:lnTo>
                  <a:lnTo>
                    <a:pt x="769026" y="2221861"/>
                  </a:lnTo>
                  <a:lnTo>
                    <a:pt x="2110789" y="2339798"/>
                  </a:lnTo>
                  <a:lnTo>
                    <a:pt x="2107250" y="2326738"/>
                  </a:lnTo>
                  <a:close/>
                </a:path>
                <a:path w="3122929" h="3613150" extrusionOk="0">
                  <a:moveTo>
                    <a:pt x="2783009" y="2386134"/>
                  </a:moveTo>
                  <a:lnTo>
                    <a:pt x="2716765" y="2380312"/>
                  </a:lnTo>
                  <a:lnTo>
                    <a:pt x="2716421" y="2393030"/>
                  </a:lnTo>
                  <a:lnTo>
                    <a:pt x="2787948" y="2399317"/>
                  </a:lnTo>
                  <a:lnTo>
                    <a:pt x="2783009" y="2386134"/>
                  </a:lnTo>
                  <a:close/>
                </a:path>
                <a:path w="3122929" h="3613150" extrusionOk="0">
                  <a:moveTo>
                    <a:pt x="2099286" y="2313289"/>
                  </a:moveTo>
                  <a:lnTo>
                    <a:pt x="780010" y="2197329"/>
                  </a:lnTo>
                  <a:lnTo>
                    <a:pt x="780388" y="2210111"/>
                  </a:lnTo>
                  <a:lnTo>
                    <a:pt x="2099574" y="2326063"/>
                  </a:lnTo>
                  <a:lnTo>
                    <a:pt x="2099286" y="2313289"/>
                  </a:lnTo>
                  <a:close/>
                </a:path>
                <a:path w="3122929" h="3613150" extrusionOk="0">
                  <a:moveTo>
                    <a:pt x="2769535" y="2372201"/>
                  </a:moveTo>
                  <a:lnTo>
                    <a:pt x="2691732" y="2365362"/>
                  </a:lnTo>
                  <a:lnTo>
                    <a:pt x="2696716" y="2378549"/>
                  </a:lnTo>
                  <a:lnTo>
                    <a:pt x="2770726" y="2385055"/>
                  </a:lnTo>
                  <a:lnTo>
                    <a:pt x="2769535" y="2372201"/>
                  </a:lnTo>
                  <a:close/>
                </a:path>
                <a:path w="3122929" h="3613150" extrusionOk="0">
                  <a:moveTo>
                    <a:pt x="2089741" y="2299701"/>
                  </a:moveTo>
                  <a:lnTo>
                    <a:pt x="786405" y="2185142"/>
                  </a:lnTo>
                  <a:lnTo>
                    <a:pt x="780462" y="2197369"/>
                  </a:lnTo>
                  <a:lnTo>
                    <a:pt x="2092829" y="2312721"/>
                  </a:lnTo>
                  <a:lnTo>
                    <a:pt x="2089741" y="2299701"/>
                  </a:lnTo>
                  <a:close/>
                </a:path>
                <a:path w="3122929" h="3613150" extrusionOk="0">
                  <a:moveTo>
                    <a:pt x="2761616" y="2358756"/>
                  </a:moveTo>
                  <a:lnTo>
                    <a:pt x="2687289" y="2352223"/>
                  </a:lnTo>
                  <a:lnTo>
                    <a:pt x="2690241" y="2365231"/>
                  </a:lnTo>
                  <a:lnTo>
                    <a:pt x="2761362" y="2371483"/>
                  </a:lnTo>
                  <a:lnTo>
                    <a:pt x="2761616" y="2358756"/>
                  </a:lnTo>
                  <a:close/>
                </a:path>
                <a:path w="3122929" h="3613150" extrusionOk="0">
                  <a:moveTo>
                    <a:pt x="2083447" y="2286398"/>
                  </a:moveTo>
                  <a:lnTo>
                    <a:pt x="799574" y="2173551"/>
                  </a:lnTo>
                  <a:lnTo>
                    <a:pt x="795798" y="2185968"/>
                  </a:lnTo>
                  <a:lnTo>
                    <a:pt x="2085812" y="2299355"/>
                  </a:lnTo>
                  <a:lnTo>
                    <a:pt x="2083447" y="2286398"/>
                  </a:lnTo>
                  <a:close/>
                </a:path>
                <a:path w="3122929" h="3613150" extrusionOk="0">
                  <a:moveTo>
                    <a:pt x="2750598" y="2345039"/>
                  </a:moveTo>
                  <a:lnTo>
                    <a:pt x="2665792" y="2337585"/>
                  </a:lnTo>
                  <a:lnTo>
                    <a:pt x="2672253" y="2350901"/>
                  </a:lnTo>
                  <a:lnTo>
                    <a:pt x="2756373" y="2358295"/>
                  </a:lnTo>
                  <a:lnTo>
                    <a:pt x="2750598" y="2345039"/>
                  </a:lnTo>
                  <a:close/>
                </a:path>
                <a:path w="3122929" h="3613150" extrusionOk="0">
                  <a:moveTo>
                    <a:pt x="2063426" y="2271890"/>
                  </a:moveTo>
                  <a:lnTo>
                    <a:pt x="823134" y="2162873"/>
                  </a:lnTo>
                  <a:lnTo>
                    <a:pt x="819849" y="2175333"/>
                  </a:lnTo>
                  <a:lnTo>
                    <a:pt x="2062721" y="2284577"/>
                  </a:lnTo>
                  <a:lnTo>
                    <a:pt x="2063426" y="2271890"/>
                  </a:lnTo>
                  <a:close/>
                </a:path>
                <a:path w="3122929" h="3613150" extrusionOk="0">
                  <a:moveTo>
                    <a:pt x="2732863" y="2330731"/>
                  </a:moveTo>
                  <a:lnTo>
                    <a:pt x="2651944" y="2323618"/>
                  </a:lnTo>
                  <a:lnTo>
                    <a:pt x="2653324" y="2336489"/>
                  </a:lnTo>
                  <a:lnTo>
                    <a:pt x="2732474" y="2343446"/>
                  </a:lnTo>
                  <a:lnTo>
                    <a:pt x="2732863" y="2330731"/>
                  </a:lnTo>
                  <a:close/>
                </a:path>
                <a:path w="3122929" h="3613150" extrusionOk="0">
                  <a:moveTo>
                    <a:pt x="2051759" y="2258115"/>
                  </a:moveTo>
                  <a:lnTo>
                    <a:pt x="836907" y="2151334"/>
                  </a:lnTo>
                  <a:lnTo>
                    <a:pt x="828626" y="2163355"/>
                  </a:lnTo>
                  <a:lnTo>
                    <a:pt x="2056969" y="2271322"/>
                  </a:lnTo>
                  <a:lnTo>
                    <a:pt x="2051759" y="2258115"/>
                  </a:lnTo>
                  <a:close/>
                </a:path>
                <a:path w="3122929" h="3613150" extrusionOk="0">
                  <a:moveTo>
                    <a:pt x="2722009" y="2317028"/>
                  </a:moveTo>
                  <a:lnTo>
                    <a:pt x="2635129" y="2309391"/>
                  </a:lnTo>
                  <a:lnTo>
                    <a:pt x="2636139" y="2322229"/>
                  </a:lnTo>
                  <a:lnTo>
                    <a:pt x="2723561" y="2329913"/>
                  </a:lnTo>
                  <a:lnTo>
                    <a:pt x="2722009" y="2317028"/>
                  </a:lnTo>
                  <a:close/>
                </a:path>
                <a:path w="3122929" h="3613150" extrusionOk="0">
                  <a:moveTo>
                    <a:pt x="2017785" y="2242380"/>
                  </a:moveTo>
                  <a:lnTo>
                    <a:pt x="865270" y="2141078"/>
                  </a:lnTo>
                  <a:lnTo>
                    <a:pt x="862939" y="2153622"/>
                  </a:lnTo>
                  <a:lnTo>
                    <a:pt x="2019879" y="2255313"/>
                  </a:lnTo>
                  <a:lnTo>
                    <a:pt x="2017785" y="2242380"/>
                  </a:lnTo>
                  <a:close/>
                </a:path>
                <a:path w="3122929" h="3613150" extrusionOk="0">
                  <a:moveTo>
                    <a:pt x="2708581" y="2303099"/>
                  </a:moveTo>
                  <a:lnTo>
                    <a:pt x="2628248" y="2296038"/>
                  </a:lnTo>
                  <a:lnTo>
                    <a:pt x="2629394" y="2308887"/>
                  </a:lnTo>
                  <a:lnTo>
                    <a:pt x="2711126" y="2316071"/>
                  </a:lnTo>
                  <a:lnTo>
                    <a:pt x="2708581" y="2303099"/>
                  </a:lnTo>
                  <a:close/>
                </a:path>
                <a:path w="3122929" h="3613150" extrusionOk="0">
                  <a:moveTo>
                    <a:pt x="887109" y="2130249"/>
                  </a:moveTo>
                  <a:lnTo>
                    <a:pt x="885348" y="2130094"/>
                  </a:lnTo>
                  <a:lnTo>
                    <a:pt x="882520" y="2142594"/>
                  </a:lnTo>
                  <a:lnTo>
                    <a:pt x="887713" y="2143051"/>
                  </a:lnTo>
                  <a:lnTo>
                    <a:pt x="887109" y="2130249"/>
                  </a:lnTo>
                  <a:close/>
                </a:path>
                <a:path w="3122929" h="3613150" extrusionOk="0">
                  <a:moveTo>
                    <a:pt x="2004405" y="2228455"/>
                  </a:moveTo>
                  <a:lnTo>
                    <a:pt x="890044" y="2130507"/>
                  </a:lnTo>
                  <a:lnTo>
                    <a:pt x="887713" y="2143051"/>
                  </a:lnTo>
                  <a:lnTo>
                    <a:pt x="2006270" y="2241368"/>
                  </a:lnTo>
                  <a:lnTo>
                    <a:pt x="2004405" y="2228455"/>
                  </a:lnTo>
                  <a:close/>
                </a:path>
                <a:path w="3122929" h="3613150" extrusionOk="0">
                  <a:moveTo>
                    <a:pt x="2599467" y="2280759"/>
                  </a:moveTo>
                  <a:lnTo>
                    <a:pt x="2586598" y="2279628"/>
                  </a:lnTo>
                  <a:lnTo>
                    <a:pt x="2591582" y="2292815"/>
                  </a:lnTo>
                  <a:lnTo>
                    <a:pt x="2599467" y="2280759"/>
                  </a:lnTo>
                  <a:close/>
                </a:path>
                <a:path w="3122929" h="3613150" extrusionOk="0">
                  <a:moveTo>
                    <a:pt x="2680386" y="2287871"/>
                  </a:moveTo>
                  <a:lnTo>
                    <a:pt x="2599467" y="2280759"/>
                  </a:lnTo>
                  <a:lnTo>
                    <a:pt x="2601651" y="2293700"/>
                  </a:lnTo>
                  <a:lnTo>
                    <a:pt x="2684422" y="2300975"/>
                  </a:lnTo>
                  <a:lnTo>
                    <a:pt x="2680386" y="2287871"/>
                  </a:lnTo>
                  <a:close/>
                </a:path>
                <a:path w="3122929" h="3613150" extrusionOk="0">
                  <a:moveTo>
                    <a:pt x="1972054" y="2212863"/>
                  </a:moveTo>
                  <a:lnTo>
                    <a:pt x="918538" y="2120262"/>
                  </a:lnTo>
                  <a:lnTo>
                    <a:pt x="911399" y="2132384"/>
                  </a:lnTo>
                  <a:lnTo>
                    <a:pt x="1971890" y="2225597"/>
                  </a:lnTo>
                  <a:lnTo>
                    <a:pt x="1972054" y="2212863"/>
                  </a:lnTo>
                  <a:close/>
                </a:path>
                <a:path w="3122929" h="3613150" extrusionOk="0">
                  <a:moveTo>
                    <a:pt x="2673822" y="2274545"/>
                  </a:moveTo>
                  <a:lnTo>
                    <a:pt x="2573440" y="2265722"/>
                  </a:lnTo>
                  <a:lnTo>
                    <a:pt x="2575128" y="2278620"/>
                  </a:lnTo>
                  <a:lnTo>
                    <a:pt x="2673568" y="2287272"/>
                  </a:lnTo>
                  <a:lnTo>
                    <a:pt x="2673822" y="2274545"/>
                  </a:lnTo>
                  <a:close/>
                </a:path>
                <a:path w="3122929" h="3613150" extrusionOk="0">
                  <a:moveTo>
                    <a:pt x="1934738" y="2196834"/>
                  </a:moveTo>
                  <a:lnTo>
                    <a:pt x="954945" y="2110713"/>
                  </a:lnTo>
                  <a:lnTo>
                    <a:pt x="951304" y="2123142"/>
                  </a:lnTo>
                  <a:lnTo>
                    <a:pt x="1938367" y="2209902"/>
                  </a:lnTo>
                  <a:lnTo>
                    <a:pt x="1934738" y="2196834"/>
                  </a:lnTo>
                  <a:close/>
                </a:path>
                <a:path w="3122929" h="3613150" extrusionOk="0">
                  <a:moveTo>
                    <a:pt x="2647299" y="2259465"/>
                  </a:moveTo>
                  <a:lnTo>
                    <a:pt x="2543395" y="2250332"/>
                  </a:lnTo>
                  <a:lnTo>
                    <a:pt x="2545715" y="2263285"/>
                  </a:lnTo>
                  <a:lnTo>
                    <a:pt x="2648670" y="2272335"/>
                  </a:lnTo>
                  <a:lnTo>
                    <a:pt x="2647299" y="2259465"/>
                  </a:lnTo>
                  <a:close/>
                </a:path>
                <a:path w="3122929" h="3613150" extrusionOk="0">
                  <a:moveTo>
                    <a:pt x="1890875" y="2180229"/>
                  </a:moveTo>
                  <a:lnTo>
                    <a:pt x="1002467" y="2102141"/>
                  </a:lnTo>
                  <a:lnTo>
                    <a:pt x="997211" y="2114428"/>
                  </a:lnTo>
                  <a:lnTo>
                    <a:pt x="1895407" y="2193377"/>
                  </a:lnTo>
                  <a:lnTo>
                    <a:pt x="1890875" y="2180229"/>
                  </a:lnTo>
                  <a:close/>
                </a:path>
                <a:path w="3122929" h="3613150" extrusionOk="0">
                  <a:moveTo>
                    <a:pt x="2634728" y="2245611"/>
                  </a:moveTo>
                  <a:lnTo>
                    <a:pt x="2522335" y="2235732"/>
                  </a:lnTo>
                  <a:lnTo>
                    <a:pt x="2524204" y="2248646"/>
                  </a:lnTo>
                  <a:lnTo>
                    <a:pt x="2634249" y="2258318"/>
                  </a:lnTo>
                  <a:lnTo>
                    <a:pt x="2634728" y="2245611"/>
                  </a:lnTo>
                  <a:close/>
                </a:path>
                <a:path w="3122929" h="3613150" extrusionOk="0">
                  <a:moveTo>
                    <a:pt x="1836174" y="2162672"/>
                  </a:moveTo>
                  <a:lnTo>
                    <a:pt x="1052493" y="2093790"/>
                  </a:lnTo>
                  <a:lnTo>
                    <a:pt x="1046368" y="2106000"/>
                  </a:lnTo>
                  <a:lnTo>
                    <a:pt x="1835875" y="2175395"/>
                  </a:lnTo>
                  <a:lnTo>
                    <a:pt x="1836174" y="2162672"/>
                  </a:lnTo>
                  <a:close/>
                </a:path>
                <a:path w="3122929" h="3613150" extrusionOk="0">
                  <a:moveTo>
                    <a:pt x="2602470" y="2230027"/>
                  </a:moveTo>
                  <a:lnTo>
                    <a:pt x="2503263" y="2221307"/>
                  </a:lnTo>
                  <a:lnTo>
                    <a:pt x="2503008" y="2234034"/>
                  </a:lnTo>
                  <a:lnTo>
                    <a:pt x="2605377" y="2243031"/>
                  </a:lnTo>
                  <a:lnTo>
                    <a:pt x="2602470" y="2230027"/>
                  </a:lnTo>
                  <a:close/>
                </a:path>
                <a:path w="3122929" h="3613150" extrusionOk="0">
                  <a:moveTo>
                    <a:pt x="1793936" y="2146211"/>
                  </a:moveTo>
                  <a:lnTo>
                    <a:pt x="1134298" y="2088231"/>
                  </a:lnTo>
                  <a:lnTo>
                    <a:pt x="1131877" y="2100767"/>
                  </a:lnTo>
                  <a:lnTo>
                    <a:pt x="1794269" y="2158989"/>
                  </a:lnTo>
                  <a:lnTo>
                    <a:pt x="1793936" y="2146211"/>
                  </a:lnTo>
                  <a:close/>
                </a:path>
                <a:path w="3122929" h="3613150" extrusionOk="0">
                  <a:moveTo>
                    <a:pt x="2586784" y="2215899"/>
                  </a:moveTo>
                  <a:lnTo>
                    <a:pt x="2475836" y="2206147"/>
                  </a:lnTo>
                  <a:lnTo>
                    <a:pt x="2475988" y="2218910"/>
                  </a:lnTo>
                  <a:lnTo>
                    <a:pt x="2588517" y="2228801"/>
                  </a:lnTo>
                  <a:lnTo>
                    <a:pt x="2586784" y="2215899"/>
                  </a:lnTo>
                  <a:close/>
                </a:path>
                <a:path w="3122929" h="3613150" extrusionOk="0">
                  <a:moveTo>
                    <a:pt x="1200624" y="2081312"/>
                  </a:moveTo>
                  <a:lnTo>
                    <a:pt x="1192837" y="2080627"/>
                  </a:lnTo>
                  <a:lnTo>
                    <a:pt x="1184532" y="2092646"/>
                  </a:lnTo>
                  <a:lnTo>
                    <a:pt x="1206096" y="2094542"/>
                  </a:lnTo>
                  <a:lnTo>
                    <a:pt x="1200624" y="2081312"/>
                  </a:lnTo>
                  <a:close/>
                </a:path>
                <a:path w="3122929" h="3613150" extrusionOk="0">
                  <a:moveTo>
                    <a:pt x="1220439" y="2083054"/>
                  </a:moveTo>
                  <a:lnTo>
                    <a:pt x="1208066" y="2081966"/>
                  </a:lnTo>
                  <a:lnTo>
                    <a:pt x="1206096" y="2094542"/>
                  </a:lnTo>
                  <a:lnTo>
                    <a:pt x="1224384" y="2096149"/>
                  </a:lnTo>
                  <a:lnTo>
                    <a:pt x="1220439" y="2083054"/>
                  </a:lnTo>
                  <a:close/>
                </a:path>
                <a:path w="3122929" h="3613150" extrusionOk="0">
                  <a:moveTo>
                    <a:pt x="1665406" y="2122164"/>
                  </a:moveTo>
                  <a:lnTo>
                    <a:pt x="1226896" y="2083621"/>
                  </a:lnTo>
                  <a:lnTo>
                    <a:pt x="1224384" y="2096149"/>
                  </a:lnTo>
                  <a:lnTo>
                    <a:pt x="1669938" y="2135312"/>
                  </a:lnTo>
                  <a:lnTo>
                    <a:pt x="1665406" y="2122164"/>
                  </a:lnTo>
                  <a:close/>
                </a:path>
                <a:path w="3122929" h="3613150" extrusionOk="0">
                  <a:moveTo>
                    <a:pt x="1696202" y="2124871"/>
                  </a:moveTo>
                  <a:lnTo>
                    <a:pt x="1680397" y="2123482"/>
                  </a:lnTo>
                  <a:lnTo>
                    <a:pt x="1677028" y="2135935"/>
                  </a:lnTo>
                  <a:lnTo>
                    <a:pt x="1698567" y="2137828"/>
                  </a:lnTo>
                  <a:lnTo>
                    <a:pt x="1696202" y="2124871"/>
                  </a:lnTo>
                  <a:close/>
                </a:path>
                <a:path w="3122929" h="3613150" extrusionOk="0">
                  <a:moveTo>
                    <a:pt x="1705775" y="2125713"/>
                  </a:moveTo>
                  <a:lnTo>
                    <a:pt x="1698567" y="2137828"/>
                  </a:lnTo>
                  <a:lnTo>
                    <a:pt x="1713694" y="2139158"/>
                  </a:lnTo>
                  <a:lnTo>
                    <a:pt x="1705775" y="2125713"/>
                  </a:lnTo>
                  <a:close/>
                </a:path>
                <a:path w="3122929" h="3613150" extrusionOk="0">
                  <a:moveTo>
                    <a:pt x="2557687" y="2200593"/>
                  </a:moveTo>
                  <a:lnTo>
                    <a:pt x="2459969" y="2192004"/>
                  </a:lnTo>
                  <a:lnTo>
                    <a:pt x="2463825" y="2205092"/>
                  </a:lnTo>
                  <a:lnTo>
                    <a:pt x="2557523" y="2213327"/>
                  </a:lnTo>
                  <a:lnTo>
                    <a:pt x="2557687" y="2200593"/>
                  </a:lnTo>
                  <a:close/>
                </a:path>
                <a:path w="3122929" h="3613150" extrusionOk="0">
                  <a:moveTo>
                    <a:pt x="1658452" y="2108804"/>
                  </a:moveTo>
                  <a:lnTo>
                    <a:pt x="1268874" y="2074562"/>
                  </a:lnTo>
                  <a:lnTo>
                    <a:pt x="1265189" y="2086987"/>
                  </a:lnTo>
                  <a:lnTo>
                    <a:pt x="1658294" y="2121539"/>
                  </a:lnTo>
                  <a:lnTo>
                    <a:pt x="1658452" y="2108804"/>
                  </a:lnTo>
                  <a:close/>
                </a:path>
                <a:path w="3122929" h="3613150" extrusionOk="0">
                  <a:moveTo>
                    <a:pt x="2545342" y="2186759"/>
                  </a:moveTo>
                  <a:lnTo>
                    <a:pt x="2459275" y="2179194"/>
                  </a:lnTo>
                  <a:lnTo>
                    <a:pt x="2457937" y="2191825"/>
                  </a:lnTo>
                  <a:lnTo>
                    <a:pt x="2547165" y="2199668"/>
                  </a:lnTo>
                  <a:lnTo>
                    <a:pt x="2545342" y="2186759"/>
                  </a:lnTo>
                  <a:close/>
                </a:path>
                <a:path w="3122929" h="3613150" extrusionOk="0">
                  <a:moveTo>
                    <a:pt x="1653857" y="2095651"/>
                  </a:moveTo>
                  <a:lnTo>
                    <a:pt x="1272651" y="2062145"/>
                  </a:lnTo>
                  <a:lnTo>
                    <a:pt x="1270590" y="2074713"/>
                  </a:lnTo>
                  <a:lnTo>
                    <a:pt x="1656202" y="2108607"/>
                  </a:lnTo>
                  <a:lnTo>
                    <a:pt x="1653857" y="2095651"/>
                  </a:lnTo>
                  <a:close/>
                </a:path>
                <a:path w="3122929" h="3613150" extrusionOk="0">
                  <a:moveTo>
                    <a:pt x="2464948" y="2166943"/>
                  </a:moveTo>
                  <a:lnTo>
                    <a:pt x="2443950" y="2165098"/>
                  </a:lnTo>
                  <a:lnTo>
                    <a:pt x="2445277" y="2177963"/>
                  </a:lnTo>
                  <a:lnTo>
                    <a:pt x="2452186" y="2178571"/>
                  </a:lnTo>
                  <a:lnTo>
                    <a:pt x="2464948" y="2166943"/>
                  </a:lnTo>
                  <a:close/>
                </a:path>
                <a:path w="3122929" h="3613150" extrusionOk="0">
                  <a:moveTo>
                    <a:pt x="2464948" y="2166943"/>
                  </a:moveTo>
                  <a:lnTo>
                    <a:pt x="2452186" y="2178571"/>
                  </a:lnTo>
                  <a:lnTo>
                    <a:pt x="2452457" y="2178594"/>
                  </a:lnTo>
                  <a:lnTo>
                    <a:pt x="2464948" y="2166943"/>
                  </a:lnTo>
                  <a:close/>
                </a:path>
                <a:path w="3122929" h="3613150" extrusionOk="0">
                  <a:moveTo>
                    <a:pt x="2509833" y="2170889"/>
                  </a:moveTo>
                  <a:lnTo>
                    <a:pt x="2464948" y="2166943"/>
                  </a:lnTo>
                  <a:lnTo>
                    <a:pt x="2452457" y="2178594"/>
                  </a:lnTo>
                  <a:lnTo>
                    <a:pt x="2511340" y="2183770"/>
                  </a:lnTo>
                  <a:lnTo>
                    <a:pt x="2509833" y="2170889"/>
                  </a:lnTo>
                  <a:close/>
                </a:path>
                <a:path w="3122929" h="3613150" extrusionOk="0">
                  <a:moveTo>
                    <a:pt x="1661146" y="2070794"/>
                  </a:moveTo>
                  <a:lnTo>
                    <a:pt x="1269045" y="2036330"/>
                  </a:lnTo>
                  <a:lnTo>
                    <a:pt x="1267701" y="2048961"/>
                  </a:lnTo>
                  <a:lnTo>
                    <a:pt x="1268743" y="2061801"/>
                  </a:lnTo>
                  <a:lnTo>
                    <a:pt x="1656115" y="2095850"/>
                  </a:lnTo>
                  <a:lnTo>
                    <a:pt x="1658501" y="2083311"/>
                  </a:lnTo>
                  <a:lnTo>
                    <a:pt x="1659835" y="2083428"/>
                  </a:lnTo>
                  <a:lnTo>
                    <a:pt x="1661146" y="2070794"/>
                  </a:lnTo>
                  <a:close/>
                </a:path>
                <a:path w="3122929" h="3613150" extrusionOk="0">
                  <a:moveTo>
                    <a:pt x="2498272" y="2157124"/>
                  </a:moveTo>
                  <a:lnTo>
                    <a:pt x="2428445" y="2150986"/>
                  </a:lnTo>
                  <a:lnTo>
                    <a:pt x="2430449" y="2163911"/>
                  </a:lnTo>
                  <a:lnTo>
                    <a:pt x="2498950" y="2169932"/>
                  </a:lnTo>
                  <a:lnTo>
                    <a:pt x="2498272" y="2157124"/>
                  </a:lnTo>
                  <a:close/>
                </a:path>
                <a:path w="3122929" h="3613150" extrusionOk="0">
                  <a:moveTo>
                    <a:pt x="2477287" y="2142530"/>
                  </a:moveTo>
                  <a:lnTo>
                    <a:pt x="2415559" y="2137104"/>
                  </a:lnTo>
                  <a:lnTo>
                    <a:pt x="2418962" y="2150153"/>
                  </a:lnTo>
                  <a:lnTo>
                    <a:pt x="2477259" y="2155277"/>
                  </a:lnTo>
                  <a:lnTo>
                    <a:pt x="2477287" y="2142530"/>
                  </a:lnTo>
                  <a:close/>
                </a:path>
                <a:path w="3122929" h="3613150" extrusionOk="0">
                  <a:moveTo>
                    <a:pt x="2488182" y="2143488"/>
                  </a:moveTo>
                  <a:lnTo>
                    <a:pt x="2480854" y="2142844"/>
                  </a:lnTo>
                  <a:lnTo>
                    <a:pt x="2477259" y="2155277"/>
                  </a:lnTo>
                  <a:lnTo>
                    <a:pt x="2493594" y="2156712"/>
                  </a:lnTo>
                  <a:lnTo>
                    <a:pt x="2488182" y="2143488"/>
                  </a:lnTo>
                  <a:close/>
                </a:path>
                <a:path w="3122929" h="3613150" extrusionOk="0">
                  <a:moveTo>
                    <a:pt x="1662883" y="2058198"/>
                  </a:moveTo>
                  <a:lnTo>
                    <a:pt x="1272374" y="2023874"/>
                  </a:lnTo>
                  <a:lnTo>
                    <a:pt x="1271353" y="2036533"/>
                  </a:lnTo>
                  <a:lnTo>
                    <a:pt x="1661048" y="2070786"/>
                  </a:lnTo>
                  <a:lnTo>
                    <a:pt x="1662883" y="2058198"/>
                  </a:lnTo>
                  <a:close/>
                </a:path>
                <a:path w="3122929" h="3613150" extrusionOk="0">
                  <a:moveTo>
                    <a:pt x="2471355" y="2129260"/>
                  </a:moveTo>
                  <a:lnTo>
                    <a:pt x="2407730" y="2123667"/>
                  </a:lnTo>
                  <a:lnTo>
                    <a:pt x="2409011" y="2136529"/>
                  </a:lnTo>
                  <a:lnTo>
                    <a:pt x="2474397" y="2142276"/>
                  </a:lnTo>
                  <a:lnTo>
                    <a:pt x="2471355" y="2129260"/>
                  </a:lnTo>
                  <a:close/>
                </a:path>
                <a:path w="3122929" h="3613150" extrusionOk="0">
                  <a:moveTo>
                    <a:pt x="1660337" y="2045225"/>
                  </a:moveTo>
                  <a:lnTo>
                    <a:pt x="1276512" y="2011488"/>
                  </a:lnTo>
                  <a:lnTo>
                    <a:pt x="1273413" y="2023965"/>
                  </a:lnTo>
                  <a:lnTo>
                    <a:pt x="1661528" y="2058079"/>
                  </a:lnTo>
                  <a:lnTo>
                    <a:pt x="1660337" y="2045225"/>
                  </a:lnTo>
                  <a:close/>
                </a:path>
                <a:path w="3122929" h="3613150" extrusionOk="0">
                  <a:moveTo>
                    <a:pt x="2464609" y="2115918"/>
                  </a:moveTo>
                  <a:lnTo>
                    <a:pt x="2398411" y="2110099"/>
                  </a:lnTo>
                  <a:lnTo>
                    <a:pt x="2398744" y="2122877"/>
                  </a:lnTo>
                  <a:lnTo>
                    <a:pt x="2467381" y="2128910"/>
                  </a:lnTo>
                  <a:lnTo>
                    <a:pt x="2464609" y="2115918"/>
                  </a:lnTo>
                  <a:close/>
                </a:path>
                <a:path w="3122929" h="3613150" extrusionOk="0">
                  <a:moveTo>
                    <a:pt x="1659417" y="2032395"/>
                  </a:moveTo>
                  <a:lnTo>
                    <a:pt x="1273560" y="1998480"/>
                  </a:lnTo>
                  <a:lnTo>
                    <a:pt x="1275247" y="2011377"/>
                  </a:lnTo>
                  <a:lnTo>
                    <a:pt x="1655505" y="2044801"/>
                  </a:lnTo>
                  <a:lnTo>
                    <a:pt x="1659417" y="2032395"/>
                  </a:lnTo>
                  <a:close/>
                </a:path>
                <a:path w="3122929" h="3613150" extrusionOk="0">
                  <a:moveTo>
                    <a:pt x="2449014" y="2101798"/>
                  </a:moveTo>
                  <a:lnTo>
                    <a:pt x="2393246" y="2096896"/>
                  </a:lnTo>
                  <a:lnTo>
                    <a:pt x="2394166" y="2109726"/>
                  </a:lnTo>
                  <a:lnTo>
                    <a:pt x="2448444" y="2114497"/>
                  </a:lnTo>
                  <a:lnTo>
                    <a:pt x="2449014" y="2101798"/>
                  </a:lnTo>
                  <a:close/>
                </a:path>
                <a:path w="3122929" h="3613150" extrusionOk="0">
                  <a:moveTo>
                    <a:pt x="1660123" y="2019708"/>
                  </a:moveTo>
                  <a:lnTo>
                    <a:pt x="1274581" y="1985821"/>
                  </a:lnTo>
                  <a:lnTo>
                    <a:pt x="1272566" y="1998393"/>
                  </a:lnTo>
                  <a:lnTo>
                    <a:pt x="1660275" y="2032471"/>
                  </a:lnTo>
                  <a:lnTo>
                    <a:pt x="1660123" y="2019708"/>
                  </a:lnTo>
                  <a:close/>
                </a:path>
                <a:path w="3122929" h="3613150" extrusionOk="0">
                  <a:moveTo>
                    <a:pt x="2443668" y="2088579"/>
                  </a:moveTo>
                  <a:lnTo>
                    <a:pt x="2386366" y="2083543"/>
                  </a:lnTo>
                  <a:lnTo>
                    <a:pt x="2385254" y="2096194"/>
                  </a:lnTo>
                  <a:lnTo>
                    <a:pt x="2444137" y="2101369"/>
                  </a:lnTo>
                  <a:lnTo>
                    <a:pt x="2443668" y="2088579"/>
                  </a:lnTo>
                  <a:close/>
                </a:path>
                <a:path w="3122929" h="3613150" extrusionOk="0">
                  <a:moveTo>
                    <a:pt x="1666789" y="2007545"/>
                  </a:moveTo>
                  <a:lnTo>
                    <a:pt x="1278583" y="1973424"/>
                  </a:lnTo>
                  <a:lnTo>
                    <a:pt x="1276884" y="1986023"/>
                  </a:lnTo>
                  <a:lnTo>
                    <a:pt x="1664860" y="2020125"/>
                  </a:lnTo>
                  <a:lnTo>
                    <a:pt x="1666789" y="2007545"/>
                  </a:lnTo>
                  <a:close/>
                </a:path>
                <a:path w="3122929" h="3613150" extrusionOk="0">
                  <a:moveTo>
                    <a:pt x="2441258" y="2075618"/>
                  </a:moveTo>
                  <a:lnTo>
                    <a:pt x="2377318" y="2069998"/>
                  </a:lnTo>
                  <a:lnTo>
                    <a:pt x="2377921" y="2082800"/>
                  </a:lnTo>
                  <a:lnTo>
                    <a:pt x="2441907" y="2088424"/>
                  </a:lnTo>
                  <a:lnTo>
                    <a:pt x="2441258" y="2075618"/>
                  </a:lnTo>
                  <a:close/>
                </a:path>
                <a:path w="3122929" h="3613150" extrusionOk="0">
                  <a:moveTo>
                    <a:pt x="1663972" y="1994549"/>
                  </a:moveTo>
                  <a:lnTo>
                    <a:pt x="1283805" y="1961133"/>
                  </a:lnTo>
                  <a:lnTo>
                    <a:pt x="1279803" y="1973531"/>
                  </a:lnTo>
                  <a:lnTo>
                    <a:pt x="1665642" y="2007445"/>
                  </a:lnTo>
                  <a:lnTo>
                    <a:pt x="1663972" y="1994549"/>
                  </a:lnTo>
                  <a:close/>
                </a:path>
                <a:path w="3122929" h="3613150" extrusionOk="0">
                  <a:moveTo>
                    <a:pt x="2425437" y="2061479"/>
                  </a:moveTo>
                  <a:lnTo>
                    <a:pt x="2375901" y="2057125"/>
                  </a:lnTo>
                  <a:lnTo>
                    <a:pt x="2378266" y="2070082"/>
                  </a:lnTo>
                  <a:lnTo>
                    <a:pt x="2429698" y="2074602"/>
                  </a:lnTo>
                  <a:lnTo>
                    <a:pt x="2425437" y="2061479"/>
                  </a:lnTo>
                  <a:close/>
                </a:path>
                <a:path w="3122929" h="3613150" extrusionOk="0">
                  <a:moveTo>
                    <a:pt x="1674906" y="1931765"/>
                  </a:moveTo>
                  <a:lnTo>
                    <a:pt x="1280830" y="1897127"/>
                  </a:lnTo>
                  <a:lnTo>
                    <a:pt x="1275270" y="1960383"/>
                  </a:lnTo>
                  <a:lnTo>
                    <a:pt x="1669346" y="1995021"/>
                  </a:lnTo>
                  <a:lnTo>
                    <a:pt x="1674906" y="1931765"/>
                  </a:lnTo>
                  <a:close/>
                </a:path>
                <a:path w="3122929" h="3613150" extrusionOk="0">
                  <a:moveTo>
                    <a:pt x="2425555" y="2048740"/>
                  </a:moveTo>
                  <a:lnTo>
                    <a:pt x="2370420" y="2043894"/>
                  </a:lnTo>
                  <a:lnTo>
                    <a:pt x="2370888" y="2056684"/>
                  </a:lnTo>
                  <a:lnTo>
                    <a:pt x="2424579" y="2061403"/>
                  </a:lnTo>
                  <a:lnTo>
                    <a:pt x="2425555" y="2048740"/>
                  </a:lnTo>
                  <a:close/>
                </a:path>
                <a:path w="3122929" h="3613150" extrusionOk="0">
                  <a:moveTo>
                    <a:pt x="2423145" y="2035780"/>
                  </a:moveTo>
                  <a:lnTo>
                    <a:pt x="2366294" y="2030782"/>
                  </a:lnTo>
                  <a:lnTo>
                    <a:pt x="2369698" y="2043831"/>
                  </a:lnTo>
                  <a:lnTo>
                    <a:pt x="2424291" y="2048629"/>
                  </a:lnTo>
                  <a:lnTo>
                    <a:pt x="2423145" y="2035780"/>
                  </a:lnTo>
                  <a:close/>
                </a:path>
                <a:path w="3122929" h="3613150" extrusionOk="0">
                  <a:moveTo>
                    <a:pt x="2419155" y="2022680"/>
                  </a:moveTo>
                  <a:lnTo>
                    <a:pt x="2360271" y="2017504"/>
                  </a:lnTo>
                  <a:lnTo>
                    <a:pt x="2361191" y="2030334"/>
                  </a:lnTo>
                  <a:lnTo>
                    <a:pt x="2420030" y="2035506"/>
                  </a:lnTo>
                  <a:lnTo>
                    <a:pt x="2419155" y="2022680"/>
                  </a:lnTo>
                  <a:close/>
                </a:path>
                <a:path w="3122929" h="3613150" extrusionOk="0">
                  <a:moveTo>
                    <a:pt x="2410287" y="2009151"/>
                  </a:moveTo>
                  <a:lnTo>
                    <a:pt x="2364364" y="2005115"/>
                  </a:lnTo>
                  <a:lnTo>
                    <a:pt x="2360678" y="2017540"/>
                  </a:lnTo>
                  <a:lnTo>
                    <a:pt x="2407098" y="2021620"/>
                  </a:lnTo>
                  <a:lnTo>
                    <a:pt x="2410287" y="2009151"/>
                  </a:lnTo>
                  <a:close/>
                </a:path>
                <a:path w="3122929" h="3613150" extrusionOk="0">
                  <a:moveTo>
                    <a:pt x="2409051" y="1996294"/>
                  </a:moveTo>
                  <a:lnTo>
                    <a:pt x="2361773" y="1992138"/>
                  </a:lnTo>
                  <a:lnTo>
                    <a:pt x="2361790" y="2004889"/>
                  </a:lnTo>
                  <a:lnTo>
                    <a:pt x="2410197" y="2009143"/>
                  </a:lnTo>
                  <a:lnTo>
                    <a:pt x="2409051" y="1996294"/>
                  </a:lnTo>
                  <a:close/>
                </a:path>
                <a:path w="3122929" h="3613150" extrusionOk="0">
                  <a:moveTo>
                    <a:pt x="76599" y="1778531"/>
                  </a:moveTo>
                  <a:lnTo>
                    <a:pt x="35462" y="1774915"/>
                  </a:lnTo>
                  <a:lnTo>
                    <a:pt x="38645" y="1787944"/>
                  </a:lnTo>
                  <a:lnTo>
                    <a:pt x="73519" y="1791009"/>
                  </a:lnTo>
                  <a:lnTo>
                    <a:pt x="76599" y="1778531"/>
                  </a:lnTo>
                  <a:close/>
                </a:path>
                <a:path w="3122929" h="3613150" extrusionOk="0">
                  <a:moveTo>
                    <a:pt x="95461" y="1780189"/>
                  </a:moveTo>
                  <a:lnTo>
                    <a:pt x="79006" y="1778742"/>
                  </a:lnTo>
                  <a:lnTo>
                    <a:pt x="82888" y="1791832"/>
                  </a:lnTo>
                  <a:lnTo>
                    <a:pt x="88754" y="1792348"/>
                  </a:lnTo>
                  <a:lnTo>
                    <a:pt x="95461" y="1780189"/>
                  </a:lnTo>
                  <a:close/>
                </a:path>
                <a:path w="3122929" h="3613150" extrusionOk="0">
                  <a:moveTo>
                    <a:pt x="121326" y="1782462"/>
                  </a:moveTo>
                  <a:lnTo>
                    <a:pt x="96035" y="1780239"/>
                  </a:lnTo>
                  <a:lnTo>
                    <a:pt x="96142" y="1792997"/>
                  </a:lnTo>
                  <a:lnTo>
                    <a:pt x="120214" y="1795113"/>
                  </a:lnTo>
                  <a:lnTo>
                    <a:pt x="121326" y="1782462"/>
                  </a:lnTo>
                  <a:close/>
                </a:path>
                <a:path w="3122929" h="3613150" extrusionOk="0">
                  <a:moveTo>
                    <a:pt x="262001" y="1794827"/>
                  </a:moveTo>
                  <a:lnTo>
                    <a:pt x="121326" y="1782462"/>
                  </a:lnTo>
                  <a:lnTo>
                    <a:pt x="124482" y="1795488"/>
                  </a:lnTo>
                  <a:lnTo>
                    <a:pt x="258929" y="1807306"/>
                  </a:lnTo>
                  <a:lnTo>
                    <a:pt x="262001" y="1794827"/>
                  </a:lnTo>
                  <a:close/>
                </a:path>
                <a:path w="3122929" h="3613150" extrusionOk="0">
                  <a:moveTo>
                    <a:pt x="280862" y="1796485"/>
                  </a:moveTo>
                  <a:lnTo>
                    <a:pt x="269420" y="1795479"/>
                  </a:lnTo>
                  <a:lnTo>
                    <a:pt x="274164" y="1808645"/>
                  </a:lnTo>
                  <a:lnTo>
                    <a:pt x="280862" y="1796485"/>
                  </a:lnTo>
                  <a:close/>
                </a:path>
                <a:path w="3122929" h="3613150" extrusionOk="0">
                  <a:moveTo>
                    <a:pt x="306728" y="1798758"/>
                  </a:moveTo>
                  <a:lnTo>
                    <a:pt x="281436" y="1796535"/>
                  </a:lnTo>
                  <a:lnTo>
                    <a:pt x="280730" y="1809222"/>
                  </a:lnTo>
                  <a:lnTo>
                    <a:pt x="305616" y="1811409"/>
                  </a:lnTo>
                  <a:lnTo>
                    <a:pt x="306728" y="1798758"/>
                  </a:lnTo>
                  <a:close/>
                </a:path>
                <a:path w="3122929" h="3613150" extrusionOk="0">
                  <a:moveTo>
                    <a:pt x="447415" y="1811124"/>
                  </a:moveTo>
                  <a:lnTo>
                    <a:pt x="306728" y="1798758"/>
                  </a:lnTo>
                  <a:lnTo>
                    <a:pt x="309883" y="1811784"/>
                  </a:lnTo>
                  <a:lnTo>
                    <a:pt x="444317" y="1823601"/>
                  </a:lnTo>
                  <a:lnTo>
                    <a:pt x="447415" y="1811124"/>
                  </a:lnTo>
                  <a:close/>
                </a:path>
                <a:path w="3122929" h="3613150" extrusionOk="0">
                  <a:moveTo>
                    <a:pt x="466245" y="1812779"/>
                  </a:moveTo>
                  <a:lnTo>
                    <a:pt x="454821" y="1811775"/>
                  </a:lnTo>
                  <a:lnTo>
                    <a:pt x="459579" y="1824942"/>
                  </a:lnTo>
                  <a:lnTo>
                    <a:pt x="466245" y="1812779"/>
                  </a:lnTo>
                  <a:close/>
                </a:path>
                <a:path w="3122929" h="3613150" extrusionOk="0">
                  <a:moveTo>
                    <a:pt x="492120" y="1815053"/>
                  </a:moveTo>
                  <a:lnTo>
                    <a:pt x="466832" y="1812831"/>
                  </a:lnTo>
                  <a:lnTo>
                    <a:pt x="466127" y="1825518"/>
                  </a:lnTo>
                  <a:lnTo>
                    <a:pt x="491008" y="1827705"/>
                  </a:lnTo>
                  <a:lnTo>
                    <a:pt x="492120" y="1815053"/>
                  </a:lnTo>
                  <a:close/>
                </a:path>
                <a:path w="3122929" h="3613150" extrusionOk="0">
                  <a:moveTo>
                    <a:pt x="632826" y="1827421"/>
                  </a:moveTo>
                  <a:lnTo>
                    <a:pt x="492120" y="1815053"/>
                  </a:lnTo>
                  <a:lnTo>
                    <a:pt x="495298" y="1828082"/>
                  </a:lnTo>
                  <a:lnTo>
                    <a:pt x="629727" y="1839898"/>
                  </a:lnTo>
                  <a:lnTo>
                    <a:pt x="632826" y="1827421"/>
                  </a:lnTo>
                  <a:close/>
                </a:path>
                <a:path w="3122929" h="3613150" extrusionOk="0">
                  <a:moveTo>
                    <a:pt x="651656" y="1829076"/>
                  </a:moveTo>
                  <a:lnTo>
                    <a:pt x="640231" y="1828072"/>
                  </a:lnTo>
                  <a:lnTo>
                    <a:pt x="644989" y="1841239"/>
                  </a:lnTo>
                  <a:lnTo>
                    <a:pt x="651656" y="1829076"/>
                  </a:lnTo>
                  <a:close/>
                </a:path>
                <a:path w="3122929" h="3613150" extrusionOk="0">
                  <a:moveTo>
                    <a:pt x="677485" y="1831346"/>
                  </a:moveTo>
                  <a:lnTo>
                    <a:pt x="652198" y="1829124"/>
                  </a:lnTo>
                  <a:lnTo>
                    <a:pt x="652350" y="1841886"/>
                  </a:lnTo>
                  <a:lnTo>
                    <a:pt x="676373" y="1843998"/>
                  </a:lnTo>
                  <a:lnTo>
                    <a:pt x="677485" y="1831346"/>
                  </a:lnTo>
                  <a:close/>
                </a:path>
                <a:path w="3122929" h="3613150" extrusionOk="0">
                  <a:moveTo>
                    <a:pt x="818191" y="1843714"/>
                  </a:moveTo>
                  <a:lnTo>
                    <a:pt x="677485" y="1831346"/>
                  </a:lnTo>
                  <a:lnTo>
                    <a:pt x="680663" y="1844375"/>
                  </a:lnTo>
                  <a:lnTo>
                    <a:pt x="815137" y="1856194"/>
                  </a:lnTo>
                  <a:lnTo>
                    <a:pt x="818191" y="1843714"/>
                  </a:lnTo>
                  <a:close/>
                </a:path>
                <a:path w="3122929" h="3613150" extrusionOk="0">
                  <a:moveTo>
                    <a:pt x="837066" y="1845373"/>
                  </a:moveTo>
                  <a:lnTo>
                    <a:pt x="825641" y="1844369"/>
                  </a:lnTo>
                  <a:lnTo>
                    <a:pt x="830355" y="1857532"/>
                  </a:lnTo>
                  <a:lnTo>
                    <a:pt x="837066" y="1845373"/>
                  </a:lnTo>
                  <a:close/>
                </a:path>
                <a:path w="3122929" h="3613150" extrusionOk="0">
                  <a:moveTo>
                    <a:pt x="862895" y="1847643"/>
                  </a:moveTo>
                  <a:lnTo>
                    <a:pt x="837608" y="1845421"/>
                  </a:lnTo>
                  <a:lnTo>
                    <a:pt x="837760" y="1858183"/>
                  </a:lnTo>
                  <a:lnTo>
                    <a:pt x="861783" y="1860294"/>
                  </a:lnTo>
                  <a:lnTo>
                    <a:pt x="862895" y="1847643"/>
                  </a:lnTo>
                  <a:close/>
                </a:path>
                <a:path w="3122929" h="3613150" extrusionOk="0">
                  <a:moveTo>
                    <a:pt x="1003601" y="1860011"/>
                  </a:moveTo>
                  <a:lnTo>
                    <a:pt x="862895" y="1847643"/>
                  </a:lnTo>
                  <a:lnTo>
                    <a:pt x="866073" y="1860672"/>
                  </a:lnTo>
                  <a:lnTo>
                    <a:pt x="1000547" y="1872491"/>
                  </a:lnTo>
                  <a:lnTo>
                    <a:pt x="1003601" y="1860011"/>
                  </a:lnTo>
                  <a:close/>
                </a:path>
                <a:path w="3122929" h="3613150" extrusionOk="0">
                  <a:moveTo>
                    <a:pt x="1022476" y="1861670"/>
                  </a:moveTo>
                  <a:lnTo>
                    <a:pt x="1011007" y="1860662"/>
                  </a:lnTo>
                  <a:lnTo>
                    <a:pt x="1015765" y="1873829"/>
                  </a:lnTo>
                  <a:lnTo>
                    <a:pt x="1022476" y="1861670"/>
                  </a:lnTo>
                  <a:close/>
                </a:path>
                <a:path w="3122929" h="3613150" extrusionOk="0">
                  <a:moveTo>
                    <a:pt x="1048305" y="1863940"/>
                  </a:moveTo>
                  <a:lnTo>
                    <a:pt x="1023018" y="1861717"/>
                  </a:lnTo>
                  <a:lnTo>
                    <a:pt x="1023125" y="1874476"/>
                  </a:lnTo>
                  <a:lnTo>
                    <a:pt x="1047193" y="1876591"/>
                  </a:lnTo>
                  <a:lnTo>
                    <a:pt x="1048305" y="1863940"/>
                  </a:lnTo>
                  <a:close/>
                </a:path>
                <a:path w="3122929" h="3613150" extrusionOk="0">
                  <a:moveTo>
                    <a:pt x="1188966" y="1876304"/>
                  </a:moveTo>
                  <a:lnTo>
                    <a:pt x="1048305" y="1863940"/>
                  </a:lnTo>
                  <a:lnTo>
                    <a:pt x="1051438" y="1876964"/>
                  </a:lnTo>
                  <a:lnTo>
                    <a:pt x="1185912" y="1888784"/>
                  </a:lnTo>
                  <a:lnTo>
                    <a:pt x="1188966" y="1876304"/>
                  </a:lnTo>
                  <a:close/>
                </a:path>
                <a:path w="3122929" h="3613150" extrusionOk="0">
                  <a:moveTo>
                    <a:pt x="1207886" y="1877967"/>
                  </a:moveTo>
                  <a:lnTo>
                    <a:pt x="1196417" y="1876959"/>
                  </a:lnTo>
                  <a:lnTo>
                    <a:pt x="1201175" y="1890126"/>
                  </a:lnTo>
                  <a:lnTo>
                    <a:pt x="1207886" y="1877967"/>
                  </a:lnTo>
                  <a:close/>
                </a:path>
                <a:path w="3122929" h="3613150" extrusionOk="0">
                  <a:moveTo>
                    <a:pt x="1696880" y="1920948"/>
                  </a:moveTo>
                  <a:lnTo>
                    <a:pt x="1208428" y="1878014"/>
                  </a:lnTo>
                  <a:lnTo>
                    <a:pt x="1208536" y="1890773"/>
                  </a:lnTo>
                  <a:lnTo>
                    <a:pt x="1691839" y="1933253"/>
                  </a:lnTo>
                  <a:lnTo>
                    <a:pt x="1696880" y="1920948"/>
                  </a:lnTo>
                  <a:close/>
                </a:path>
                <a:path w="3122929" h="3613150" extrusionOk="0">
                  <a:moveTo>
                    <a:pt x="1745197" y="1925194"/>
                  </a:moveTo>
                  <a:lnTo>
                    <a:pt x="1696880" y="1920948"/>
                  </a:lnTo>
                  <a:lnTo>
                    <a:pt x="1697032" y="1933710"/>
                  </a:lnTo>
                  <a:lnTo>
                    <a:pt x="1742098" y="1937671"/>
                  </a:lnTo>
                  <a:lnTo>
                    <a:pt x="1745197" y="1925194"/>
                  </a:lnTo>
                  <a:close/>
                </a:path>
                <a:path w="3122929" h="3613150" extrusionOk="0">
                  <a:moveTo>
                    <a:pt x="1764072" y="1926853"/>
                  </a:moveTo>
                  <a:lnTo>
                    <a:pt x="1752602" y="1925845"/>
                  </a:lnTo>
                  <a:lnTo>
                    <a:pt x="1757361" y="1939013"/>
                  </a:lnTo>
                  <a:lnTo>
                    <a:pt x="1764072" y="1926853"/>
                  </a:lnTo>
                  <a:close/>
                </a:path>
                <a:path w="3122929" h="3613150" extrusionOk="0">
                  <a:moveTo>
                    <a:pt x="1789901" y="1929124"/>
                  </a:moveTo>
                  <a:lnTo>
                    <a:pt x="1764614" y="1926901"/>
                  </a:lnTo>
                  <a:lnTo>
                    <a:pt x="1763908" y="1939588"/>
                  </a:lnTo>
                  <a:lnTo>
                    <a:pt x="1788789" y="1941775"/>
                  </a:lnTo>
                  <a:lnTo>
                    <a:pt x="1789901" y="1929124"/>
                  </a:lnTo>
                  <a:close/>
                </a:path>
                <a:path w="3122929" h="3613150" extrusionOk="0">
                  <a:moveTo>
                    <a:pt x="1930607" y="1941491"/>
                  </a:moveTo>
                  <a:lnTo>
                    <a:pt x="1789901" y="1929124"/>
                  </a:lnTo>
                  <a:lnTo>
                    <a:pt x="1793079" y="1942152"/>
                  </a:lnTo>
                  <a:lnTo>
                    <a:pt x="1927508" y="1953968"/>
                  </a:lnTo>
                  <a:lnTo>
                    <a:pt x="1930607" y="1941491"/>
                  </a:lnTo>
                  <a:close/>
                </a:path>
                <a:path w="3122929" h="3613150" extrusionOk="0">
                  <a:moveTo>
                    <a:pt x="1949482" y="1943150"/>
                  </a:moveTo>
                  <a:lnTo>
                    <a:pt x="1938013" y="1942142"/>
                  </a:lnTo>
                  <a:lnTo>
                    <a:pt x="1942726" y="1955305"/>
                  </a:lnTo>
                  <a:lnTo>
                    <a:pt x="1949482" y="1943150"/>
                  </a:lnTo>
                  <a:close/>
                </a:path>
                <a:path w="3122929" h="3613150" extrusionOk="0">
                  <a:moveTo>
                    <a:pt x="1975312" y="1945421"/>
                  </a:moveTo>
                  <a:lnTo>
                    <a:pt x="1950024" y="1943198"/>
                  </a:lnTo>
                  <a:lnTo>
                    <a:pt x="1949319" y="1955885"/>
                  </a:lnTo>
                  <a:lnTo>
                    <a:pt x="1974199" y="1958072"/>
                  </a:lnTo>
                  <a:lnTo>
                    <a:pt x="1975312" y="1945421"/>
                  </a:lnTo>
                  <a:close/>
                </a:path>
                <a:path w="3122929" h="3613150" extrusionOk="0">
                  <a:moveTo>
                    <a:pt x="2115972" y="1957784"/>
                  </a:moveTo>
                  <a:lnTo>
                    <a:pt x="1975312" y="1945421"/>
                  </a:lnTo>
                  <a:lnTo>
                    <a:pt x="1978489" y="1958449"/>
                  </a:lnTo>
                  <a:lnTo>
                    <a:pt x="2112919" y="1970265"/>
                  </a:lnTo>
                  <a:lnTo>
                    <a:pt x="2115972" y="1957784"/>
                  </a:lnTo>
                  <a:close/>
                </a:path>
                <a:path w="3122929" h="3613150" extrusionOk="0">
                  <a:moveTo>
                    <a:pt x="2134847" y="1959443"/>
                  </a:moveTo>
                  <a:lnTo>
                    <a:pt x="2123423" y="1958439"/>
                  </a:lnTo>
                  <a:lnTo>
                    <a:pt x="2128136" y="1971602"/>
                  </a:lnTo>
                  <a:lnTo>
                    <a:pt x="2134847" y="1959443"/>
                  </a:lnTo>
                  <a:close/>
                </a:path>
                <a:path w="3122929" h="3613150" extrusionOk="0">
                  <a:moveTo>
                    <a:pt x="2160722" y="1961718"/>
                  </a:moveTo>
                  <a:lnTo>
                    <a:pt x="2135434" y="1959495"/>
                  </a:lnTo>
                  <a:lnTo>
                    <a:pt x="2134729" y="1972182"/>
                  </a:lnTo>
                  <a:lnTo>
                    <a:pt x="2159610" y="1974369"/>
                  </a:lnTo>
                  <a:lnTo>
                    <a:pt x="2160722" y="1961718"/>
                  </a:lnTo>
                  <a:close/>
                </a:path>
                <a:path w="3122929" h="3613150" extrusionOk="0">
                  <a:moveTo>
                    <a:pt x="2301382" y="1974081"/>
                  </a:moveTo>
                  <a:lnTo>
                    <a:pt x="2160722" y="1961718"/>
                  </a:lnTo>
                  <a:lnTo>
                    <a:pt x="2163854" y="1974742"/>
                  </a:lnTo>
                  <a:lnTo>
                    <a:pt x="2298329" y="1986562"/>
                  </a:lnTo>
                  <a:lnTo>
                    <a:pt x="2301382" y="1974081"/>
                  </a:lnTo>
                  <a:close/>
                </a:path>
                <a:path w="3122929" h="3613150" extrusionOk="0">
                  <a:moveTo>
                    <a:pt x="2320258" y="1975740"/>
                  </a:moveTo>
                  <a:lnTo>
                    <a:pt x="2308788" y="1974732"/>
                  </a:lnTo>
                  <a:lnTo>
                    <a:pt x="2313546" y="1987899"/>
                  </a:lnTo>
                  <a:lnTo>
                    <a:pt x="2320258" y="1975740"/>
                  </a:lnTo>
                  <a:close/>
                </a:path>
                <a:path w="3122929" h="3613150" extrusionOk="0">
                  <a:moveTo>
                    <a:pt x="2346132" y="1978014"/>
                  </a:moveTo>
                  <a:lnTo>
                    <a:pt x="2320845" y="1975792"/>
                  </a:lnTo>
                  <a:lnTo>
                    <a:pt x="2320139" y="1988479"/>
                  </a:lnTo>
                  <a:lnTo>
                    <a:pt x="2345020" y="1990666"/>
                  </a:lnTo>
                  <a:lnTo>
                    <a:pt x="2346132" y="1978014"/>
                  </a:lnTo>
                  <a:close/>
                </a:path>
                <a:path w="3122929" h="3613150" extrusionOk="0">
                  <a:moveTo>
                    <a:pt x="2486341" y="1990338"/>
                  </a:moveTo>
                  <a:lnTo>
                    <a:pt x="2346132" y="1978014"/>
                  </a:lnTo>
                  <a:lnTo>
                    <a:pt x="2349265" y="1991039"/>
                  </a:lnTo>
                  <a:lnTo>
                    <a:pt x="2483242" y="2002815"/>
                  </a:lnTo>
                  <a:lnTo>
                    <a:pt x="2486341" y="1990338"/>
                  </a:lnTo>
                  <a:close/>
                </a:path>
                <a:path w="3122929" h="3613150" extrusionOk="0">
                  <a:moveTo>
                    <a:pt x="2505171" y="1991993"/>
                  </a:moveTo>
                  <a:lnTo>
                    <a:pt x="2488734" y="1990549"/>
                  </a:lnTo>
                  <a:lnTo>
                    <a:pt x="2492635" y="2003640"/>
                  </a:lnTo>
                  <a:lnTo>
                    <a:pt x="2498460" y="2004152"/>
                  </a:lnTo>
                  <a:lnTo>
                    <a:pt x="2505171" y="1991993"/>
                  </a:lnTo>
                  <a:close/>
                </a:path>
                <a:path w="3122929" h="3613150" extrusionOk="0">
                  <a:moveTo>
                    <a:pt x="2531046" y="1994268"/>
                  </a:moveTo>
                  <a:lnTo>
                    <a:pt x="2505758" y="1992045"/>
                  </a:lnTo>
                  <a:lnTo>
                    <a:pt x="2505053" y="2004732"/>
                  </a:lnTo>
                  <a:lnTo>
                    <a:pt x="2529934" y="2006919"/>
                  </a:lnTo>
                  <a:lnTo>
                    <a:pt x="2531046" y="1994268"/>
                  </a:lnTo>
                  <a:close/>
                </a:path>
                <a:path w="3122929" h="3613150" extrusionOk="0">
                  <a:moveTo>
                    <a:pt x="2671706" y="2006631"/>
                  </a:moveTo>
                  <a:lnTo>
                    <a:pt x="2531046" y="1994268"/>
                  </a:lnTo>
                  <a:lnTo>
                    <a:pt x="2534178" y="2007292"/>
                  </a:lnTo>
                  <a:lnTo>
                    <a:pt x="2668653" y="2019112"/>
                  </a:lnTo>
                  <a:lnTo>
                    <a:pt x="2671706" y="2006631"/>
                  </a:lnTo>
                  <a:close/>
                </a:path>
                <a:path w="3122929" h="3613150" extrusionOk="0">
                  <a:moveTo>
                    <a:pt x="2690581" y="2008290"/>
                  </a:moveTo>
                  <a:lnTo>
                    <a:pt x="2679157" y="2007286"/>
                  </a:lnTo>
                  <a:lnTo>
                    <a:pt x="2683870" y="2020449"/>
                  </a:lnTo>
                  <a:lnTo>
                    <a:pt x="2690581" y="2008290"/>
                  </a:lnTo>
                  <a:close/>
                </a:path>
                <a:path w="3122929" h="3613150" extrusionOk="0">
                  <a:moveTo>
                    <a:pt x="2716456" y="2010565"/>
                  </a:moveTo>
                  <a:lnTo>
                    <a:pt x="2691123" y="2008338"/>
                  </a:lnTo>
                  <a:lnTo>
                    <a:pt x="2691276" y="2021100"/>
                  </a:lnTo>
                  <a:lnTo>
                    <a:pt x="2715344" y="2023216"/>
                  </a:lnTo>
                  <a:lnTo>
                    <a:pt x="2716456" y="2010565"/>
                  </a:lnTo>
                  <a:close/>
                </a:path>
                <a:path w="3122929" h="3613150" extrusionOk="0">
                  <a:moveTo>
                    <a:pt x="2857117" y="2022928"/>
                  </a:moveTo>
                  <a:lnTo>
                    <a:pt x="2716456" y="2010565"/>
                  </a:lnTo>
                  <a:lnTo>
                    <a:pt x="2719588" y="2023589"/>
                  </a:lnTo>
                  <a:lnTo>
                    <a:pt x="2854063" y="2035409"/>
                  </a:lnTo>
                  <a:lnTo>
                    <a:pt x="2857117" y="2022928"/>
                  </a:lnTo>
                  <a:close/>
                </a:path>
                <a:path w="3122929" h="3613150" extrusionOk="0">
                  <a:moveTo>
                    <a:pt x="2875992" y="2024587"/>
                  </a:moveTo>
                  <a:lnTo>
                    <a:pt x="2864522" y="2023579"/>
                  </a:lnTo>
                  <a:lnTo>
                    <a:pt x="2869280" y="2036746"/>
                  </a:lnTo>
                  <a:lnTo>
                    <a:pt x="2875992" y="2024587"/>
                  </a:lnTo>
                  <a:close/>
                </a:path>
                <a:path w="3122929" h="3613150" extrusionOk="0">
                  <a:moveTo>
                    <a:pt x="2901821" y="2026858"/>
                  </a:moveTo>
                  <a:lnTo>
                    <a:pt x="2876534" y="2024635"/>
                  </a:lnTo>
                  <a:lnTo>
                    <a:pt x="2876686" y="2037397"/>
                  </a:lnTo>
                  <a:lnTo>
                    <a:pt x="2900709" y="2039509"/>
                  </a:lnTo>
                  <a:lnTo>
                    <a:pt x="2901821" y="2026858"/>
                  </a:lnTo>
                  <a:close/>
                </a:path>
                <a:path w="3122929" h="3613150" extrusionOk="0">
                  <a:moveTo>
                    <a:pt x="2922141" y="2028644"/>
                  </a:moveTo>
                  <a:lnTo>
                    <a:pt x="2901821" y="2026858"/>
                  </a:lnTo>
                  <a:lnTo>
                    <a:pt x="2907076" y="2040068"/>
                  </a:lnTo>
                  <a:lnTo>
                    <a:pt x="2914391" y="2040711"/>
                  </a:lnTo>
                  <a:lnTo>
                    <a:pt x="2922141" y="2028644"/>
                  </a:lnTo>
                  <a:close/>
                </a:path>
                <a:path w="3122929" h="3613150" extrusionOk="0">
                  <a:moveTo>
                    <a:pt x="2951585" y="2018483"/>
                  </a:moveTo>
                  <a:lnTo>
                    <a:pt x="24523" y="1761204"/>
                  </a:lnTo>
                  <a:lnTo>
                    <a:pt x="26955" y="1774167"/>
                  </a:lnTo>
                  <a:lnTo>
                    <a:pt x="2946091" y="2030749"/>
                  </a:lnTo>
                  <a:lnTo>
                    <a:pt x="2951585" y="2018483"/>
                  </a:lnTo>
                  <a:close/>
                </a:path>
                <a:path w="3122929" h="3613150" extrusionOk="0">
                  <a:moveTo>
                    <a:pt x="2958232" y="2006318"/>
                  </a:moveTo>
                  <a:lnTo>
                    <a:pt x="5354" y="1746771"/>
                  </a:lnTo>
                  <a:lnTo>
                    <a:pt x="8948" y="1759835"/>
                  </a:lnTo>
                  <a:lnTo>
                    <a:pt x="2956172" y="2018886"/>
                  </a:lnTo>
                  <a:lnTo>
                    <a:pt x="2958232" y="2006318"/>
                  </a:lnTo>
                  <a:close/>
                </a:path>
                <a:path w="3122929" h="3613150" extrusionOk="0">
                  <a:moveTo>
                    <a:pt x="2975990" y="1982381"/>
                  </a:moveTo>
                  <a:lnTo>
                    <a:pt x="2872" y="1721054"/>
                  </a:lnTo>
                  <a:lnTo>
                    <a:pt x="0" y="1733551"/>
                  </a:lnTo>
                  <a:lnTo>
                    <a:pt x="648" y="1746357"/>
                  </a:lnTo>
                  <a:lnTo>
                    <a:pt x="2964870" y="2006901"/>
                  </a:lnTo>
                  <a:lnTo>
                    <a:pt x="2970136" y="1994615"/>
                  </a:lnTo>
                  <a:lnTo>
                    <a:pt x="2972710" y="1994842"/>
                  </a:lnTo>
                  <a:lnTo>
                    <a:pt x="2975990" y="1982381"/>
                  </a:lnTo>
                  <a:close/>
                </a:path>
                <a:path w="3122929" h="3613150" extrusionOk="0">
                  <a:moveTo>
                    <a:pt x="2979947" y="1969980"/>
                  </a:moveTo>
                  <a:lnTo>
                    <a:pt x="2291" y="1708254"/>
                  </a:lnTo>
                  <a:lnTo>
                    <a:pt x="1179" y="1720906"/>
                  </a:lnTo>
                  <a:lnTo>
                    <a:pt x="2978699" y="1982619"/>
                  </a:lnTo>
                  <a:lnTo>
                    <a:pt x="2979947" y="1969980"/>
                  </a:lnTo>
                  <a:close/>
                </a:path>
                <a:path w="3122929" h="3613150" extrusionOk="0">
                  <a:moveTo>
                    <a:pt x="2978485" y="1957102"/>
                  </a:moveTo>
                  <a:lnTo>
                    <a:pt x="4724" y="1695719"/>
                  </a:lnTo>
                  <a:lnTo>
                    <a:pt x="4045" y="1708409"/>
                  </a:lnTo>
                  <a:lnTo>
                    <a:pt x="2979676" y="1969956"/>
                  </a:lnTo>
                  <a:lnTo>
                    <a:pt x="2978485" y="1957102"/>
                  </a:lnTo>
                  <a:close/>
                </a:path>
                <a:path w="3122929" h="3613150" extrusionOk="0">
                  <a:moveTo>
                    <a:pt x="2984578" y="1932140"/>
                  </a:moveTo>
                  <a:lnTo>
                    <a:pt x="6372" y="1670366"/>
                  </a:lnTo>
                  <a:lnTo>
                    <a:pt x="4279" y="1682931"/>
                  </a:lnTo>
                  <a:lnTo>
                    <a:pt x="1844" y="1682717"/>
                  </a:lnTo>
                  <a:lnTo>
                    <a:pt x="1731" y="1695456"/>
                  </a:lnTo>
                  <a:lnTo>
                    <a:pt x="2976904" y="1956963"/>
                  </a:lnTo>
                  <a:lnTo>
                    <a:pt x="2979145" y="1944411"/>
                  </a:lnTo>
                  <a:lnTo>
                    <a:pt x="2984578" y="1932140"/>
                  </a:lnTo>
                  <a:close/>
                </a:path>
                <a:path w="3122929" h="3613150" extrusionOk="0">
                  <a:moveTo>
                    <a:pt x="2983672" y="1919311"/>
                  </a:moveTo>
                  <a:lnTo>
                    <a:pt x="9069" y="1657854"/>
                  </a:lnTo>
                  <a:lnTo>
                    <a:pt x="6511" y="1670378"/>
                  </a:lnTo>
                  <a:lnTo>
                    <a:pt x="2981838" y="1931899"/>
                  </a:lnTo>
                  <a:lnTo>
                    <a:pt x="2983672" y="1919311"/>
                  </a:lnTo>
                  <a:close/>
                </a:path>
                <a:path w="3122929" h="3613150" extrusionOk="0">
                  <a:moveTo>
                    <a:pt x="2981064" y="1893584"/>
                  </a:moveTo>
                  <a:lnTo>
                    <a:pt x="7901" y="1632254"/>
                  </a:lnTo>
                  <a:lnTo>
                    <a:pt x="5968" y="1644833"/>
                  </a:lnTo>
                  <a:lnTo>
                    <a:pt x="6010" y="1657585"/>
                  </a:lnTo>
                  <a:lnTo>
                    <a:pt x="2982227" y="1919184"/>
                  </a:lnTo>
                  <a:lnTo>
                    <a:pt x="2981036" y="1906331"/>
                  </a:lnTo>
                  <a:lnTo>
                    <a:pt x="2979140" y="1906164"/>
                  </a:lnTo>
                  <a:lnTo>
                    <a:pt x="2981064" y="1893584"/>
                  </a:lnTo>
                  <a:close/>
                </a:path>
                <a:path w="3122929" h="3613150" extrusionOk="0">
                  <a:moveTo>
                    <a:pt x="2985668" y="1881240"/>
                  </a:moveTo>
                  <a:lnTo>
                    <a:pt x="13339" y="1619983"/>
                  </a:lnTo>
                  <a:lnTo>
                    <a:pt x="11371" y="1632559"/>
                  </a:lnTo>
                  <a:lnTo>
                    <a:pt x="2981426" y="1893616"/>
                  </a:lnTo>
                  <a:lnTo>
                    <a:pt x="2985668" y="1881240"/>
                  </a:lnTo>
                  <a:close/>
                </a:path>
                <a:path w="3122929" h="3613150" extrusionOk="0">
                  <a:moveTo>
                    <a:pt x="2986437" y="1868558"/>
                  </a:moveTo>
                  <a:lnTo>
                    <a:pt x="15894" y="1607458"/>
                  </a:lnTo>
                  <a:lnTo>
                    <a:pt x="15178" y="1620144"/>
                  </a:lnTo>
                  <a:lnTo>
                    <a:pt x="2986483" y="1881311"/>
                  </a:lnTo>
                  <a:lnTo>
                    <a:pt x="2986437" y="1868558"/>
                  </a:lnTo>
                  <a:close/>
                </a:path>
                <a:path w="3122929" h="3613150" extrusionOk="0">
                  <a:moveTo>
                    <a:pt x="2984491" y="1855638"/>
                  </a:moveTo>
                  <a:lnTo>
                    <a:pt x="9899" y="1594182"/>
                  </a:lnTo>
                  <a:lnTo>
                    <a:pt x="9461" y="1606893"/>
                  </a:lnTo>
                  <a:lnTo>
                    <a:pt x="2980489" y="1868036"/>
                  </a:lnTo>
                  <a:lnTo>
                    <a:pt x="2984491" y="1855638"/>
                  </a:lnTo>
                  <a:close/>
                </a:path>
                <a:path w="3122929" h="3613150" extrusionOk="0">
                  <a:moveTo>
                    <a:pt x="2986867" y="1843098"/>
                  </a:moveTo>
                  <a:lnTo>
                    <a:pt x="8875" y="1581343"/>
                  </a:lnTo>
                  <a:lnTo>
                    <a:pt x="12638" y="1594423"/>
                  </a:lnTo>
                  <a:lnTo>
                    <a:pt x="2985936" y="1855765"/>
                  </a:lnTo>
                  <a:lnTo>
                    <a:pt x="2986867" y="1843098"/>
                  </a:lnTo>
                  <a:close/>
                </a:path>
                <a:path w="3122929" h="3613150" extrusionOk="0">
                  <a:moveTo>
                    <a:pt x="2991727" y="1830777"/>
                  </a:moveTo>
                  <a:lnTo>
                    <a:pt x="15539" y="1569180"/>
                  </a:lnTo>
                  <a:lnTo>
                    <a:pt x="13310" y="1581733"/>
                  </a:lnTo>
                  <a:lnTo>
                    <a:pt x="2989712" y="1843348"/>
                  </a:lnTo>
                  <a:lnTo>
                    <a:pt x="2991727" y="1830777"/>
                  </a:lnTo>
                  <a:close/>
                </a:path>
                <a:path w="3122929" h="3613150" extrusionOk="0">
                  <a:moveTo>
                    <a:pt x="2989091" y="1817796"/>
                  </a:moveTo>
                  <a:lnTo>
                    <a:pt x="14576" y="1556347"/>
                  </a:lnTo>
                  <a:lnTo>
                    <a:pt x="17774" y="1569377"/>
                  </a:lnTo>
                  <a:lnTo>
                    <a:pt x="2990689" y="1830685"/>
                  </a:lnTo>
                  <a:lnTo>
                    <a:pt x="2989091" y="1817796"/>
                  </a:lnTo>
                  <a:close/>
                </a:path>
                <a:path w="3122929" h="3613150" extrusionOk="0">
                  <a:moveTo>
                    <a:pt x="2996610" y="1780210"/>
                  </a:moveTo>
                  <a:lnTo>
                    <a:pt x="19242" y="1518510"/>
                  </a:lnTo>
                  <a:lnTo>
                    <a:pt x="17128" y="1531073"/>
                  </a:lnTo>
                  <a:lnTo>
                    <a:pt x="17724" y="1531125"/>
                  </a:lnTo>
                  <a:lnTo>
                    <a:pt x="13761" y="1543526"/>
                  </a:lnTo>
                  <a:lnTo>
                    <a:pt x="12419" y="1556157"/>
                  </a:lnTo>
                  <a:lnTo>
                    <a:pt x="2989769" y="1817855"/>
                  </a:lnTo>
                  <a:lnTo>
                    <a:pt x="2991919" y="1805295"/>
                  </a:lnTo>
                  <a:lnTo>
                    <a:pt x="2991287" y="1805240"/>
                  </a:lnTo>
                  <a:lnTo>
                    <a:pt x="2995267" y="1792841"/>
                  </a:lnTo>
                  <a:lnTo>
                    <a:pt x="2996610" y="1780210"/>
                  </a:lnTo>
                  <a:close/>
                </a:path>
                <a:path w="3122929" h="3613150" extrusionOk="0">
                  <a:moveTo>
                    <a:pt x="2991236" y="1766989"/>
                  </a:moveTo>
                  <a:lnTo>
                    <a:pt x="18309" y="1505679"/>
                  </a:lnTo>
                  <a:lnTo>
                    <a:pt x="19954" y="1518572"/>
                  </a:lnTo>
                  <a:lnTo>
                    <a:pt x="2994444" y="1780020"/>
                  </a:lnTo>
                  <a:lnTo>
                    <a:pt x="2991236" y="1766989"/>
                  </a:lnTo>
                  <a:close/>
                </a:path>
                <a:path w="3122929" h="3613150" extrusionOk="0">
                  <a:moveTo>
                    <a:pt x="2995735" y="1754635"/>
                  </a:moveTo>
                  <a:lnTo>
                    <a:pt x="19300" y="1493017"/>
                  </a:lnTo>
                  <a:lnTo>
                    <a:pt x="17311" y="1505591"/>
                  </a:lnTo>
                  <a:lnTo>
                    <a:pt x="2993539" y="1767191"/>
                  </a:lnTo>
                  <a:lnTo>
                    <a:pt x="2995735" y="1754635"/>
                  </a:lnTo>
                  <a:close/>
                </a:path>
                <a:path w="3122929" h="3613150" extrusionOk="0">
                  <a:moveTo>
                    <a:pt x="2996441" y="1741948"/>
                  </a:moveTo>
                  <a:lnTo>
                    <a:pt x="23290" y="1480619"/>
                  </a:lnTo>
                  <a:lnTo>
                    <a:pt x="21839" y="1493240"/>
                  </a:lnTo>
                  <a:lnTo>
                    <a:pt x="3000146" y="1755023"/>
                  </a:lnTo>
                  <a:lnTo>
                    <a:pt x="2996441" y="1741948"/>
                  </a:lnTo>
                  <a:close/>
                </a:path>
                <a:path w="3122929" h="3613150" extrusionOk="0">
                  <a:moveTo>
                    <a:pt x="2999585" y="1729475"/>
                  </a:moveTo>
                  <a:lnTo>
                    <a:pt x="28532" y="1468331"/>
                  </a:lnTo>
                  <a:lnTo>
                    <a:pt x="24542" y="1480729"/>
                  </a:lnTo>
                  <a:lnTo>
                    <a:pt x="2999150" y="1742186"/>
                  </a:lnTo>
                  <a:lnTo>
                    <a:pt x="2999585" y="1729475"/>
                  </a:lnTo>
                  <a:close/>
                </a:path>
                <a:path w="3122929" h="3613150" extrusionOk="0">
                  <a:moveTo>
                    <a:pt x="2993878" y="1716225"/>
                  </a:moveTo>
                  <a:lnTo>
                    <a:pt x="22547" y="1455056"/>
                  </a:lnTo>
                  <a:lnTo>
                    <a:pt x="22589" y="1467808"/>
                  </a:lnTo>
                  <a:lnTo>
                    <a:pt x="2993173" y="1728912"/>
                  </a:lnTo>
                  <a:lnTo>
                    <a:pt x="2993878" y="1716225"/>
                  </a:lnTo>
                  <a:close/>
                </a:path>
                <a:path w="3122929" h="3613150" extrusionOk="0">
                  <a:moveTo>
                    <a:pt x="2997699" y="1703812"/>
                  </a:moveTo>
                  <a:lnTo>
                    <a:pt x="27607" y="1442751"/>
                  </a:lnTo>
                  <a:lnTo>
                    <a:pt x="23367" y="1455128"/>
                  </a:lnTo>
                  <a:lnTo>
                    <a:pt x="2995730" y="1716388"/>
                  </a:lnTo>
                  <a:lnTo>
                    <a:pt x="2997699" y="1703812"/>
                  </a:lnTo>
                  <a:close/>
                </a:path>
                <a:path w="3122929" h="3613150" extrusionOk="0">
                  <a:moveTo>
                    <a:pt x="3003046" y="1678784"/>
                  </a:moveTo>
                  <a:lnTo>
                    <a:pt x="26767" y="1417180"/>
                  </a:lnTo>
                  <a:lnTo>
                    <a:pt x="28001" y="1430037"/>
                  </a:lnTo>
                  <a:lnTo>
                    <a:pt x="29918" y="1430206"/>
                  </a:lnTo>
                  <a:lnTo>
                    <a:pt x="27949" y="1442781"/>
                  </a:lnTo>
                  <a:lnTo>
                    <a:pt x="3001152" y="1704115"/>
                  </a:lnTo>
                  <a:lnTo>
                    <a:pt x="3003090" y="1691537"/>
                  </a:lnTo>
                  <a:lnTo>
                    <a:pt x="3003046" y="1678784"/>
                  </a:lnTo>
                  <a:close/>
                </a:path>
                <a:path w="3122929" h="3613150" extrusionOk="0">
                  <a:moveTo>
                    <a:pt x="3002571" y="1665993"/>
                  </a:moveTo>
                  <a:lnTo>
                    <a:pt x="27195" y="1404468"/>
                  </a:lnTo>
                  <a:lnTo>
                    <a:pt x="25359" y="1417056"/>
                  </a:lnTo>
                  <a:lnTo>
                    <a:pt x="2999969" y="1678513"/>
                  </a:lnTo>
                  <a:lnTo>
                    <a:pt x="3002571" y="1665993"/>
                  </a:lnTo>
                  <a:close/>
                </a:path>
                <a:path w="3122929" h="3613150" extrusionOk="0">
                  <a:moveTo>
                    <a:pt x="3007324" y="1640913"/>
                  </a:moveTo>
                  <a:lnTo>
                    <a:pt x="32388" y="1379427"/>
                  </a:lnTo>
                  <a:lnTo>
                    <a:pt x="29889" y="1391956"/>
                  </a:lnTo>
                  <a:lnTo>
                    <a:pt x="24341" y="1404217"/>
                  </a:lnTo>
                  <a:lnTo>
                    <a:pt x="3003158" y="1666045"/>
                  </a:lnTo>
                  <a:lnTo>
                    <a:pt x="3005399" y="1653493"/>
                  </a:lnTo>
                  <a:lnTo>
                    <a:pt x="3007205" y="1653651"/>
                  </a:lnTo>
                  <a:lnTo>
                    <a:pt x="3007324" y="1640913"/>
                  </a:lnTo>
                  <a:close/>
                </a:path>
                <a:path w="3122929" h="3613150" extrusionOk="0">
                  <a:moveTo>
                    <a:pt x="3008464" y="1615515"/>
                  </a:moveTo>
                  <a:lnTo>
                    <a:pt x="30339" y="1353749"/>
                  </a:lnTo>
                  <a:lnTo>
                    <a:pt x="28998" y="1366380"/>
                  </a:lnTo>
                  <a:lnTo>
                    <a:pt x="30043" y="1379221"/>
                  </a:lnTo>
                  <a:lnTo>
                    <a:pt x="3004343" y="1640651"/>
                  </a:lnTo>
                  <a:lnTo>
                    <a:pt x="3005004" y="1627960"/>
                  </a:lnTo>
                  <a:lnTo>
                    <a:pt x="3007397" y="1628170"/>
                  </a:lnTo>
                  <a:lnTo>
                    <a:pt x="3008464" y="1615515"/>
                  </a:lnTo>
                  <a:close/>
                </a:path>
                <a:path w="3122929" h="3613150" extrusionOk="0">
                  <a:moveTo>
                    <a:pt x="3011883" y="1603067"/>
                  </a:moveTo>
                  <a:lnTo>
                    <a:pt x="33707" y="1341296"/>
                  </a:lnTo>
                  <a:lnTo>
                    <a:pt x="32663" y="1353953"/>
                  </a:lnTo>
                  <a:lnTo>
                    <a:pt x="3007922" y="1615468"/>
                  </a:lnTo>
                  <a:lnTo>
                    <a:pt x="3011883" y="1603067"/>
                  </a:lnTo>
                  <a:close/>
                </a:path>
                <a:path w="3122929" h="3613150" extrusionOk="0">
                  <a:moveTo>
                    <a:pt x="3011073" y="1590247"/>
                  </a:moveTo>
                  <a:lnTo>
                    <a:pt x="37818" y="1328908"/>
                  </a:lnTo>
                  <a:lnTo>
                    <a:pt x="34709" y="1341384"/>
                  </a:lnTo>
                  <a:lnTo>
                    <a:pt x="3012116" y="1603087"/>
                  </a:lnTo>
                  <a:lnTo>
                    <a:pt x="3011073" y="1590247"/>
                  </a:lnTo>
                  <a:close/>
                </a:path>
                <a:path w="3122929" h="3613150" extrusionOk="0">
                  <a:moveTo>
                    <a:pt x="3009181" y="1577331"/>
                  </a:moveTo>
                  <a:lnTo>
                    <a:pt x="33889" y="1315814"/>
                  </a:lnTo>
                  <a:lnTo>
                    <a:pt x="33776" y="1328553"/>
                  </a:lnTo>
                  <a:lnTo>
                    <a:pt x="3007166" y="1589903"/>
                  </a:lnTo>
                  <a:lnTo>
                    <a:pt x="3009181" y="1577331"/>
                  </a:lnTo>
                  <a:close/>
                </a:path>
                <a:path w="3122929" h="3613150" extrusionOk="0">
                  <a:moveTo>
                    <a:pt x="3016750" y="1565248"/>
                  </a:moveTo>
                  <a:lnTo>
                    <a:pt x="37436" y="1303377"/>
                  </a:lnTo>
                  <a:lnTo>
                    <a:pt x="34766" y="1315891"/>
                  </a:lnTo>
                  <a:lnTo>
                    <a:pt x="3011213" y="1577510"/>
                  </a:lnTo>
                  <a:lnTo>
                    <a:pt x="3016750" y="1565248"/>
                  </a:lnTo>
                  <a:close/>
                </a:path>
                <a:path w="3122929" h="3613150" extrusionOk="0">
                  <a:moveTo>
                    <a:pt x="3015017" y="1552346"/>
                  </a:moveTo>
                  <a:lnTo>
                    <a:pt x="39668" y="1290824"/>
                  </a:lnTo>
                  <a:lnTo>
                    <a:pt x="38756" y="1303493"/>
                  </a:lnTo>
                  <a:lnTo>
                    <a:pt x="3011873" y="1564819"/>
                  </a:lnTo>
                  <a:lnTo>
                    <a:pt x="3015017" y="1552346"/>
                  </a:lnTo>
                  <a:close/>
                </a:path>
                <a:path w="3122929" h="3613150" extrusionOk="0">
                  <a:moveTo>
                    <a:pt x="3015452" y="1539636"/>
                  </a:moveTo>
                  <a:lnTo>
                    <a:pt x="39167" y="1278031"/>
                  </a:lnTo>
                  <a:lnTo>
                    <a:pt x="40850" y="1290928"/>
                  </a:lnTo>
                  <a:lnTo>
                    <a:pt x="3015062" y="1552350"/>
                  </a:lnTo>
                  <a:lnTo>
                    <a:pt x="3015452" y="1539636"/>
                  </a:lnTo>
                  <a:close/>
                </a:path>
                <a:path w="3122929" h="3613150" extrusionOk="0">
                  <a:moveTo>
                    <a:pt x="3012319" y="1526611"/>
                  </a:moveTo>
                  <a:lnTo>
                    <a:pt x="39946" y="1265350"/>
                  </a:lnTo>
                  <a:lnTo>
                    <a:pt x="38013" y="1277930"/>
                  </a:lnTo>
                  <a:lnTo>
                    <a:pt x="3008363" y="1539013"/>
                  </a:lnTo>
                  <a:lnTo>
                    <a:pt x="3012319" y="1526611"/>
                  </a:lnTo>
                  <a:close/>
                </a:path>
                <a:path w="3122929" h="3613150" extrusionOk="0">
                  <a:moveTo>
                    <a:pt x="3012980" y="1513920"/>
                  </a:moveTo>
                  <a:lnTo>
                    <a:pt x="44528" y="1253004"/>
                  </a:lnTo>
                  <a:lnTo>
                    <a:pt x="44699" y="1265768"/>
                  </a:lnTo>
                  <a:lnTo>
                    <a:pt x="3013177" y="1526687"/>
                  </a:lnTo>
                  <a:lnTo>
                    <a:pt x="3012980" y="1513920"/>
                  </a:lnTo>
                  <a:close/>
                </a:path>
                <a:path w="3122929" h="3613150" extrusionOk="0">
                  <a:moveTo>
                    <a:pt x="3019680" y="1501760"/>
                  </a:moveTo>
                  <a:lnTo>
                    <a:pt x="49327" y="1240677"/>
                  </a:lnTo>
                  <a:lnTo>
                    <a:pt x="45384" y="1253079"/>
                  </a:lnTo>
                  <a:lnTo>
                    <a:pt x="3017742" y="1514339"/>
                  </a:lnTo>
                  <a:lnTo>
                    <a:pt x="3019680" y="1501760"/>
                  </a:lnTo>
                  <a:close/>
                </a:path>
                <a:path w="3122929" h="3613150" extrusionOk="0">
                  <a:moveTo>
                    <a:pt x="3016829" y="1488761"/>
                  </a:moveTo>
                  <a:lnTo>
                    <a:pt x="42618" y="1227338"/>
                  </a:lnTo>
                  <a:lnTo>
                    <a:pt x="42234" y="1240054"/>
                  </a:lnTo>
                  <a:lnTo>
                    <a:pt x="3018524" y="1501659"/>
                  </a:lnTo>
                  <a:lnTo>
                    <a:pt x="3016829" y="1488761"/>
                  </a:lnTo>
                  <a:close/>
                </a:path>
                <a:path w="3122929" h="3613150" extrusionOk="0">
                  <a:moveTo>
                    <a:pt x="3018935" y="1476197"/>
                  </a:moveTo>
                  <a:lnTo>
                    <a:pt x="45795" y="1214869"/>
                  </a:lnTo>
                  <a:lnTo>
                    <a:pt x="42662" y="1227342"/>
                  </a:lnTo>
                  <a:lnTo>
                    <a:pt x="3018004" y="1488864"/>
                  </a:lnTo>
                  <a:lnTo>
                    <a:pt x="3018935" y="1476197"/>
                  </a:lnTo>
                  <a:close/>
                </a:path>
                <a:path w="3122929" h="3613150" extrusionOk="0">
                  <a:moveTo>
                    <a:pt x="3023913" y="1451137"/>
                  </a:moveTo>
                  <a:lnTo>
                    <a:pt x="50524" y="1189786"/>
                  </a:lnTo>
                  <a:lnTo>
                    <a:pt x="48485" y="1202356"/>
                  </a:lnTo>
                  <a:lnTo>
                    <a:pt x="46467" y="1202179"/>
                  </a:lnTo>
                  <a:lnTo>
                    <a:pt x="40932" y="1214441"/>
                  </a:lnTo>
                  <a:lnTo>
                    <a:pt x="3021825" y="1476451"/>
                  </a:lnTo>
                  <a:lnTo>
                    <a:pt x="3023795" y="1463875"/>
                  </a:lnTo>
                  <a:lnTo>
                    <a:pt x="3023913" y="1451137"/>
                  </a:lnTo>
                  <a:close/>
                </a:path>
                <a:path w="3122929" h="3613150" extrusionOk="0">
                  <a:moveTo>
                    <a:pt x="3022993" y="1438307"/>
                  </a:moveTo>
                  <a:lnTo>
                    <a:pt x="45576" y="1176603"/>
                  </a:lnTo>
                  <a:lnTo>
                    <a:pt x="46622" y="1189443"/>
                  </a:lnTo>
                  <a:lnTo>
                    <a:pt x="3019849" y="1450779"/>
                  </a:lnTo>
                  <a:lnTo>
                    <a:pt x="3022993" y="1438307"/>
                  </a:lnTo>
                  <a:close/>
                </a:path>
                <a:path w="3122929" h="3613150" extrusionOk="0">
                  <a:moveTo>
                    <a:pt x="3025054" y="1425739"/>
                  </a:moveTo>
                  <a:lnTo>
                    <a:pt x="49769" y="1164222"/>
                  </a:lnTo>
                  <a:lnTo>
                    <a:pt x="45806" y="1176623"/>
                  </a:lnTo>
                  <a:lnTo>
                    <a:pt x="3023987" y="1438394"/>
                  </a:lnTo>
                  <a:lnTo>
                    <a:pt x="3025054" y="1425739"/>
                  </a:lnTo>
                  <a:close/>
                </a:path>
                <a:path w="3122929" h="3613150" extrusionOk="0">
                  <a:moveTo>
                    <a:pt x="3027644" y="1400469"/>
                  </a:moveTo>
                  <a:lnTo>
                    <a:pt x="53355" y="1139039"/>
                  </a:lnTo>
                  <a:lnTo>
                    <a:pt x="52672" y="1151728"/>
                  </a:lnTo>
                  <a:lnTo>
                    <a:pt x="51288" y="1151607"/>
                  </a:lnTo>
                  <a:lnTo>
                    <a:pt x="49173" y="1164170"/>
                  </a:lnTo>
                  <a:lnTo>
                    <a:pt x="3027355" y="1425941"/>
                  </a:lnTo>
                  <a:lnTo>
                    <a:pt x="3028689" y="1413310"/>
                  </a:lnTo>
                  <a:lnTo>
                    <a:pt x="3027644" y="1400469"/>
                  </a:lnTo>
                  <a:close/>
                </a:path>
                <a:path w="3122929" h="3613150" extrusionOk="0">
                  <a:moveTo>
                    <a:pt x="3033340" y="1375471"/>
                  </a:moveTo>
                  <a:lnTo>
                    <a:pt x="54522" y="1113644"/>
                  </a:lnTo>
                  <a:lnTo>
                    <a:pt x="52293" y="1126197"/>
                  </a:lnTo>
                  <a:lnTo>
                    <a:pt x="50465" y="1126036"/>
                  </a:lnTo>
                  <a:lnTo>
                    <a:pt x="50354" y="1138776"/>
                  </a:lnTo>
                  <a:lnTo>
                    <a:pt x="3025291" y="1400262"/>
                  </a:lnTo>
                  <a:lnTo>
                    <a:pt x="3027803" y="1387734"/>
                  </a:lnTo>
                  <a:lnTo>
                    <a:pt x="3033340" y="1375471"/>
                  </a:lnTo>
                  <a:close/>
                </a:path>
                <a:path w="3122929" h="3613150" extrusionOk="0">
                  <a:moveTo>
                    <a:pt x="3032330" y="1362634"/>
                  </a:moveTo>
                  <a:lnTo>
                    <a:pt x="58018" y="1101202"/>
                  </a:lnTo>
                  <a:lnTo>
                    <a:pt x="55277" y="1113710"/>
                  </a:lnTo>
                  <a:lnTo>
                    <a:pt x="3030495" y="1375221"/>
                  </a:lnTo>
                  <a:lnTo>
                    <a:pt x="3032330" y="1362634"/>
                  </a:lnTo>
                  <a:close/>
                </a:path>
                <a:path w="3122929" h="3613150" extrusionOk="0">
                  <a:moveTo>
                    <a:pt x="3029722" y="1336907"/>
                  </a:moveTo>
                  <a:lnTo>
                    <a:pt x="57032" y="1075618"/>
                  </a:lnTo>
                  <a:lnTo>
                    <a:pt x="55100" y="1088197"/>
                  </a:lnTo>
                  <a:lnTo>
                    <a:pt x="55142" y="1100950"/>
                  </a:lnTo>
                  <a:lnTo>
                    <a:pt x="3030885" y="1362507"/>
                  </a:lnTo>
                  <a:lnTo>
                    <a:pt x="3029694" y="1349653"/>
                  </a:lnTo>
                  <a:lnTo>
                    <a:pt x="3027797" y="1349486"/>
                  </a:lnTo>
                  <a:lnTo>
                    <a:pt x="3029722" y="1336907"/>
                  </a:lnTo>
                  <a:close/>
                </a:path>
                <a:path w="3122929" h="3613150" extrusionOk="0">
                  <a:moveTo>
                    <a:pt x="3034326" y="1324562"/>
                  </a:moveTo>
                  <a:lnTo>
                    <a:pt x="62471" y="1063347"/>
                  </a:lnTo>
                  <a:lnTo>
                    <a:pt x="60502" y="1075923"/>
                  </a:lnTo>
                  <a:lnTo>
                    <a:pt x="3030083" y="1336938"/>
                  </a:lnTo>
                  <a:lnTo>
                    <a:pt x="3034326" y="1324562"/>
                  </a:lnTo>
                  <a:close/>
                </a:path>
                <a:path w="3122929" h="3613150" extrusionOk="0">
                  <a:moveTo>
                    <a:pt x="3035095" y="1311881"/>
                  </a:moveTo>
                  <a:lnTo>
                    <a:pt x="65025" y="1050822"/>
                  </a:lnTo>
                  <a:lnTo>
                    <a:pt x="64309" y="1063508"/>
                  </a:lnTo>
                  <a:lnTo>
                    <a:pt x="3035141" y="1324634"/>
                  </a:lnTo>
                  <a:lnTo>
                    <a:pt x="3035095" y="1311881"/>
                  </a:lnTo>
                  <a:close/>
                </a:path>
                <a:path w="3122929" h="3613150" extrusionOk="0">
                  <a:moveTo>
                    <a:pt x="3033148" y="1298961"/>
                  </a:moveTo>
                  <a:lnTo>
                    <a:pt x="59024" y="1037546"/>
                  </a:lnTo>
                  <a:lnTo>
                    <a:pt x="58592" y="1050257"/>
                  </a:lnTo>
                  <a:lnTo>
                    <a:pt x="3029146" y="1311358"/>
                  </a:lnTo>
                  <a:lnTo>
                    <a:pt x="3033148" y="1298961"/>
                  </a:lnTo>
                  <a:close/>
                </a:path>
                <a:path w="3122929" h="3613150" extrusionOk="0">
                  <a:moveTo>
                    <a:pt x="3036067" y="1286468"/>
                  </a:moveTo>
                  <a:lnTo>
                    <a:pt x="58006" y="1024708"/>
                  </a:lnTo>
                  <a:lnTo>
                    <a:pt x="61770" y="1037787"/>
                  </a:lnTo>
                  <a:lnTo>
                    <a:pt x="3034413" y="1299072"/>
                  </a:lnTo>
                  <a:lnTo>
                    <a:pt x="3036067" y="1286468"/>
                  </a:lnTo>
                  <a:close/>
                </a:path>
                <a:path w="3122929" h="3613150" extrusionOk="0">
                  <a:moveTo>
                    <a:pt x="3040385" y="1274099"/>
                  </a:moveTo>
                  <a:lnTo>
                    <a:pt x="64671" y="1012544"/>
                  </a:lnTo>
                  <a:lnTo>
                    <a:pt x="62441" y="1025097"/>
                  </a:lnTo>
                  <a:lnTo>
                    <a:pt x="3038370" y="1286671"/>
                  </a:lnTo>
                  <a:lnTo>
                    <a:pt x="3040385" y="1274099"/>
                  </a:lnTo>
                  <a:close/>
                </a:path>
                <a:path w="3122929" h="3613150" extrusionOk="0">
                  <a:moveTo>
                    <a:pt x="3037749" y="1261118"/>
                  </a:moveTo>
                  <a:lnTo>
                    <a:pt x="63708" y="999711"/>
                  </a:lnTo>
                  <a:lnTo>
                    <a:pt x="66905" y="1012741"/>
                  </a:lnTo>
                  <a:lnTo>
                    <a:pt x="3039346" y="1274008"/>
                  </a:lnTo>
                  <a:lnTo>
                    <a:pt x="3037749" y="1261118"/>
                  </a:lnTo>
                  <a:close/>
                </a:path>
                <a:path w="3122929" h="3613150" extrusionOk="0">
                  <a:moveTo>
                    <a:pt x="3040577" y="1248618"/>
                  </a:moveTo>
                  <a:lnTo>
                    <a:pt x="62892" y="986890"/>
                  </a:lnTo>
                  <a:lnTo>
                    <a:pt x="61551" y="999521"/>
                  </a:lnTo>
                  <a:lnTo>
                    <a:pt x="3038426" y="1261178"/>
                  </a:lnTo>
                  <a:lnTo>
                    <a:pt x="3040577" y="1248618"/>
                  </a:lnTo>
                  <a:close/>
                </a:path>
                <a:path w="3122929" h="3613150" extrusionOk="0">
                  <a:moveTo>
                    <a:pt x="3045267" y="1223532"/>
                  </a:moveTo>
                  <a:lnTo>
                    <a:pt x="68374" y="961874"/>
                  </a:lnTo>
                  <a:lnTo>
                    <a:pt x="66260" y="974437"/>
                  </a:lnTo>
                  <a:lnTo>
                    <a:pt x="66510" y="974459"/>
                  </a:lnTo>
                  <a:lnTo>
                    <a:pt x="65744" y="987141"/>
                  </a:lnTo>
                  <a:lnTo>
                    <a:pt x="3039945" y="1248562"/>
                  </a:lnTo>
                  <a:lnTo>
                    <a:pt x="3043925" y="1236163"/>
                  </a:lnTo>
                  <a:lnTo>
                    <a:pt x="3045267" y="1223532"/>
                  </a:lnTo>
                  <a:close/>
                </a:path>
                <a:path w="3122929" h="3613150" extrusionOk="0">
                  <a:moveTo>
                    <a:pt x="3039894" y="1210311"/>
                  </a:moveTo>
                  <a:lnTo>
                    <a:pt x="67441" y="949043"/>
                  </a:lnTo>
                  <a:lnTo>
                    <a:pt x="69085" y="961936"/>
                  </a:lnTo>
                  <a:lnTo>
                    <a:pt x="3043102" y="1223342"/>
                  </a:lnTo>
                  <a:lnTo>
                    <a:pt x="3039894" y="1210311"/>
                  </a:lnTo>
                  <a:close/>
                </a:path>
                <a:path w="3122929" h="3613150" extrusionOk="0">
                  <a:moveTo>
                    <a:pt x="3044393" y="1197957"/>
                  </a:moveTo>
                  <a:lnTo>
                    <a:pt x="68661" y="936401"/>
                  </a:lnTo>
                  <a:lnTo>
                    <a:pt x="66442" y="948955"/>
                  </a:lnTo>
                  <a:lnTo>
                    <a:pt x="3041881" y="1210486"/>
                  </a:lnTo>
                  <a:lnTo>
                    <a:pt x="3044393" y="1197957"/>
                  </a:lnTo>
                  <a:close/>
                </a:path>
                <a:path w="3122929" h="3613150" extrusionOk="0">
                  <a:moveTo>
                    <a:pt x="3045053" y="1185267"/>
                  </a:moveTo>
                  <a:lnTo>
                    <a:pt x="72218" y="923965"/>
                  </a:lnTo>
                  <a:lnTo>
                    <a:pt x="71309" y="936634"/>
                  </a:lnTo>
                  <a:lnTo>
                    <a:pt x="3048818" y="1198346"/>
                  </a:lnTo>
                  <a:lnTo>
                    <a:pt x="3045053" y="1185267"/>
                  </a:lnTo>
                  <a:close/>
                </a:path>
                <a:path w="3122929" h="3613150" extrusionOk="0">
                  <a:moveTo>
                    <a:pt x="3048242" y="1172798"/>
                  </a:moveTo>
                  <a:lnTo>
                    <a:pt x="77664" y="911695"/>
                  </a:lnTo>
                  <a:lnTo>
                    <a:pt x="73664" y="924092"/>
                  </a:lnTo>
                  <a:lnTo>
                    <a:pt x="3047808" y="1185509"/>
                  </a:lnTo>
                  <a:lnTo>
                    <a:pt x="3048242" y="1172798"/>
                  </a:lnTo>
                  <a:close/>
                </a:path>
                <a:path w="3122929" h="3613150" extrusionOk="0">
                  <a:moveTo>
                    <a:pt x="3042491" y="1159543"/>
                  </a:moveTo>
                  <a:lnTo>
                    <a:pt x="71678" y="898420"/>
                  </a:lnTo>
                  <a:lnTo>
                    <a:pt x="71720" y="911172"/>
                  </a:lnTo>
                  <a:lnTo>
                    <a:pt x="3041785" y="1172230"/>
                  </a:lnTo>
                  <a:lnTo>
                    <a:pt x="3042491" y="1159543"/>
                  </a:lnTo>
                  <a:close/>
                </a:path>
                <a:path w="3122929" h="3613150" extrusionOk="0">
                  <a:moveTo>
                    <a:pt x="3045048" y="1147019"/>
                  </a:moveTo>
                  <a:lnTo>
                    <a:pt x="76739" y="886115"/>
                  </a:lnTo>
                  <a:lnTo>
                    <a:pt x="72499" y="898492"/>
                  </a:lnTo>
                  <a:lnTo>
                    <a:pt x="3045200" y="1159782"/>
                  </a:lnTo>
                  <a:lnTo>
                    <a:pt x="3045048" y="1147019"/>
                  </a:lnTo>
                  <a:close/>
                </a:path>
                <a:path w="3122929" h="3613150" extrusionOk="0">
                  <a:moveTo>
                    <a:pt x="3051714" y="1134856"/>
                  </a:moveTo>
                  <a:lnTo>
                    <a:pt x="79050" y="873570"/>
                  </a:lnTo>
                  <a:lnTo>
                    <a:pt x="77081" y="886146"/>
                  </a:lnTo>
                  <a:lnTo>
                    <a:pt x="3049785" y="1147436"/>
                  </a:lnTo>
                  <a:lnTo>
                    <a:pt x="3051714" y="1134856"/>
                  </a:lnTo>
                  <a:close/>
                </a:path>
                <a:path w="3122929" h="3613150" extrusionOk="0">
                  <a:moveTo>
                    <a:pt x="3048897" y="1121860"/>
                  </a:moveTo>
                  <a:lnTo>
                    <a:pt x="75899" y="860544"/>
                  </a:lnTo>
                  <a:lnTo>
                    <a:pt x="77133" y="873401"/>
                  </a:lnTo>
                  <a:lnTo>
                    <a:pt x="3050566" y="1134755"/>
                  </a:lnTo>
                  <a:lnTo>
                    <a:pt x="3048897" y="1121860"/>
                  </a:lnTo>
                  <a:close/>
                </a:path>
                <a:path w="3122929" h="3613150" extrusionOk="0">
                  <a:moveTo>
                    <a:pt x="3051183" y="1109312"/>
                  </a:moveTo>
                  <a:lnTo>
                    <a:pt x="76327" y="847832"/>
                  </a:lnTo>
                  <a:lnTo>
                    <a:pt x="74491" y="860420"/>
                  </a:lnTo>
                  <a:lnTo>
                    <a:pt x="3048626" y="1121836"/>
                  </a:lnTo>
                  <a:lnTo>
                    <a:pt x="3051183" y="1109312"/>
                  </a:lnTo>
                  <a:close/>
                </a:path>
                <a:path w="3122929" h="3613150" extrusionOk="0">
                  <a:moveTo>
                    <a:pt x="3055936" y="1084231"/>
                  </a:moveTo>
                  <a:lnTo>
                    <a:pt x="81249" y="822767"/>
                  </a:lnTo>
                  <a:lnTo>
                    <a:pt x="79020" y="835320"/>
                  </a:lnTo>
                  <a:lnTo>
                    <a:pt x="73473" y="847582"/>
                  </a:lnTo>
                  <a:lnTo>
                    <a:pt x="3051319" y="1109323"/>
                  </a:lnTo>
                  <a:lnTo>
                    <a:pt x="3053424" y="1096760"/>
                  </a:lnTo>
                  <a:lnTo>
                    <a:pt x="3055863" y="1096974"/>
                  </a:lnTo>
                  <a:lnTo>
                    <a:pt x="3055936" y="1084231"/>
                  </a:lnTo>
                  <a:close/>
                </a:path>
                <a:path w="3122929" h="3613150" extrusionOk="0">
                  <a:moveTo>
                    <a:pt x="3057076" y="1058834"/>
                  </a:moveTo>
                  <a:lnTo>
                    <a:pt x="79471" y="797113"/>
                  </a:lnTo>
                  <a:lnTo>
                    <a:pt x="78129" y="809744"/>
                  </a:lnTo>
                  <a:lnTo>
                    <a:pt x="79175" y="822585"/>
                  </a:lnTo>
                  <a:lnTo>
                    <a:pt x="3052956" y="1083969"/>
                  </a:lnTo>
                  <a:lnTo>
                    <a:pt x="3053616" y="1071279"/>
                  </a:lnTo>
                  <a:lnTo>
                    <a:pt x="3056055" y="1071493"/>
                  </a:lnTo>
                  <a:lnTo>
                    <a:pt x="3057076" y="1058834"/>
                  </a:lnTo>
                  <a:close/>
                </a:path>
                <a:path w="3122929" h="3613150" extrusionOk="0">
                  <a:moveTo>
                    <a:pt x="3060495" y="1046385"/>
                  </a:moveTo>
                  <a:lnTo>
                    <a:pt x="82839" y="784660"/>
                  </a:lnTo>
                  <a:lnTo>
                    <a:pt x="81794" y="797317"/>
                  </a:lnTo>
                  <a:lnTo>
                    <a:pt x="3056534" y="1058786"/>
                  </a:lnTo>
                  <a:lnTo>
                    <a:pt x="3060495" y="1046385"/>
                  </a:lnTo>
                  <a:close/>
                </a:path>
                <a:path w="3122929" h="3613150" extrusionOk="0">
                  <a:moveTo>
                    <a:pt x="3059686" y="1033565"/>
                  </a:moveTo>
                  <a:lnTo>
                    <a:pt x="86950" y="772272"/>
                  </a:lnTo>
                  <a:lnTo>
                    <a:pt x="83841" y="784748"/>
                  </a:lnTo>
                  <a:lnTo>
                    <a:pt x="3060728" y="1046406"/>
                  </a:lnTo>
                  <a:lnTo>
                    <a:pt x="3059686" y="1033565"/>
                  </a:lnTo>
                  <a:close/>
                </a:path>
                <a:path w="3122929" h="3613150" extrusionOk="0">
                  <a:moveTo>
                    <a:pt x="3065408" y="1008570"/>
                  </a:moveTo>
                  <a:lnTo>
                    <a:pt x="85233" y="746623"/>
                  </a:lnTo>
                  <a:lnTo>
                    <a:pt x="83021" y="759178"/>
                  </a:lnTo>
                  <a:lnTo>
                    <a:pt x="82911" y="771917"/>
                  </a:lnTo>
                  <a:lnTo>
                    <a:pt x="3056681" y="1033301"/>
                  </a:lnTo>
                  <a:lnTo>
                    <a:pt x="3058471" y="1020709"/>
                  </a:lnTo>
                  <a:lnTo>
                    <a:pt x="3059825" y="1020828"/>
                  </a:lnTo>
                  <a:lnTo>
                    <a:pt x="3065408" y="1008570"/>
                  </a:lnTo>
                  <a:close/>
                </a:path>
                <a:path w="3122929" h="3613150" extrusionOk="0">
                  <a:moveTo>
                    <a:pt x="3064110" y="982958"/>
                  </a:moveTo>
                  <a:lnTo>
                    <a:pt x="88299" y="721395"/>
                  </a:lnTo>
                  <a:lnTo>
                    <a:pt x="89982" y="734292"/>
                  </a:lnTo>
                  <a:lnTo>
                    <a:pt x="88800" y="734188"/>
                  </a:lnTo>
                  <a:lnTo>
                    <a:pt x="87888" y="746857"/>
                  </a:lnTo>
                  <a:lnTo>
                    <a:pt x="3060531" y="1008141"/>
                  </a:lnTo>
                  <a:lnTo>
                    <a:pt x="3063675" y="995669"/>
                  </a:lnTo>
                  <a:lnTo>
                    <a:pt x="3064110" y="982958"/>
                  </a:lnTo>
                  <a:close/>
                </a:path>
                <a:path w="3122929" h="3613150" extrusionOk="0">
                  <a:moveTo>
                    <a:pt x="3060932" y="969930"/>
                  </a:moveTo>
                  <a:lnTo>
                    <a:pt x="89078" y="708714"/>
                  </a:lnTo>
                  <a:lnTo>
                    <a:pt x="87145" y="721294"/>
                  </a:lnTo>
                  <a:lnTo>
                    <a:pt x="3056975" y="982331"/>
                  </a:lnTo>
                  <a:lnTo>
                    <a:pt x="3060932" y="969930"/>
                  </a:lnTo>
                  <a:close/>
                </a:path>
                <a:path w="3122929" h="3613150" extrusionOk="0">
                  <a:moveTo>
                    <a:pt x="3061592" y="957239"/>
                  </a:moveTo>
                  <a:lnTo>
                    <a:pt x="93659" y="696368"/>
                  </a:lnTo>
                  <a:lnTo>
                    <a:pt x="93831" y="709132"/>
                  </a:lnTo>
                  <a:lnTo>
                    <a:pt x="3061790" y="970005"/>
                  </a:lnTo>
                  <a:lnTo>
                    <a:pt x="3061592" y="957239"/>
                  </a:lnTo>
                  <a:close/>
                </a:path>
                <a:path w="3122929" h="3613150" extrusionOk="0">
                  <a:moveTo>
                    <a:pt x="3068292" y="945079"/>
                  </a:moveTo>
                  <a:lnTo>
                    <a:pt x="98459" y="684041"/>
                  </a:lnTo>
                  <a:lnTo>
                    <a:pt x="94516" y="696444"/>
                  </a:lnTo>
                  <a:lnTo>
                    <a:pt x="3066355" y="957658"/>
                  </a:lnTo>
                  <a:lnTo>
                    <a:pt x="3068292" y="945079"/>
                  </a:lnTo>
                  <a:close/>
                </a:path>
                <a:path w="3122929" h="3613150" extrusionOk="0">
                  <a:moveTo>
                    <a:pt x="3065442" y="932079"/>
                  </a:moveTo>
                  <a:lnTo>
                    <a:pt x="91750" y="670702"/>
                  </a:lnTo>
                  <a:lnTo>
                    <a:pt x="91366" y="683418"/>
                  </a:lnTo>
                  <a:lnTo>
                    <a:pt x="3067137" y="944977"/>
                  </a:lnTo>
                  <a:lnTo>
                    <a:pt x="3065442" y="932079"/>
                  </a:lnTo>
                  <a:close/>
                </a:path>
                <a:path w="3122929" h="3613150" extrusionOk="0">
                  <a:moveTo>
                    <a:pt x="3067547" y="919515"/>
                  </a:moveTo>
                  <a:lnTo>
                    <a:pt x="94927" y="658233"/>
                  </a:lnTo>
                  <a:lnTo>
                    <a:pt x="91794" y="670706"/>
                  </a:lnTo>
                  <a:lnTo>
                    <a:pt x="3066661" y="932187"/>
                  </a:lnTo>
                  <a:lnTo>
                    <a:pt x="3067547" y="919515"/>
                  </a:lnTo>
                  <a:close/>
                </a:path>
                <a:path w="3122929" h="3613150" extrusionOk="0">
                  <a:moveTo>
                    <a:pt x="3072407" y="907194"/>
                  </a:moveTo>
                  <a:lnTo>
                    <a:pt x="95599" y="645543"/>
                  </a:lnTo>
                  <a:lnTo>
                    <a:pt x="90051" y="657804"/>
                  </a:lnTo>
                  <a:lnTo>
                    <a:pt x="3070437" y="919769"/>
                  </a:lnTo>
                  <a:lnTo>
                    <a:pt x="3072407" y="907194"/>
                  </a:lnTo>
                  <a:close/>
                </a:path>
                <a:path w="3122929" h="3613150" extrusionOk="0">
                  <a:moveTo>
                    <a:pt x="3069771" y="894213"/>
                  </a:moveTo>
                  <a:lnTo>
                    <a:pt x="99657" y="633151"/>
                  </a:lnTo>
                  <a:lnTo>
                    <a:pt x="97623" y="645721"/>
                  </a:lnTo>
                  <a:lnTo>
                    <a:pt x="3071414" y="907106"/>
                  </a:lnTo>
                  <a:lnTo>
                    <a:pt x="3069771" y="894213"/>
                  </a:lnTo>
                  <a:close/>
                </a:path>
                <a:path w="3122929" h="3613150" extrusionOk="0">
                  <a:moveTo>
                    <a:pt x="3071606" y="881625"/>
                  </a:moveTo>
                  <a:lnTo>
                    <a:pt x="94708" y="619967"/>
                  </a:lnTo>
                  <a:lnTo>
                    <a:pt x="95753" y="632807"/>
                  </a:lnTo>
                  <a:lnTo>
                    <a:pt x="3068507" y="894102"/>
                  </a:lnTo>
                  <a:lnTo>
                    <a:pt x="3071606" y="881625"/>
                  </a:lnTo>
                  <a:close/>
                </a:path>
                <a:path w="3122929" h="3613150" extrusionOk="0">
                  <a:moveTo>
                    <a:pt x="3073666" y="869057"/>
                  </a:moveTo>
                  <a:lnTo>
                    <a:pt x="98901" y="607586"/>
                  </a:lnTo>
                  <a:lnTo>
                    <a:pt x="94937" y="619987"/>
                  </a:lnTo>
                  <a:lnTo>
                    <a:pt x="3072599" y="881713"/>
                  </a:lnTo>
                  <a:lnTo>
                    <a:pt x="3073666" y="869057"/>
                  </a:lnTo>
                  <a:close/>
                </a:path>
                <a:path w="3122929" h="3613150" extrusionOk="0">
                  <a:moveTo>
                    <a:pt x="3076275" y="843789"/>
                  </a:moveTo>
                  <a:lnTo>
                    <a:pt x="102486" y="582403"/>
                  </a:lnTo>
                  <a:lnTo>
                    <a:pt x="101804" y="595092"/>
                  </a:lnTo>
                  <a:lnTo>
                    <a:pt x="100419" y="594971"/>
                  </a:lnTo>
                  <a:lnTo>
                    <a:pt x="98305" y="607534"/>
                  </a:lnTo>
                  <a:lnTo>
                    <a:pt x="3075973" y="869260"/>
                  </a:lnTo>
                  <a:lnTo>
                    <a:pt x="3077318" y="856629"/>
                  </a:lnTo>
                  <a:lnTo>
                    <a:pt x="3076275" y="843789"/>
                  </a:lnTo>
                  <a:close/>
                </a:path>
                <a:path w="3122929" h="3613150" extrusionOk="0">
                  <a:moveTo>
                    <a:pt x="3081952" y="818790"/>
                  </a:moveTo>
                  <a:lnTo>
                    <a:pt x="103630" y="557006"/>
                  </a:lnTo>
                  <a:lnTo>
                    <a:pt x="102542" y="569659"/>
                  </a:lnTo>
                  <a:lnTo>
                    <a:pt x="99600" y="569401"/>
                  </a:lnTo>
                  <a:lnTo>
                    <a:pt x="99490" y="582140"/>
                  </a:lnTo>
                  <a:lnTo>
                    <a:pt x="3074174" y="843604"/>
                  </a:lnTo>
                  <a:lnTo>
                    <a:pt x="3076415" y="831052"/>
                  </a:lnTo>
                  <a:lnTo>
                    <a:pt x="3081952" y="818790"/>
                  </a:lnTo>
                  <a:close/>
                </a:path>
                <a:path w="3122929" h="3613150" extrusionOk="0">
                  <a:moveTo>
                    <a:pt x="3080942" y="805952"/>
                  </a:moveTo>
                  <a:lnTo>
                    <a:pt x="106824" y="544538"/>
                  </a:lnTo>
                  <a:lnTo>
                    <a:pt x="104266" y="557062"/>
                  </a:lnTo>
                  <a:lnTo>
                    <a:pt x="3079108" y="818540"/>
                  </a:lnTo>
                  <a:lnTo>
                    <a:pt x="3080942" y="805952"/>
                  </a:lnTo>
                  <a:close/>
                </a:path>
                <a:path w="3122929" h="3613150" extrusionOk="0">
                  <a:moveTo>
                    <a:pt x="3078306" y="792971"/>
                  </a:moveTo>
                  <a:lnTo>
                    <a:pt x="103724" y="531516"/>
                  </a:lnTo>
                  <a:lnTo>
                    <a:pt x="103765" y="544269"/>
                  </a:lnTo>
                  <a:lnTo>
                    <a:pt x="3079542" y="805829"/>
                  </a:lnTo>
                  <a:lnTo>
                    <a:pt x="3078306" y="792971"/>
                  </a:lnTo>
                  <a:close/>
                </a:path>
                <a:path w="3122929" h="3613150" extrusionOk="0">
                  <a:moveTo>
                    <a:pt x="3078380" y="780229"/>
                  </a:moveTo>
                  <a:lnTo>
                    <a:pt x="108784" y="519212"/>
                  </a:lnTo>
                  <a:lnTo>
                    <a:pt x="104544" y="531588"/>
                  </a:lnTo>
                  <a:lnTo>
                    <a:pt x="3076410" y="792805"/>
                  </a:lnTo>
                  <a:lnTo>
                    <a:pt x="3078380" y="780229"/>
                  </a:lnTo>
                  <a:close/>
                </a:path>
                <a:path w="3122929" h="3613150" extrusionOk="0">
                  <a:moveTo>
                    <a:pt x="3082945" y="767881"/>
                  </a:moveTo>
                  <a:lnTo>
                    <a:pt x="111098" y="506667"/>
                  </a:lnTo>
                  <a:lnTo>
                    <a:pt x="109126" y="519242"/>
                  </a:lnTo>
                  <a:lnTo>
                    <a:pt x="3078696" y="780257"/>
                  </a:lnTo>
                  <a:lnTo>
                    <a:pt x="3082945" y="767881"/>
                  </a:lnTo>
                  <a:close/>
                </a:path>
                <a:path w="3122929" h="3613150" extrusionOk="0">
                  <a:moveTo>
                    <a:pt x="3083726" y="755201"/>
                  </a:moveTo>
                  <a:lnTo>
                    <a:pt x="110290" y="493847"/>
                  </a:lnTo>
                  <a:lnTo>
                    <a:pt x="112537" y="506793"/>
                  </a:lnTo>
                  <a:lnTo>
                    <a:pt x="3083770" y="767954"/>
                  </a:lnTo>
                  <a:lnTo>
                    <a:pt x="3083726" y="755201"/>
                  </a:lnTo>
                  <a:close/>
                </a:path>
                <a:path w="3122929" h="3613150" extrusionOk="0">
                  <a:moveTo>
                    <a:pt x="3081761" y="742279"/>
                  </a:moveTo>
                  <a:lnTo>
                    <a:pt x="107648" y="480865"/>
                  </a:lnTo>
                  <a:lnTo>
                    <a:pt x="107216" y="493576"/>
                  </a:lnTo>
                  <a:lnTo>
                    <a:pt x="3077759" y="754676"/>
                  </a:lnTo>
                  <a:lnTo>
                    <a:pt x="3081761" y="742279"/>
                  </a:lnTo>
                  <a:close/>
                </a:path>
                <a:path w="3122929" h="3613150" extrusionOk="0">
                  <a:moveTo>
                    <a:pt x="3084679" y="729787"/>
                  </a:moveTo>
                  <a:lnTo>
                    <a:pt x="106630" y="468027"/>
                  </a:lnTo>
                  <a:lnTo>
                    <a:pt x="110393" y="481107"/>
                  </a:lnTo>
                  <a:lnTo>
                    <a:pt x="3083025" y="742390"/>
                  </a:lnTo>
                  <a:lnTo>
                    <a:pt x="3084679" y="729787"/>
                  </a:lnTo>
                  <a:close/>
                </a:path>
                <a:path w="3122929" h="3613150" extrusionOk="0">
                  <a:moveTo>
                    <a:pt x="3088997" y="717417"/>
                  </a:moveTo>
                  <a:lnTo>
                    <a:pt x="113294" y="455864"/>
                  </a:lnTo>
                  <a:lnTo>
                    <a:pt x="111066" y="468417"/>
                  </a:lnTo>
                  <a:lnTo>
                    <a:pt x="3087027" y="729993"/>
                  </a:lnTo>
                  <a:lnTo>
                    <a:pt x="3088997" y="717417"/>
                  </a:lnTo>
                  <a:close/>
                </a:path>
                <a:path w="3122929" h="3613150" extrusionOk="0">
                  <a:moveTo>
                    <a:pt x="3086361" y="704437"/>
                  </a:moveTo>
                  <a:lnTo>
                    <a:pt x="112332" y="443030"/>
                  </a:lnTo>
                  <a:lnTo>
                    <a:pt x="115529" y="456060"/>
                  </a:lnTo>
                  <a:lnTo>
                    <a:pt x="3088004" y="717330"/>
                  </a:lnTo>
                  <a:lnTo>
                    <a:pt x="3086361" y="704437"/>
                  </a:lnTo>
                  <a:close/>
                </a:path>
                <a:path w="3122929" h="3613150" extrusionOk="0">
                  <a:moveTo>
                    <a:pt x="3089189" y="691936"/>
                  </a:moveTo>
                  <a:lnTo>
                    <a:pt x="111516" y="430210"/>
                  </a:lnTo>
                  <a:lnTo>
                    <a:pt x="110175" y="442841"/>
                  </a:lnTo>
                  <a:lnTo>
                    <a:pt x="3087084" y="704500"/>
                  </a:lnTo>
                  <a:lnTo>
                    <a:pt x="3089189" y="691936"/>
                  </a:lnTo>
                  <a:close/>
                </a:path>
                <a:path w="3122929" h="3613150" extrusionOk="0">
                  <a:moveTo>
                    <a:pt x="3093891" y="666852"/>
                  </a:moveTo>
                  <a:lnTo>
                    <a:pt x="116998" y="405193"/>
                  </a:lnTo>
                  <a:lnTo>
                    <a:pt x="114884" y="417757"/>
                  </a:lnTo>
                  <a:lnTo>
                    <a:pt x="115134" y="417779"/>
                  </a:lnTo>
                  <a:lnTo>
                    <a:pt x="114368" y="430460"/>
                  </a:lnTo>
                  <a:lnTo>
                    <a:pt x="3088602" y="691885"/>
                  </a:lnTo>
                  <a:lnTo>
                    <a:pt x="3092557" y="679483"/>
                  </a:lnTo>
                  <a:lnTo>
                    <a:pt x="3093891" y="666852"/>
                  </a:lnTo>
                  <a:close/>
                </a:path>
                <a:path w="3122929" h="3613150" extrusionOk="0">
                  <a:moveTo>
                    <a:pt x="3088551" y="653633"/>
                  </a:moveTo>
                  <a:lnTo>
                    <a:pt x="116068" y="392363"/>
                  </a:lnTo>
                  <a:lnTo>
                    <a:pt x="117709" y="405256"/>
                  </a:lnTo>
                  <a:lnTo>
                    <a:pt x="3091734" y="666662"/>
                  </a:lnTo>
                  <a:lnTo>
                    <a:pt x="3088551" y="653633"/>
                  </a:lnTo>
                  <a:close/>
                </a:path>
                <a:path w="3122929" h="3613150" extrusionOk="0">
                  <a:moveTo>
                    <a:pt x="3093665" y="628585"/>
                  </a:moveTo>
                  <a:lnTo>
                    <a:pt x="120845" y="367285"/>
                  </a:lnTo>
                  <a:lnTo>
                    <a:pt x="119933" y="379954"/>
                  </a:lnTo>
                  <a:lnTo>
                    <a:pt x="117289" y="379721"/>
                  </a:lnTo>
                  <a:lnTo>
                    <a:pt x="115066" y="392275"/>
                  </a:lnTo>
                  <a:lnTo>
                    <a:pt x="3091893" y="653927"/>
                  </a:lnTo>
                  <a:lnTo>
                    <a:pt x="3097430" y="641665"/>
                  </a:lnTo>
                  <a:lnTo>
                    <a:pt x="3093665" y="628585"/>
                  </a:lnTo>
                  <a:close/>
                </a:path>
                <a:path w="3122929" h="3613150" extrusionOk="0">
                  <a:moveTo>
                    <a:pt x="3096855" y="616116"/>
                  </a:moveTo>
                  <a:lnTo>
                    <a:pt x="126287" y="355014"/>
                  </a:lnTo>
                  <a:lnTo>
                    <a:pt x="122291" y="367412"/>
                  </a:lnTo>
                  <a:lnTo>
                    <a:pt x="3096420" y="628827"/>
                  </a:lnTo>
                  <a:lnTo>
                    <a:pt x="3096855" y="616116"/>
                  </a:lnTo>
                  <a:close/>
                </a:path>
                <a:path w="3122929" h="3613150" extrusionOk="0">
                  <a:moveTo>
                    <a:pt x="3090697" y="602826"/>
                  </a:moveTo>
                  <a:lnTo>
                    <a:pt x="120302" y="341739"/>
                  </a:lnTo>
                  <a:lnTo>
                    <a:pt x="120344" y="354492"/>
                  </a:lnTo>
                  <a:lnTo>
                    <a:pt x="3090036" y="615517"/>
                  </a:lnTo>
                  <a:lnTo>
                    <a:pt x="3090697" y="602826"/>
                  </a:lnTo>
                  <a:close/>
                </a:path>
                <a:path w="3122929" h="3613150" extrusionOk="0">
                  <a:moveTo>
                    <a:pt x="3093660" y="590338"/>
                  </a:moveTo>
                  <a:lnTo>
                    <a:pt x="126988" y="329578"/>
                  </a:lnTo>
                  <a:lnTo>
                    <a:pt x="124251" y="342086"/>
                  </a:lnTo>
                  <a:lnTo>
                    <a:pt x="3093812" y="603100"/>
                  </a:lnTo>
                  <a:lnTo>
                    <a:pt x="3093660" y="590338"/>
                  </a:lnTo>
                  <a:close/>
                </a:path>
                <a:path w="3122929" h="3613150" extrusionOk="0">
                  <a:moveTo>
                    <a:pt x="3100343" y="578176"/>
                  </a:moveTo>
                  <a:lnTo>
                    <a:pt x="127673" y="316889"/>
                  </a:lnTo>
                  <a:lnTo>
                    <a:pt x="125705" y="329465"/>
                  </a:lnTo>
                  <a:lnTo>
                    <a:pt x="3098416" y="590756"/>
                  </a:lnTo>
                  <a:lnTo>
                    <a:pt x="3100343" y="578176"/>
                  </a:lnTo>
                  <a:close/>
                </a:path>
                <a:path w="3122929" h="3613150" extrusionOk="0">
                  <a:moveTo>
                    <a:pt x="3097510" y="565178"/>
                  </a:moveTo>
                  <a:lnTo>
                    <a:pt x="124499" y="303861"/>
                  </a:lnTo>
                  <a:lnTo>
                    <a:pt x="125736" y="316719"/>
                  </a:lnTo>
                  <a:lnTo>
                    <a:pt x="3099185" y="578074"/>
                  </a:lnTo>
                  <a:lnTo>
                    <a:pt x="3097510" y="565178"/>
                  </a:lnTo>
                  <a:close/>
                </a:path>
                <a:path w="3122929" h="3613150" extrusionOk="0">
                  <a:moveTo>
                    <a:pt x="3099796" y="552630"/>
                  </a:moveTo>
                  <a:lnTo>
                    <a:pt x="124951" y="291152"/>
                  </a:lnTo>
                  <a:lnTo>
                    <a:pt x="123114" y="303739"/>
                  </a:lnTo>
                  <a:lnTo>
                    <a:pt x="3097239" y="565154"/>
                  </a:lnTo>
                  <a:lnTo>
                    <a:pt x="3099796" y="552630"/>
                  </a:lnTo>
                  <a:close/>
                </a:path>
                <a:path w="3122929" h="3613150" extrusionOk="0">
                  <a:moveTo>
                    <a:pt x="3104548" y="527550"/>
                  </a:moveTo>
                  <a:lnTo>
                    <a:pt x="129873" y="266087"/>
                  </a:lnTo>
                  <a:lnTo>
                    <a:pt x="127644" y="278640"/>
                  </a:lnTo>
                  <a:lnTo>
                    <a:pt x="122109" y="290902"/>
                  </a:lnTo>
                  <a:lnTo>
                    <a:pt x="3100428" y="552686"/>
                  </a:lnTo>
                  <a:lnTo>
                    <a:pt x="3102624" y="540130"/>
                  </a:lnTo>
                  <a:lnTo>
                    <a:pt x="3104475" y="540292"/>
                  </a:lnTo>
                  <a:lnTo>
                    <a:pt x="3104548" y="527550"/>
                  </a:lnTo>
                  <a:close/>
                </a:path>
                <a:path w="3122929" h="3613150" extrusionOk="0">
                  <a:moveTo>
                    <a:pt x="3105689" y="502152"/>
                  </a:moveTo>
                  <a:lnTo>
                    <a:pt x="128095" y="240432"/>
                  </a:lnTo>
                  <a:lnTo>
                    <a:pt x="126753" y="253063"/>
                  </a:lnTo>
                  <a:lnTo>
                    <a:pt x="127799" y="265904"/>
                  </a:lnTo>
                  <a:lnTo>
                    <a:pt x="3101568" y="527288"/>
                  </a:lnTo>
                  <a:lnTo>
                    <a:pt x="3102274" y="514601"/>
                  </a:lnTo>
                  <a:lnTo>
                    <a:pt x="3104667" y="514811"/>
                  </a:lnTo>
                  <a:lnTo>
                    <a:pt x="3105689" y="502152"/>
                  </a:lnTo>
                  <a:close/>
                </a:path>
                <a:path w="3122929" h="3613150" extrusionOk="0">
                  <a:moveTo>
                    <a:pt x="3109127" y="489705"/>
                  </a:moveTo>
                  <a:lnTo>
                    <a:pt x="131462" y="227979"/>
                  </a:lnTo>
                  <a:lnTo>
                    <a:pt x="130418" y="240637"/>
                  </a:lnTo>
                  <a:lnTo>
                    <a:pt x="3105147" y="502104"/>
                  </a:lnTo>
                  <a:lnTo>
                    <a:pt x="3109127" y="489705"/>
                  </a:lnTo>
                  <a:close/>
                </a:path>
                <a:path w="3122929" h="3613150" extrusionOk="0">
                  <a:moveTo>
                    <a:pt x="3108304" y="476884"/>
                  </a:moveTo>
                  <a:lnTo>
                    <a:pt x="135574" y="215592"/>
                  </a:lnTo>
                  <a:lnTo>
                    <a:pt x="132464" y="228067"/>
                  </a:lnTo>
                  <a:lnTo>
                    <a:pt x="3109358" y="489726"/>
                  </a:lnTo>
                  <a:lnTo>
                    <a:pt x="3108304" y="476884"/>
                  </a:lnTo>
                  <a:close/>
                </a:path>
                <a:path w="3122929" h="3613150" extrusionOk="0">
                  <a:moveTo>
                    <a:pt x="3114020" y="451889"/>
                  </a:moveTo>
                  <a:lnTo>
                    <a:pt x="133867" y="189944"/>
                  </a:lnTo>
                  <a:lnTo>
                    <a:pt x="131645" y="202497"/>
                  </a:lnTo>
                  <a:lnTo>
                    <a:pt x="131535" y="215237"/>
                  </a:lnTo>
                  <a:lnTo>
                    <a:pt x="3105339" y="476623"/>
                  </a:lnTo>
                  <a:lnTo>
                    <a:pt x="3107083" y="464028"/>
                  </a:lnTo>
                  <a:lnTo>
                    <a:pt x="3108483" y="464151"/>
                  </a:lnTo>
                  <a:lnTo>
                    <a:pt x="3114020" y="451889"/>
                  </a:lnTo>
                  <a:close/>
                </a:path>
                <a:path w="3122929" h="3613150" extrusionOk="0">
                  <a:moveTo>
                    <a:pt x="3112287" y="438987"/>
                  </a:moveTo>
                  <a:lnTo>
                    <a:pt x="137414" y="177507"/>
                  </a:lnTo>
                  <a:lnTo>
                    <a:pt x="136512" y="190176"/>
                  </a:lnTo>
                  <a:lnTo>
                    <a:pt x="3109143" y="451460"/>
                  </a:lnTo>
                  <a:lnTo>
                    <a:pt x="3112287" y="438987"/>
                  </a:lnTo>
                  <a:close/>
                </a:path>
                <a:path w="3122929" h="3613150" extrusionOk="0">
                  <a:moveTo>
                    <a:pt x="3112767" y="426281"/>
                  </a:moveTo>
                  <a:lnTo>
                    <a:pt x="136990" y="164720"/>
                  </a:lnTo>
                  <a:lnTo>
                    <a:pt x="138673" y="177617"/>
                  </a:lnTo>
                  <a:lnTo>
                    <a:pt x="3112333" y="438991"/>
                  </a:lnTo>
                  <a:lnTo>
                    <a:pt x="3112767" y="426281"/>
                  </a:lnTo>
                  <a:close/>
                </a:path>
                <a:path w="3122929" h="3613150" extrusionOk="0">
                  <a:moveTo>
                    <a:pt x="3109544" y="413248"/>
                  </a:moveTo>
                  <a:lnTo>
                    <a:pt x="137769" y="152040"/>
                  </a:lnTo>
                  <a:lnTo>
                    <a:pt x="135837" y="164619"/>
                  </a:lnTo>
                  <a:lnTo>
                    <a:pt x="3105587" y="425649"/>
                  </a:lnTo>
                  <a:lnTo>
                    <a:pt x="3109544" y="413248"/>
                  </a:lnTo>
                  <a:close/>
                </a:path>
                <a:path w="3122929" h="3613150" extrusionOk="0">
                  <a:moveTo>
                    <a:pt x="3110250" y="400561"/>
                  </a:moveTo>
                  <a:lnTo>
                    <a:pt x="142351" y="139694"/>
                  </a:lnTo>
                  <a:lnTo>
                    <a:pt x="142522" y="152458"/>
                  </a:lnTo>
                  <a:lnTo>
                    <a:pt x="3110402" y="413324"/>
                  </a:lnTo>
                  <a:lnTo>
                    <a:pt x="3110250" y="400561"/>
                  </a:lnTo>
                  <a:close/>
                </a:path>
                <a:path w="3122929" h="3613150" extrusionOk="0">
                  <a:moveTo>
                    <a:pt x="3116916" y="388398"/>
                  </a:moveTo>
                  <a:lnTo>
                    <a:pt x="147150" y="127367"/>
                  </a:lnTo>
                  <a:lnTo>
                    <a:pt x="143208" y="139769"/>
                  </a:lnTo>
                  <a:lnTo>
                    <a:pt x="3114987" y="400978"/>
                  </a:lnTo>
                  <a:lnTo>
                    <a:pt x="3116916" y="388398"/>
                  </a:lnTo>
                  <a:close/>
                </a:path>
                <a:path w="3122929" h="3613150" extrusionOk="0">
                  <a:moveTo>
                    <a:pt x="3114099" y="375402"/>
                  </a:moveTo>
                  <a:lnTo>
                    <a:pt x="140441" y="114028"/>
                  </a:lnTo>
                  <a:lnTo>
                    <a:pt x="140023" y="126740"/>
                  </a:lnTo>
                  <a:lnTo>
                    <a:pt x="3115769" y="388297"/>
                  </a:lnTo>
                  <a:lnTo>
                    <a:pt x="3114099" y="375402"/>
                  </a:lnTo>
                  <a:close/>
                </a:path>
                <a:path w="3122929" h="3613150" extrusionOk="0">
                  <a:moveTo>
                    <a:pt x="3116160" y="362834"/>
                  </a:moveTo>
                  <a:lnTo>
                    <a:pt x="143618" y="101558"/>
                  </a:lnTo>
                  <a:lnTo>
                    <a:pt x="140488" y="114032"/>
                  </a:lnTo>
                  <a:lnTo>
                    <a:pt x="3115274" y="375505"/>
                  </a:lnTo>
                  <a:lnTo>
                    <a:pt x="3116160" y="362834"/>
                  </a:lnTo>
                  <a:close/>
                </a:path>
                <a:path w="3122929" h="3613150" extrusionOk="0">
                  <a:moveTo>
                    <a:pt x="3121065" y="350516"/>
                  </a:moveTo>
                  <a:lnTo>
                    <a:pt x="144290" y="88868"/>
                  </a:lnTo>
                  <a:lnTo>
                    <a:pt x="138789" y="101134"/>
                  </a:lnTo>
                  <a:lnTo>
                    <a:pt x="3119050" y="363088"/>
                  </a:lnTo>
                  <a:lnTo>
                    <a:pt x="3121065" y="350516"/>
                  </a:lnTo>
                  <a:close/>
                </a:path>
                <a:path w="3122929" h="3613150" extrusionOk="0">
                  <a:moveTo>
                    <a:pt x="3118384" y="337531"/>
                  </a:moveTo>
                  <a:lnTo>
                    <a:pt x="147806" y="76428"/>
                  </a:lnTo>
                  <a:lnTo>
                    <a:pt x="146288" y="89044"/>
                  </a:lnTo>
                  <a:lnTo>
                    <a:pt x="3120026" y="350425"/>
                  </a:lnTo>
                  <a:lnTo>
                    <a:pt x="3118384" y="337531"/>
                  </a:lnTo>
                  <a:close/>
                </a:path>
                <a:path w="3122929" h="3613150" extrusionOk="0">
                  <a:moveTo>
                    <a:pt x="3119993" y="324924"/>
                  </a:moveTo>
                  <a:lnTo>
                    <a:pt x="142452" y="63209"/>
                  </a:lnTo>
                  <a:lnTo>
                    <a:pt x="141695" y="75891"/>
                  </a:lnTo>
                  <a:lnTo>
                    <a:pt x="3118158" y="337512"/>
                  </a:lnTo>
                  <a:lnTo>
                    <a:pt x="3119993" y="324924"/>
                  </a:lnTo>
                  <a:close/>
                </a:path>
                <a:path w="3122929" h="3613150" extrusionOk="0">
                  <a:moveTo>
                    <a:pt x="3121601" y="312316"/>
                  </a:moveTo>
                  <a:lnTo>
                    <a:pt x="144958" y="50680"/>
                  </a:lnTo>
                  <a:lnTo>
                    <a:pt x="142821" y="63241"/>
                  </a:lnTo>
                  <a:lnTo>
                    <a:pt x="3120625" y="324979"/>
                  </a:lnTo>
                  <a:lnTo>
                    <a:pt x="3121601" y="312316"/>
                  </a:lnTo>
                  <a:close/>
                </a:path>
                <a:path w="3122929" h="3613150" extrusionOk="0">
                  <a:moveTo>
                    <a:pt x="3122894" y="299681"/>
                  </a:moveTo>
                  <a:lnTo>
                    <a:pt x="152246" y="38572"/>
                  </a:lnTo>
                  <a:lnTo>
                    <a:pt x="149082" y="51043"/>
                  </a:lnTo>
                  <a:lnTo>
                    <a:pt x="3120021" y="312177"/>
                  </a:lnTo>
                  <a:lnTo>
                    <a:pt x="3122894" y="299681"/>
                  </a:lnTo>
                  <a:close/>
                </a:path>
                <a:path w="3122929" h="3613150" extrusionOk="0">
                  <a:moveTo>
                    <a:pt x="3117549" y="286462"/>
                  </a:moveTo>
                  <a:lnTo>
                    <a:pt x="163427" y="26806"/>
                  </a:lnTo>
                  <a:lnTo>
                    <a:pt x="156475" y="38943"/>
                  </a:lnTo>
                  <a:lnTo>
                    <a:pt x="3121133" y="299526"/>
                  </a:lnTo>
                  <a:lnTo>
                    <a:pt x="3117549" y="286462"/>
                  </a:lnTo>
                  <a:close/>
                </a:path>
                <a:path w="3122929" h="3613150" extrusionOk="0">
                  <a:moveTo>
                    <a:pt x="3107056" y="272791"/>
                  </a:moveTo>
                  <a:lnTo>
                    <a:pt x="170837" y="14708"/>
                  </a:lnTo>
                  <a:lnTo>
                    <a:pt x="166440" y="27070"/>
                  </a:lnTo>
                  <a:lnTo>
                    <a:pt x="3112852" y="286049"/>
                  </a:lnTo>
                  <a:lnTo>
                    <a:pt x="3107056" y="272791"/>
                  </a:lnTo>
                  <a:close/>
                </a:path>
                <a:path w="3122929" h="3613150" extrusionOk="0">
                  <a:moveTo>
                    <a:pt x="3091911" y="258711"/>
                  </a:moveTo>
                  <a:lnTo>
                    <a:pt x="181677" y="2912"/>
                  </a:lnTo>
                  <a:lnTo>
                    <a:pt x="175223" y="15093"/>
                  </a:lnTo>
                  <a:lnTo>
                    <a:pt x="3094818" y="271715"/>
                  </a:lnTo>
                  <a:lnTo>
                    <a:pt x="3091911" y="258711"/>
                  </a:lnTo>
                  <a:close/>
                </a:path>
                <a:path w="3122929" h="3613150" extrusionOk="0">
                  <a:moveTo>
                    <a:pt x="293590" y="0"/>
                  </a:moveTo>
                  <a:lnTo>
                    <a:pt x="286893" y="12160"/>
                  </a:lnTo>
                  <a:lnTo>
                    <a:pt x="302264" y="13511"/>
                  </a:lnTo>
                  <a:lnTo>
                    <a:pt x="293590" y="0"/>
                  </a:lnTo>
                  <a:close/>
                </a:path>
                <a:path w="3122929" h="3613150" extrusionOk="0">
                  <a:moveTo>
                    <a:pt x="335783" y="3708"/>
                  </a:moveTo>
                  <a:lnTo>
                    <a:pt x="327856" y="3011"/>
                  </a:lnTo>
                  <a:lnTo>
                    <a:pt x="319122" y="14993"/>
                  </a:lnTo>
                  <a:lnTo>
                    <a:pt x="341098" y="16924"/>
                  </a:lnTo>
                  <a:lnTo>
                    <a:pt x="335783" y="3708"/>
                  </a:lnTo>
                  <a:close/>
                </a:path>
                <a:path w="3122929" h="3613150" extrusionOk="0">
                  <a:moveTo>
                    <a:pt x="377693" y="7392"/>
                  </a:moveTo>
                  <a:lnTo>
                    <a:pt x="370079" y="19472"/>
                  </a:lnTo>
                  <a:lnTo>
                    <a:pt x="382948" y="20603"/>
                  </a:lnTo>
                  <a:lnTo>
                    <a:pt x="377693" y="7392"/>
                  </a:lnTo>
                  <a:close/>
                </a:path>
                <a:path w="3122929" h="3613150" extrusionOk="0">
                  <a:moveTo>
                    <a:pt x="479021" y="16298"/>
                  </a:moveTo>
                  <a:lnTo>
                    <a:pt x="472262" y="28453"/>
                  </a:lnTo>
                  <a:lnTo>
                    <a:pt x="487669" y="29807"/>
                  </a:lnTo>
                  <a:lnTo>
                    <a:pt x="479021" y="16298"/>
                  </a:lnTo>
                  <a:close/>
                </a:path>
                <a:path w="3122929" h="3613150" extrusionOk="0">
                  <a:moveTo>
                    <a:pt x="521186" y="20004"/>
                  </a:moveTo>
                  <a:lnTo>
                    <a:pt x="513258" y="19308"/>
                  </a:lnTo>
                  <a:lnTo>
                    <a:pt x="504523" y="31289"/>
                  </a:lnTo>
                  <a:lnTo>
                    <a:pt x="526504" y="33221"/>
                  </a:lnTo>
                  <a:lnTo>
                    <a:pt x="521186" y="20004"/>
                  </a:lnTo>
                  <a:close/>
                </a:path>
                <a:path w="3122929" h="3613150" extrusionOk="0">
                  <a:moveTo>
                    <a:pt x="563095" y="23688"/>
                  </a:moveTo>
                  <a:lnTo>
                    <a:pt x="555485" y="35768"/>
                  </a:lnTo>
                  <a:lnTo>
                    <a:pt x="570075" y="37050"/>
                  </a:lnTo>
                  <a:lnTo>
                    <a:pt x="563095" y="23688"/>
                  </a:lnTo>
                  <a:close/>
                </a:path>
                <a:path w="3122929" h="3613150" extrusionOk="0">
                  <a:moveTo>
                    <a:pt x="664527" y="32603"/>
                  </a:moveTo>
                  <a:lnTo>
                    <a:pt x="664337" y="32587"/>
                  </a:lnTo>
                  <a:lnTo>
                    <a:pt x="657645" y="44748"/>
                  </a:lnTo>
                  <a:lnTo>
                    <a:pt x="673089" y="46105"/>
                  </a:lnTo>
                  <a:lnTo>
                    <a:pt x="664527" y="32603"/>
                  </a:lnTo>
                  <a:close/>
                </a:path>
                <a:path w="3122929" h="3613150" extrusionOk="0">
                  <a:moveTo>
                    <a:pt x="706598" y="36301"/>
                  </a:moveTo>
                  <a:lnTo>
                    <a:pt x="698658" y="35604"/>
                  </a:lnTo>
                  <a:lnTo>
                    <a:pt x="689920" y="47584"/>
                  </a:lnTo>
                  <a:lnTo>
                    <a:pt x="711923" y="49518"/>
                  </a:lnTo>
                  <a:lnTo>
                    <a:pt x="706598" y="36301"/>
                  </a:lnTo>
                  <a:close/>
                </a:path>
                <a:path w="3122929" h="3613150" extrusionOk="0">
                  <a:moveTo>
                    <a:pt x="748482" y="39983"/>
                  </a:moveTo>
                  <a:lnTo>
                    <a:pt x="740868" y="52063"/>
                  </a:lnTo>
                  <a:lnTo>
                    <a:pt x="753737" y="53194"/>
                  </a:lnTo>
                  <a:lnTo>
                    <a:pt x="748482" y="39983"/>
                  </a:lnTo>
                  <a:close/>
                </a:path>
                <a:path w="3122929" h="3613150" extrusionOk="0">
                  <a:moveTo>
                    <a:pt x="850136" y="48918"/>
                  </a:moveTo>
                  <a:lnTo>
                    <a:pt x="849644" y="48875"/>
                  </a:lnTo>
                  <a:lnTo>
                    <a:pt x="843056" y="61044"/>
                  </a:lnTo>
                  <a:lnTo>
                    <a:pt x="858454" y="62398"/>
                  </a:lnTo>
                  <a:lnTo>
                    <a:pt x="850136" y="48918"/>
                  </a:lnTo>
                  <a:close/>
                </a:path>
                <a:path w="3122929" h="3613150" extrusionOk="0">
                  <a:moveTo>
                    <a:pt x="891970" y="52595"/>
                  </a:moveTo>
                  <a:lnTo>
                    <a:pt x="884046" y="51898"/>
                  </a:lnTo>
                  <a:lnTo>
                    <a:pt x="875323" y="63881"/>
                  </a:lnTo>
                  <a:lnTo>
                    <a:pt x="897288" y="65811"/>
                  </a:lnTo>
                  <a:lnTo>
                    <a:pt x="891970" y="52595"/>
                  </a:lnTo>
                  <a:close/>
                </a:path>
                <a:path w="3122929" h="3613150" extrusionOk="0">
                  <a:moveTo>
                    <a:pt x="933847" y="56276"/>
                  </a:moveTo>
                  <a:lnTo>
                    <a:pt x="926233" y="68355"/>
                  </a:lnTo>
                  <a:lnTo>
                    <a:pt x="940863" y="69641"/>
                  </a:lnTo>
                  <a:lnTo>
                    <a:pt x="933847" y="56276"/>
                  </a:lnTo>
                  <a:close/>
                </a:path>
                <a:path w="3122929" h="3613150" extrusionOk="0">
                  <a:moveTo>
                    <a:pt x="1035645" y="65223"/>
                  </a:moveTo>
                  <a:lnTo>
                    <a:pt x="1035000" y="65167"/>
                  </a:lnTo>
                  <a:lnTo>
                    <a:pt x="1028466" y="77341"/>
                  </a:lnTo>
                  <a:lnTo>
                    <a:pt x="1043864" y="78695"/>
                  </a:lnTo>
                  <a:lnTo>
                    <a:pt x="1035645" y="65223"/>
                  </a:lnTo>
                  <a:close/>
                </a:path>
                <a:path w="3122929" h="3613150" extrusionOk="0">
                  <a:moveTo>
                    <a:pt x="1077380" y="68892"/>
                  </a:moveTo>
                  <a:lnTo>
                    <a:pt x="1069451" y="68195"/>
                  </a:lnTo>
                  <a:lnTo>
                    <a:pt x="1060714" y="80176"/>
                  </a:lnTo>
                  <a:lnTo>
                    <a:pt x="1082698" y="82108"/>
                  </a:lnTo>
                  <a:lnTo>
                    <a:pt x="1077380" y="68892"/>
                  </a:lnTo>
                  <a:close/>
                </a:path>
                <a:path w="3122929" h="3613150" extrusionOk="0">
                  <a:moveTo>
                    <a:pt x="1119258" y="72573"/>
                  </a:moveTo>
                  <a:lnTo>
                    <a:pt x="1111643" y="84652"/>
                  </a:lnTo>
                  <a:lnTo>
                    <a:pt x="1126229" y="85934"/>
                  </a:lnTo>
                  <a:lnTo>
                    <a:pt x="1119258" y="72573"/>
                  </a:lnTo>
                  <a:close/>
                </a:path>
                <a:path w="3122929" h="3613150" extrusionOk="0">
                  <a:moveTo>
                    <a:pt x="1206815" y="80269"/>
                  </a:moveTo>
                  <a:lnTo>
                    <a:pt x="1201458" y="92547"/>
                  </a:lnTo>
                  <a:lnTo>
                    <a:pt x="1210038" y="93301"/>
                  </a:lnTo>
                  <a:lnTo>
                    <a:pt x="1206815" y="80269"/>
                  </a:lnTo>
                  <a:close/>
                </a:path>
                <a:path w="3122929" h="3613150" extrusionOk="0">
                  <a:moveTo>
                    <a:pt x="1221212" y="81534"/>
                  </a:moveTo>
                  <a:lnTo>
                    <a:pt x="1220267" y="81451"/>
                  </a:lnTo>
                  <a:lnTo>
                    <a:pt x="1213876" y="93638"/>
                  </a:lnTo>
                  <a:lnTo>
                    <a:pt x="1229274" y="94992"/>
                  </a:lnTo>
                  <a:lnTo>
                    <a:pt x="1221212" y="81534"/>
                  </a:lnTo>
                  <a:close/>
                </a:path>
                <a:path w="3122929" h="3613150" extrusionOk="0">
                  <a:moveTo>
                    <a:pt x="1262746" y="85185"/>
                  </a:moveTo>
                  <a:lnTo>
                    <a:pt x="1254821" y="84488"/>
                  </a:lnTo>
                  <a:lnTo>
                    <a:pt x="1246098" y="96471"/>
                  </a:lnTo>
                  <a:lnTo>
                    <a:pt x="1268063" y="98401"/>
                  </a:lnTo>
                  <a:lnTo>
                    <a:pt x="1262746" y="85185"/>
                  </a:lnTo>
                  <a:close/>
                </a:path>
                <a:path w="3122929" h="3613150" extrusionOk="0">
                  <a:moveTo>
                    <a:pt x="1304668" y="88870"/>
                  </a:moveTo>
                  <a:lnTo>
                    <a:pt x="1297053" y="100949"/>
                  </a:lnTo>
                  <a:lnTo>
                    <a:pt x="1311639" y="102231"/>
                  </a:lnTo>
                  <a:lnTo>
                    <a:pt x="1304668" y="88870"/>
                  </a:lnTo>
                  <a:close/>
                </a:path>
                <a:path w="3122929" h="3613150" extrusionOk="0">
                  <a:moveTo>
                    <a:pt x="1392225" y="96566"/>
                  </a:moveTo>
                  <a:lnTo>
                    <a:pt x="1386869" y="108844"/>
                  </a:lnTo>
                  <a:lnTo>
                    <a:pt x="1395448" y="109598"/>
                  </a:lnTo>
                  <a:lnTo>
                    <a:pt x="1392225" y="96566"/>
                  </a:lnTo>
                  <a:close/>
                </a:path>
                <a:path w="3122929" h="3613150" extrusionOk="0">
                  <a:moveTo>
                    <a:pt x="1406681" y="97836"/>
                  </a:moveTo>
                  <a:lnTo>
                    <a:pt x="1405580" y="97739"/>
                  </a:lnTo>
                  <a:lnTo>
                    <a:pt x="1399286" y="109935"/>
                  </a:lnTo>
                  <a:lnTo>
                    <a:pt x="1414685" y="111289"/>
                  </a:lnTo>
                  <a:lnTo>
                    <a:pt x="1406681" y="97836"/>
                  </a:lnTo>
                  <a:close/>
                </a:path>
                <a:path w="3122929" h="3613150" extrusionOk="0">
                  <a:moveTo>
                    <a:pt x="1448156" y="101482"/>
                  </a:moveTo>
                  <a:lnTo>
                    <a:pt x="1440232" y="100785"/>
                  </a:lnTo>
                  <a:lnTo>
                    <a:pt x="1431509" y="112767"/>
                  </a:lnTo>
                  <a:lnTo>
                    <a:pt x="1453474" y="114698"/>
                  </a:lnTo>
                  <a:lnTo>
                    <a:pt x="1448156" y="101482"/>
                  </a:lnTo>
                  <a:close/>
                </a:path>
                <a:path w="3122929" h="3613150" extrusionOk="0">
                  <a:moveTo>
                    <a:pt x="1490078" y="105166"/>
                  </a:moveTo>
                  <a:lnTo>
                    <a:pt x="1482464" y="117246"/>
                  </a:lnTo>
                  <a:lnTo>
                    <a:pt x="1495333" y="118377"/>
                  </a:lnTo>
                  <a:lnTo>
                    <a:pt x="1490078" y="105166"/>
                  </a:lnTo>
                  <a:close/>
                </a:path>
                <a:path w="3122929" h="3613150" extrusionOk="0">
                  <a:moveTo>
                    <a:pt x="1577635" y="112862"/>
                  </a:moveTo>
                  <a:lnTo>
                    <a:pt x="1572234" y="125137"/>
                  </a:lnTo>
                  <a:lnTo>
                    <a:pt x="1580858" y="125895"/>
                  </a:lnTo>
                  <a:lnTo>
                    <a:pt x="1577635" y="112862"/>
                  </a:lnTo>
                  <a:close/>
                </a:path>
                <a:path w="3122929" h="3613150" extrusionOk="0">
                  <a:moveTo>
                    <a:pt x="1592288" y="114150"/>
                  </a:moveTo>
                  <a:lnTo>
                    <a:pt x="1590892" y="114028"/>
                  </a:lnTo>
                  <a:lnTo>
                    <a:pt x="1584697" y="126232"/>
                  </a:lnTo>
                  <a:lnTo>
                    <a:pt x="1600050" y="127582"/>
                  </a:lnTo>
                  <a:lnTo>
                    <a:pt x="1592288" y="114150"/>
                  </a:lnTo>
                  <a:close/>
                </a:path>
                <a:path w="3122929" h="3613150" extrusionOk="0">
                  <a:moveTo>
                    <a:pt x="1633566" y="117779"/>
                  </a:moveTo>
                  <a:lnTo>
                    <a:pt x="1625642" y="117082"/>
                  </a:lnTo>
                  <a:lnTo>
                    <a:pt x="1616919" y="129064"/>
                  </a:lnTo>
                  <a:lnTo>
                    <a:pt x="1638884" y="130995"/>
                  </a:lnTo>
                  <a:lnTo>
                    <a:pt x="1633566" y="117779"/>
                  </a:lnTo>
                  <a:close/>
                </a:path>
                <a:path w="3122929" h="3613150" extrusionOk="0">
                  <a:moveTo>
                    <a:pt x="1675488" y="121463"/>
                  </a:moveTo>
                  <a:lnTo>
                    <a:pt x="1667874" y="133543"/>
                  </a:lnTo>
                  <a:lnTo>
                    <a:pt x="1682459" y="134825"/>
                  </a:lnTo>
                  <a:lnTo>
                    <a:pt x="1675488" y="121463"/>
                  </a:lnTo>
                  <a:close/>
                </a:path>
                <a:path w="3122929" h="3613150" extrusionOk="0">
                  <a:moveTo>
                    <a:pt x="1763046" y="129159"/>
                  </a:moveTo>
                  <a:lnTo>
                    <a:pt x="1757644" y="141434"/>
                  </a:lnTo>
                  <a:lnTo>
                    <a:pt x="1766269" y="142192"/>
                  </a:lnTo>
                  <a:lnTo>
                    <a:pt x="1763046" y="129159"/>
                  </a:lnTo>
                  <a:close/>
                </a:path>
                <a:path w="3122929" h="3613150" extrusionOk="0">
                  <a:moveTo>
                    <a:pt x="1777798" y="130456"/>
                  </a:moveTo>
                  <a:lnTo>
                    <a:pt x="1776242" y="130319"/>
                  </a:lnTo>
                  <a:lnTo>
                    <a:pt x="1770062" y="142525"/>
                  </a:lnTo>
                  <a:lnTo>
                    <a:pt x="1785460" y="143878"/>
                  </a:lnTo>
                  <a:lnTo>
                    <a:pt x="1777798" y="130456"/>
                  </a:lnTo>
                  <a:close/>
                </a:path>
                <a:path w="3122929" h="3613150" extrusionOk="0">
                  <a:moveTo>
                    <a:pt x="1818976" y="134075"/>
                  </a:moveTo>
                  <a:lnTo>
                    <a:pt x="1811052" y="133379"/>
                  </a:lnTo>
                  <a:lnTo>
                    <a:pt x="1802329" y="145361"/>
                  </a:lnTo>
                  <a:lnTo>
                    <a:pt x="1824294" y="147292"/>
                  </a:lnTo>
                  <a:lnTo>
                    <a:pt x="1818976" y="134075"/>
                  </a:lnTo>
                  <a:close/>
                </a:path>
                <a:path w="3122929" h="3613150" extrusionOk="0">
                  <a:moveTo>
                    <a:pt x="1860899" y="137760"/>
                  </a:moveTo>
                  <a:lnTo>
                    <a:pt x="1853284" y="149840"/>
                  </a:lnTo>
                  <a:lnTo>
                    <a:pt x="1866108" y="150967"/>
                  </a:lnTo>
                  <a:lnTo>
                    <a:pt x="1860899" y="137760"/>
                  </a:lnTo>
                  <a:close/>
                </a:path>
                <a:path w="3122929" h="3613150" extrusionOk="0">
                  <a:moveTo>
                    <a:pt x="1948411" y="145452"/>
                  </a:moveTo>
                  <a:lnTo>
                    <a:pt x="1943054" y="157730"/>
                  </a:lnTo>
                  <a:lnTo>
                    <a:pt x="1951634" y="158485"/>
                  </a:lnTo>
                  <a:lnTo>
                    <a:pt x="1948411" y="145452"/>
                  </a:lnTo>
                  <a:close/>
                </a:path>
                <a:path w="3122929" h="3613150" extrusionOk="0">
                  <a:moveTo>
                    <a:pt x="1963408" y="146770"/>
                  </a:moveTo>
                  <a:lnTo>
                    <a:pt x="1961554" y="146608"/>
                  </a:lnTo>
                  <a:lnTo>
                    <a:pt x="1955472" y="158822"/>
                  </a:lnTo>
                  <a:lnTo>
                    <a:pt x="1970870" y="160175"/>
                  </a:lnTo>
                  <a:lnTo>
                    <a:pt x="1963408" y="146770"/>
                  </a:lnTo>
                  <a:close/>
                </a:path>
                <a:path w="3122929" h="3613150" extrusionOk="0">
                  <a:moveTo>
                    <a:pt x="2004386" y="150372"/>
                  </a:moveTo>
                  <a:lnTo>
                    <a:pt x="1996457" y="149675"/>
                  </a:lnTo>
                  <a:lnTo>
                    <a:pt x="1987720" y="161656"/>
                  </a:lnTo>
                  <a:lnTo>
                    <a:pt x="2009704" y="163589"/>
                  </a:lnTo>
                  <a:lnTo>
                    <a:pt x="2004386" y="150372"/>
                  </a:lnTo>
                  <a:close/>
                </a:path>
                <a:path w="3122929" h="3613150" extrusionOk="0">
                  <a:moveTo>
                    <a:pt x="2046264" y="154053"/>
                  </a:moveTo>
                  <a:lnTo>
                    <a:pt x="2038649" y="166133"/>
                  </a:lnTo>
                  <a:lnTo>
                    <a:pt x="2053280" y="167419"/>
                  </a:lnTo>
                  <a:lnTo>
                    <a:pt x="2046264" y="154053"/>
                  </a:lnTo>
                  <a:close/>
                </a:path>
                <a:path w="3122929" h="3613150" extrusionOk="0">
                  <a:moveTo>
                    <a:pt x="2133821" y="161749"/>
                  </a:moveTo>
                  <a:lnTo>
                    <a:pt x="2128464" y="174027"/>
                  </a:lnTo>
                  <a:lnTo>
                    <a:pt x="2137044" y="174781"/>
                  </a:lnTo>
                  <a:lnTo>
                    <a:pt x="2133821" y="161749"/>
                  </a:lnTo>
                  <a:close/>
                </a:path>
                <a:path w="3122929" h="3613150" extrusionOk="0">
                  <a:moveTo>
                    <a:pt x="2148912" y="163076"/>
                  </a:moveTo>
                  <a:lnTo>
                    <a:pt x="2146907" y="162899"/>
                  </a:lnTo>
                  <a:lnTo>
                    <a:pt x="2140882" y="175119"/>
                  </a:lnTo>
                  <a:lnTo>
                    <a:pt x="2156235" y="176468"/>
                  </a:lnTo>
                  <a:lnTo>
                    <a:pt x="2148912" y="163076"/>
                  </a:lnTo>
                  <a:close/>
                </a:path>
                <a:path w="3122929" h="3613150" extrusionOk="0">
                  <a:moveTo>
                    <a:pt x="2189758" y="166666"/>
                  </a:moveTo>
                  <a:lnTo>
                    <a:pt x="2181844" y="165970"/>
                  </a:lnTo>
                  <a:lnTo>
                    <a:pt x="2173124" y="177953"/>
                  </a:lnTo>
                  <a:lnTo>
                    <a:pt x="2195069" y="179882"/>
                  </a:lnTo>
                  <a:lnTo>
                    <a:pt x="2189758" y="166666"/>
                  </a:lnTo>
                  <a:close/>
                </a:path>
                <a:path w="3122929" h="3613150" extrusionOk="0">
                  <a:moveTo>
                    <a:pt x="2231674" y="170350"/>
                  </a:moveTo>
                  <a:lnTo>
                    <a:pt x="2224060" y="182430"/>
                  </a:lnTo>
                  <a:lnTo>
                    <a:pt x="2238645" y="183712"/>
                  </a:lnTo>
                  <a:lnTo>
                    <a:pt x="2231674" y="170350"/>
                  </a:lnTo>
                  <a:close/>
                </a:path>
                <a:path w="3122929" h="3613150" extrusionOk="0">
                  <a:moveTo>
                    <a:pt x="2319186" y="178042"/>
                  </a:moveTo>
                  <a:lnTo>
                    <a:pt x="2313830" y="190320"/>
                  </a:lnTo>
                  <a:lnTo>
                    <a:pt x="2322454" y="191078"/>
                  </a:lnTo>
                  <a:lnTo>
                    <a:pt x="2319186" y="178042"/>
                  </a:lnTo>
                  <a:close/>
                </a:path>
                <a:path w="3122929" h="3613150" extrusionOk="0">
                  <a:moveTo>
                    <a:pt x="2334522" y="179390"/>
                  </a:moveTo>
                  <a:lnTo>
                    <a:pt x="2332221" y="179188"/>
                  </a:lnTo>
                  <a:lnTo>
                    <a:pt x="2326293" y="191416"/>
                  </a:lnTo>
                  <a:lnTo>
                    <a:pt x="2341646" y="192765"/>
                  </a:lnTo>
                  <a:lnTo>
                    <a:pt x="2334522" y="179390"/>
                  </a:lnTo>
                  <a:close/>
                </a:path>
                <a:path w="3122929" h="3613150" extrusionOk="0">
                  <a:moveTo>
                    <a:pt x="2375161" y="182962"/>
                  </a:moveTo>
                  <a:lnTo>
                    <a:pt x="2367232" y="182265"/>
                  </a:lnTo>
                  <a:lnTo>
                    <a:pt x="2358496" y="194246"/>
                  </a:lnTo>
                  <a:lnTo>
                    <a:pt x="2380480" y="196179"/>
                  </a:lnTo>
                  <a:lnTo>
                    <a:pt x="2375161" y="182962"/>
                  </a:lnTo>
                  <a:close/>
                </a:path>
                <a:path w="3122929" h="3613150" extrusionOk="0">
                  <a:moveTo>
                    <a:pt x="2417084" y="186647"/>
                  </a:moveTo>
                  <a:lnTo>
                    <a:pt x="2409470" y="198727"/>
                  </a:lnTo>
                  <a:lnTo>
                    <a:pt x="2424055" y="200009"/>
                  </a:lnTo>
                  <a:lnTo>
                    <a:pt x="2417084" y="186647"/>
                  </a:lnTo>
                  <a:close/>
                </a:path>
                <a:path w="3122929" h="3613150" extrusionOk="0">
                  <a:moveTo>
                    <a:pt x="2459649" y="190388"/>
                  </a:moveTo>
                  <a:lnTo>
                    <a:pt x="2451676" y="202436"/>
                  </a:lnTo>
                  <a:lnTo>
                    <a:pt x="2464832" y="203593"/>
                  </a:lnTo>
                  <a:lnTo>
                    <a:pt x="2459649" y="190388"/>
                  </a:lnTo>
                  <a:close/>
                </a:path>
                <a:path w="3122929" h="3613150" extrusionOk="0">
                  <a:moveTo>
                    <a:pt x="2504596" y="194339"/>
                  </a:moveTo>
                  <a:lnTo>
                    <a:pt x="2499240" y="206617"/>
                  </a:lnTo>
                  <a:lnTo>
                    <a:pt x="2507819" y="207371"/>
                  </a:lnTo>
                  <a:lnTo>
                    <a:pt x="2504596" y="194339"/>
                  </a:lnTo>
                  <a:close/>
                </a:path>
                <a:path w="3122929" h="3613150" extrusionOk="0">
                  <a:moveTo>
                    <a:pt x="2519994" y="195692"/>
                  </a:moveTo>
                  <a:lnTo>
                    <a:pt x="2517527" y="195476"/>
                  </a:lnTo>
                  <a:lnTo>
                    <a:pt x="2511658" y="207709"/>
                  </a:lnTo>
                  <a:lnTo>
                    <a:pt x="2527056" y="209062"/>
                  </a:lnTo>
                  <a:lnTo>
                    <a:pt x="2519994" y="195692"/>
                  </a:lnTo>
                  <a:close/>
                </a:path>
                <a:path w="3122929" h="3613150" extrusionOk="0">
                  <a:moveTo>
                    <a:pt x="2560571" y="199259"/>
                  </a:moveTo>
                  <a:lnTo>
                    <a:pt x="2552642" y="198562"/>
                  </a:lnTo>
                  <a:lnTo>
                    <a:pt x="2543906" y="210543"/>
                  </a:lnTo>
                  <a:lnTo>
                    <a:pt x="2565890" y="212475"/>
                  </a:lnTo>
                  <a:lnTo>
                    <a:pt x="2560571" y="199259"/>
                  </a:lnTo>
                  <a:close/>
                </a:path>
                <a:path w="3122929" h="3613150" extrusionOk="0">
                  <a:moveTo>
                    <a:pt x="2608862" y="203504"/>
                  </a:moveTo>
                  <a:lnTo>
                    <a:pt x="2602495" y="202944"/>
                  </a:lnTo>
                  <a:lnTo>
                    <a:pt x="2594880" y="215024"/>
                  </a:lnTo>
                  <a:lnTo>
                    <a:pt x="2609465" y="216306"/>
                  </a:lnTo>
                  <a:lnTo>
                    <a:pt x="2608862" y="203504"/>
                  </a:lnTo>
                  <a:close/>
                </a:path>
                <a:path w="3122929" h="3613150" extrusionOk="0">
                  <a:moveTo>
                    <a:pt x="2645060" y="206685"/>
                  </a:moveTo>
                  <a:lnTo>
                    <a:pt x="2637086" y="218733"/>
                  </a:lnTo>
                  <a:lnTo>
                    <a:pt x="2650242" y="219890"/>
                  </a:lnTo>
                  <a:lnTo>
                    <a:pt x="2645060" y="206685"/>
                  </a:lnTo>
                  <a:close/>
                </a:path>
                <a:path w="3122929" h="3613150" extrusionOk="0">
                  <a:moveTo>
                    <a:pt x="2690007" y="210636"/>
                  </a:moveTo>
                  <a:lnTo>
                    <a:pt x="2684650" y="222914"/>
                  </a:lnTo>
                  <a:lnTo>
                    <a:pt x="2693230" y="223668"/>
                  </a:lnTo>
                  <a:lnTo>
                    <a:pt x="2690007" y="210636"/>
                  </a:lnTo>
                  <a:close/>
                </a:path>
                <a:path w="3122929" h="3613150" extrusionOk="0">
                  <a:moveTo>
                    <a:pt x="2705604" y="212007"/>
                  </a:moveTo>
                  <a:lnTo>
                    <a:pt x="2702842" y="211764"/>
                  </a:lnTo>
                  <a:lnTo>
                    <a:pt x="2697068" y="224006"/>
                  </a:lnTo>
                  <a:lnTo>
                    <a:pt x="2712466" y="225359"/>
                  </a:lnTo>
                  <a:lnTo>
                    <a:pt x="2705604" y="212007"/>
                  </a:lnTo>
                  <a:close/>
                </a:path>
                <a:path w="3122929" h="3613150" extrusionOk="0">
                  <a:moveTo>
                    <a:pt x="2745975" y="215555"/>
                  </a:moveTo>
                  <a:lnTo>
                    <a:pt x="2738036" y="214857"/>
                  </a:lnTo>
                  <a:lnTo>
                    <a:pt x="2729297" y="226838"/>
                  </a:lnTo>
                  <a:lnTo>
                    <a:pt x="2751300" y="228772"/>
                  </a:lnTo>
                  <a:lnTo>
                    <a:pt x="2745975" y="215555"/>
                  </a:lnTo>
                  <a:close/>
                </a:path>
                <a:path w="3122929" h="3613150" extrusionOk="0">
                  <a:moveTo>
                    <a:pt x="2787905" y="219241"/>
                  </a:moveTo>
                  <a:lnTo>
                    <a:pt x="2780290" y="231320"/>
                  </a:lnTo>
                  <a:lnTo>
                    <a:pt x="2794876" y="232602"/>
                  </a:lnTo>
                  <a:lnTo>
                    <a:pt x="2787905" y="219241"/>
                  </a:lnTo>
                  <a:close/>
                </a:path>
                <a:path w="3122929" h="3613150" extrusionOk="0">
                  <a:moveTo>
                    <a:pt x="2830464" y="222982"/>
                  </a:moveTo>
                  <a:lnTo>
                    <a:pt x="2822477" y="235029"/>
                  </a:lnTo>
                  <a:lnTo>
                    <a:pt x="2835651" y="236187"/>
                  </a:lnTo>
                  <a:lnTo>
                    <a:pt x="2830464" y="222982"/>
                  </a:lnTo>
                  <a:close/>
                </a:path>
                <a:path w="3122929" h="3613150" extrusionOk="0">
                  <a:moveTo>
                    <a:pt x="2875417" y="226933"/>
                  </a:moveTo>
                  <a:lnTo>
                    <a:pt x="2871127" y="226556"/>
                  </a:lnTo>
                  <a:lnTo>
                    <a:pt x="2866222" y="238874"/>
                  </a:lnTo>
                  <a:lnTo>
                    <a:pt x="2878640" y="239965"/>
                  </a:lnTo>
                  <a:lnTo>
                    <a:pt x="2875417" y="226933"/>
                  </a:lnTo>
                  <a:close/>
                </a:path>
                <a:path w="3122929" h="3613150" extrusionOk="0">
                  <a:moveTo>
                    <a:pt x="2891114" y="228313"/>
                  </a:moveTo>
                  <a:lnTo>
                    <a:pt x="2888192" y="228056"/>
                  </a:lnTo>
                  <a:lnTo>
                    <a:pt x="2882478" y="240302"/>
                  </a:lnTo>
                  <a:lnTo>
                    <a:pt x="2897876" y="241656"/>
                  </a:lnTo>
                  <a:lnTo>
                    <a:pt x="2891114" y="228313"/>
                  </a:lnTo>
                  <a:close/>
                </a:path>
                <a:path w="3122929" h="3613150" extrusionOk="0">
                  <a:moveTo>
                    <a:pt x="2931386" y="231852"/>
                  </a:moveTo>
                  <a:lnTo>
                    <a:pt x="2923446" y="231154"/>
                  </a:lnTo>
                  <a:lnTo>
                    <a:pt x="2914708" y="243135"/>
                  </a:lnTo>
                  <a:lnTo>
                    <a:pt x="2936710" y="245069"/>
                  </a:lnTo>
                  <a:lnTo>
                    <a:pt x="2931386" y="231852"/>
                  </a:lnTo>
                  <a:close/>
                </a:path>
                <a:path w="3122929" h="3613150" extrusionOk="0">
                  <a:moveTo>
                    <a:pt x="2979637" y="236093"/>
                  </a:moveTo>
                  <a:lnTo>
                    <a:pt x="2966767" y="234962"/>
                  </a:lnTo>
                  <a:lnTo>
                    <a:pt x="2959830" y="247101"/>
                  </a:lnTo>
                  <a:lnTo>
                    <a:pt x="2980286" y="248899"/>
                  </a:lnTo>
                  <a:lnTo>
                    <a:pt x="2979637" y="236093"/>
                  </a:lnTo>
                  <a:close/>
                </a:path>
                <a:path w="3122929" h="3613150" extrusionOk="0">
                  <a:moveTo>
                    <a:pt x="3015835" y="239275"/>
                  </a:moveTo>
                  <a:lnTo>
                    <a:pt x="3007861" y="251323"/>
                  </a:lnTo>
                  <a:lnTo>
                    <a:pt x="3021017" y="252479"/>
                  </a:lnTo>
                  <a:lnTo>
                    <a:pt x="3015835" y="239275"/>
                  </a:lnTo>
                  <a:close/>
                </a:path>
                <a:path w="3122929" h="3613150" extrusionOk="0">
                  <a:moveTo>
                    <a:pt x="3063537" y="243468"/>
                  </a:moveTo>
                  <a:lnTo>
                    <a:pt x="3056537" y="242853"/>
                  </a:lnTo>
                  <a:lnTo>
                    <a:pt x="3051587" y="255166"/>
                  </a:lnTo>
                  <a:lnTo>
                    <a:pt x="3063915" y="256250"/>
                  </a:lnTo>
                  <a:lnTo>
                    <a:pt x="3063537" y="243468"/>
                  </a:lnTo>
                  <a:close/>
                </a:path>
              </a:pathLst>
            </a:custGeom>
            <a:solidFill>
              <a:srgbClr val="522958">
                <a:alpha val="443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25" name="Google Shape;125;g3683bce1c06_0_106"/>
            <p:cNvPicPr preferRelativeResize="0"/>
            <p:nvPr/>
          </p:nvPicPr>
          <p:blipFill rotWithShape="1">
            <a:blip r:embed="rId6">
              <a:alphaModFix/>
            </a:blip>
            <a:srcRect/>
            <a:stretch/>
          </p:blipFill>
          <p:spPr>
            <a:xfrm>
              <a:off x="8027289" y="1646682"/>
              <a:ext cx="3471927" cy="3894315"/>
            </a:xfrm>
            <a:prstGeom prst="rect">
              <a:avLst/>
            </a:prstGeom>
            <a:noFill/>
            <a:ln>
              <a:noFill/>
            </a:ln>
          </p:spPr>
        </p:pic>
      </p:grpSp>
      <p:pic>
        <p:nvPicPr>
          <p:cNvPr id="126" name="Google Shape;126;g3683bce1c06_0_106"/>
          <p:cNvPicPr preferRelativeResize="0"/>
          <p:nvPr/>
        </p:nvPicPr>
        <p:blipFill rotWithShape="1">
          <a:blip r:embed="rId7">
            <a:alphaModFix/>
          </a:blip>
          <a:srcRect/>
          <a:stretch/>
        </p:blipFill>
        <p:spPr>
          <a:xfrm>
            <a:off x="11110976" y="6292532"/>
            <a:ext cx="242887" cy="162242"/>
          </a:xfrm>
          <a:prstGeom prst="rect">
            <a:avLst/>
          </a:prstGeom>
          <a:noFill/>
          <a:ln>
            <a:noFill/>
          </a:ln>
        </p:spPr>
      </p:pic>
      <p:grpSp>
        <p:nvGrpSpPr>
          <p:cNvPr id="5" name="Google Shape;127;g3683bce1c06_0_106"/>
          <p:cNvGrpSpPr/>
          <p:nvPr/>
        </p:nvGrpSpPr>
        <p:grpSpPr>
          <a:xfrm>
            <a:off x="11063351" y="6162040"/>
            <a:ext cx="627532" cy="333692"/>
            <a:chOff x="11063351" y="6162040"/>
            <a:chExt cx="627532" cy="333692"/>
          </a:xfrm>
        </p:grpSpPr>
        <p:pic>
          <p:nvPicPr>
            <p:cNvPr id="128" name="Google Shape;128;g3683bce1c06_0_106"/>
            <p:cNvPicPr preferRelativeResize="0"/>
            <p:nvPr/>
          </p:nvPicPr>
          <p:blipFill rotWithShape="1">
            <a:blip r:embed="rId8">
              <a:alphaModFix/>
            </a:blip>
            <a:srcRect/>
            <a:stretch/>
          </p:blipFill>
          <p:spPr>
            <a:xfrm>
              <a:off x="11063351" y="6292532"/>
              <a:ext cx="314325" cy="162242"/>
            </a:xfrm>
            <a:prstGeom prst="rect">
              <a:avLst/>
            </a:prstGeom>
            <a:noFill/>
            <a:ln>
              <a:noFill/>
            </a:ln>
          </p:spPr>
        </p:pic>
        <p:pic>
          <p:nvPicPr>
            <p:cNvPr id="129" name="Google Shape;129;g3683bce1c06_0_106"/>
            <p:cNvPicPr preferRelativeResize="0"/>
            <p:nvPr/>
          </p:nvPicPr>
          <p:blipFill rotWithShape="1">
            <a:blip r:embed="rId9">
              <a:alphaModFix/>
            </a:blip>
            <a:srcRect/>
            <a:stretch/>
          </p:blipFill>
          <p:spPr>
            <a:xfrm>
              <a:off x="11076051" y="6162040"/>
              <a:ext cx="614832" cy="333692"/>
            </a:xfrm>
            <a:prstGeom prst="rect">
              <a:avLst/>
            </a:prstGeom>
            <a:noFill/>
            <a:ln>
              <a:noFill/>
            </a:ln>
          </p:spPr>
        </p:pic>
      </p:grpSp>
      <p:sp>
        <p:nvSpPr>
          <p:cNvPr id="130" name="Google Shape;130;g3683bce1c06_0_106"/>
          <p:cNvSpPr txBox="1"/>
          <p:nvPr/>
        </p:nvSpPr>
        <p:spPr>
          <a:xfrm>
            <a:off x="849600" y="4787675"/>
            <a:ext cx="5753100" cy="16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600">
                <a:solidFill>
                  <a:schemeClr val="accent3"/>
                </a:solidFill>
                <a:latin typeface="Times New Roman"/>
                <a:ea typeface="Times New Roman"/>
                <a:cs typeface="Times New Roman"/>
                <a:sym typeface="Times New Roman"/>
              </a:rPr>
              <a:t>ΣΗΜΕΙΩΣΗ: Υπάρχουν μικρές διαφορές μεταξύ των προγραμμάτων (π.χ. τα σχολεία ενδέχεται να περιλαμβάνουν διαφορετικό σύνολο δραστηριοτήτων σε σχέση με τα κέντρα φροντίδας εκτός σχολικού ωραρίου). Παρακαλούμε κατεβάστε το αντίστοιχο πρόγραμμα που σας αφορά για όλες τις ακριβείς πληροφορίες</a:t>
            </a:r>
            <a:r>
              <a:rPr lang="de-DE" sz="1300" b="1">
                <a:solidFill>
                  <a:schemeClr val="accent3"/>
                </a:solidFill>
                <a:latin typeface="Times New Roman"/>
                <a:ea typeface="Times New Roman"/>
                <a:cs typeface="Times New Roman"/>
                <a:sym typeface="Times New Roman"/>
              </a:rPr>
              <a:t>.</a:t>
            </a:r>
            <a:endParaRPr sz="1300" b="1">
              <a:solidFill>
                <a:schemeClr val="accent3"/>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2" name="Google Shape;135;p7"/>
          <p:cNvGrpSpPr/>
          <p:nvPr/>
        </p:nvGrpSpPr>
        <p:grpSpPr>
          <a:xfrm>
            <a:off x="11110976" y="6162040"/>
            <a:ext cx="484657" cy="333692"/>
            <a:chOff x="11110976" y="6162040"/>
            <a:chExt cx="484657" cy="333692"/>
          </a:xfrm>
        </p:grpSpPr>
        <p:pic>
          <p:nvPicPr>
            <p:cNvPr id="136" name="Google Shape;136;p7"/>
            <p:cNvPicPr preferRelativeResize="0"/>
            <p:nvPr/>
          </p:nvPicPr>
          <p:blipFill rotWithShape="1">
            <a:blip r:embed="rId3">
              <a:alphaModFix/>
            </a:blip>
            <a:srcRect/>
            <a:stretch/>
          </p:blipFill>
          <p:spPr>
            <a:xfrm>
              <a:off x="11110976" y="6292532"/>
              <a:ext cx="242887" cy="162242"/>
            </a:xfrm>
            <a:prstGeom prst="rect">
              <a:avLst/>
            </a:prstGeom>
            <a:noFill/>
            <a:ln>
              <a:noFill/>
            </a:ln>
          </p:spPr>
        </p:pic>
        <p:pic>
          <p:nvPicPr>
            <p:cNvPr id="137" name="Google Shape;137;p7"/>
            <p:cNvPicPr preferRelativeResize="0"/>
            <p:nvPr/>
          </p:nvPicPr>
          <p:blipFill rotWithShape="1">
            <a:blip r:embed="rId4">
              <a:alphaModFix/>
            </a:blip>
            <a:srcRect/>
            <a:stretch/>
          </p:blipFill>
          <p:spPr>
            <a:xfrm>
              <a:off x="11123676" y="6162040"/>
              <a:ext cx="471957" cy="333692"/>
            </a:xfrm>
            <a:prstGeom prst="rect">
              <a:avLst/>
            </a:prstGeom>
            <a:noFill/>
            <a:ln>
              <a:noFill/>
            </a:ln>
          </p:spPr>
        </p:pic>
      </p:grpSp>
      <p:grpSp>
        <p:nvGrpSpPr>
          <p:cNvPr id="3" name="Google Shape;138;p7"/>
          <p:cNvGrpSpPr/>
          <p:nvPr/>
        </p:nvGrpSpPr>
        <p:grpSpPr>
          <a:xfrm>
            <a:off x="0" y="0"/>
            <a:ext cx="7684583" cy="6859143"/>
            <a:chOff x="0" y="0"/>
            <a:chExt cx="7684583" cy="6859143"/>
          </a:xfrm>
        </p:grpSpPr>
        <p:sp>
          <p:nvSpPr>
            <p:cNvPr id="139" name="Google Shape;139;p7"/>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7"/>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1" name="Google Shape;141;p7"/>
            <p:cNvPicPr preferRelativeResize="0"/>
            <p:nvPr/>
          </p:nvPicPr>
          <p:blipFill rotWithShape="1">
            <a:blip r:embed="rId5">
              <a:alphaModFix/>
            </a:blip>
            <a:srcRect/>
            <a:stretch/>
          </p:blipFill>
          <p:spPr>
            <a:xfrm>
              <a:off x="7261583" y="6791"/>
              <a:ext cx="423000" cy="6852352"/>
            </a:xfrm>
            <a:prstGeom prst="rect">
              <a:avLst/>
            </a:prstGeom>
            <a:noFill/>
            <a:ln>
              <a:noFill/>
            </a:ln>
          </p:spPr>
        </p:pic>
        <p:sp>
          <p:nvSpPr>
            <p:cNvPr id="142" name="Google Shape;142;p7"/>
            <p:cNvSpPr/>
            <p:nvPr/>
          </p:nvSpPr>
          <p:spPr>
            <a:xfrm>
              <a:off x="717072" y="2612443"/>
              <a:ext cx="661670" cy="556895"/>
            </a:xfrm>
            <a:custGeom>
              <a:avLst/>
              <a:gdLst/>
              <a:ahLst/>
              <a:cxnLst/>
              <a:rect l="l" t="t" r="r" b="b"/>
              <a:pathLst>
                <a:path w="661669" h="556894"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3"/>
                  </a:lnTo>
                  <a:lnTo>
                    <a:pt x="661433" y="168971"/>
                  </a:lnTo>
                  <a:lnTo>
                    <a:pt x="655429" y="124058"/>
                  </a:lnTo>
                  <a:lnTo>
                    <a:pt x="638486" y="83696"/>
                  </a:lnTo>
                  <a:lnTo>
                    <a:pt x="612206" y="49497"/>
                  </a:lnTo>
                  <a:lnTo>
                    <a:pt x="578192" y="23074"/>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7"/>
            <p:cNvSpPr/>
            <p:nvPr/>
          </p:nvSpPr>
          <p:spPr>
            <a:xfrm>
              <a:off x="703788" y="2599576"/>
              <a:ext cx="688340" cy="582930"/>
            </a:xfrm>
            <a:custGeom>
              <a:avLst/>
              <a:gdLst/>
              <a:ahLst/>
              <a:cxnLst/>
              <a:rect l="l" t="t" r="r" b="b"/>
              <a:pathLst>
                <a:path w="688340" h="582930" extrusionOk="0">
                  <a:moveTo>
                    <a:pt x="529722" y="581660"/>
                  </a:moveTo>
                  <a:lnTo>
                    <a:pt x="158253" y="581659"/>
                  </a:lnTo>
                  <a:lnTo>
                    <a:pt x="162843" y="582929"/>
                  </a:lnTo>
                  <a:lnTo>
                    <a:pt x="525173" y="582930"/>
                  </a:lnTo>
                  <a:lnTo>
                    <a:pt x="529722" y="581660"/>
                  </a:lnTo>
                  <a:close/>
                </a:path>
                <a:path w="688340" h="582930"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59"/>
                  </a:lnTo>
                  <a:lnTo>
                    <a:pt x="161415" y="554989"/>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30"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30" extrusionOk="0">
                  <a:moveTo>
                    <a:pt x="94561" y="529589"/>
                  </a:moveTo>
                  <a:lnTo>
                    <a:pt x="95066" y="530859"/>
                  </a:lnTo>
                  <a:lnTo>
                    <a:pt x="96262" y="530859"/>
                  </a:lnTo>
                  <a:lnTo>
                    <a:pt x="94561" y="529589"/>
                  </a:lnTo>
                  <a:close/>
                </a:path>
                <a:path w="688340" h="582930"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30" extrusionOk="0">
                  <a:moveTo>
                    <a:pt x="82652" y="520699"/>
                  </a:moveTo>
                  <a:lnTo>
                    <a:pt x="83143" y="521969"/>
                  </a:lnTo>
                  <a:lnTo>
                    <a:pt x="84237" y="521969"/>
                  </a:lnTo>
                  <a:lnTo>
                    <a:pt x="82652" y="520699"/>
                  </a:lnTo>
                  <a:close/>
                </a:path>
                <a:path w="688340" h="582930" extrusionOk="0">
                  <a:moveTo>
                    <a:pt x="610917" y="515620"/>
                  </a:moveTo>
                  <a:lnTo>
                    <a:pt x="604837" y="521970"/>
                  </a:lnTo>
                  <a:lnTo>
                    <a:pt x="642024" y="521970"/>
                  </a:lnTo>
                  <a:lnTo>
                    <a:pt x="646577" y="516890"/>
                  </a:lnTo>
                  <a:lnTo>
                    <a:pt x="610483" y="516890"/>
                  </a:lnTo>
                  <a:lnTo>
                    <a:pt x="610917" y="515620"/>
                  </a:lnTo>
                  <a:close/>
                </a:path>
                <a:path w="688340" h="582930" extrusionOk="0">
                  <a:moveTo>
                    <a:pt x="77058" y="515619"/>
                  </a:moveTo>
                  <a:lnTo>
                    <a:pt x="77518" y="516889"/>
                  </a:lnTo>
                  <a:lnTo>
                    <a:pt x="78275" y="516889"/>
                  </a:lnTo>
                  <a:lnTo>
                    <a:pt x="77058" y="515619"/>
                  </a:lnTo>
                  <a:close/>
                </a:path>
                <a:path w="688340" h="582930" extrusionOk="0">
                  <a:moveTo>
                    <a:pt x="616335" y="510540"/>
                  </a:moveTo>
                  <a:lnTo>
                    <a:pt x="610483" y="516890"/>
                  </a:lnTo>
                  <a:lnTo>
                    <a:pt x="646577" y="516890"/>
                  </a:lnTo>
                  <a:lnTo>
                    <a:pt x="650875" y="511810"/>
                  </a:lnTo>
                  <a:lnTo>
                    <a:pt x="615855" y="511810"/>
                  </a:lnTo>
                  <a:lnTo>
                    <a:pt x="616335" y="510540"/>
                  </a:lnTo>
                  <a:close/>
                </a:path>
                <a:path w="688340" h="582930" extrusionOk="0">
                  <a:moveTo>
                    <a:pt x="71670" y="510539"/>
                  </a:moveTo>
                  <a:lnTo>
                    <a:pt x="72123" y="511809"/>
                  </a:lnTo>
                  <a:lnTo>
                    <a:pt x="72840" y="511809"/>
                  </a:lnTo>
                  <a:lnTo>
                    <a:pt x="71670" y="510539"/>
                  </a:lnTo>
                  <a:close/>
                </a:path>
                <a:path w="688340" h="582930"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30" extrusionOk="0">
                  <a:moveTo>
                    <a:pt x="52811" y="487679"/>
                  </a:moveTo>
                  <a:lnTo>
                    <a:pt x="53161" y="488949"/>
                  </a:lnTo>
                  <a:lnTo>
                    <a:pt x="53747" y="488949"/>
                  </a:lnTo>
                  <a:lnTo>
                    <a:pt x="52811" y="487679"/>
                  </a:lnTo>
                  <a:close/>
                </a:path>
                <a:path w="688340" h="582930" extrusionOk="0">
                  <a:moveTo>
                    <a:pt x="639194" y="481330"/>
                  </a:moveTo>
                  <a:lnTo>
                    <a:pt x="634828" y="488950"/>
                  </a:lnTo>
                  <a:lnTo>
                    <a:pt x="665390" y="488950"/>
                  </a:lnTo>
                  <a:lnTo>
                    <a:pt x="666122" y="487680"/>
                  </a:lnTo>
                  <a:lnTo>
                    <a:pt x="668774" y="482600"/>
                  </a:lnTo>
                  <a:lnTo>
                    <a:pt x="638851" y="482600"/>
                  </a:lnTo>
                  <a:lnTo>
                    <a:pt x="639194" y="481330"/>
                  </a:lnTo>
                  <a:close/>
                </a:path>
                <a:path w="688340" h="582930" extrusionOk="0">
                  <a:moveTo>
                    <a:pt x="48791" y="481329"/>
                  </a:moveTo>
                  <a:lnTo>
                    <a:pt x="49133" y="482599"/>
                  </a:lnTo>
                  <a:lnTo>
                    <a:pt x="49519" y="482599"/>
                  </a:lnTo>
                  <a:lnTo>
                    <a:pt x="48791" y="481329"/>
                  </a:lnTo>
                  <a:close/>
                </a:path>
                <a:path w="688340" h="582930" extrusionOk="0">
                  <a:moveTo>
                    <a:pt x="642920" y="474980"/>
                  </a:moveTo>
                  <a:lnTo>
                    <a:pt x="638851" y="482600"/>
                  </a:lnTo>
                  <a:lnTo>
                    <a:pt x="668774" y="482600"/>
                  </a:lnTo>
                  <a:lnTo>
                    <a:pt x="670099" y="480060"/>
                  </a:lnTo>
                  <a:lnTo>
                    <a:pt x="671928" y="476250"/>
                  </a:lnTo>
                  <a:lnTo>
                    <a:pt x="642600" y="476250"/>
                  </a:lnTo>
                  <a:lnTo>
                    <a:pt x="642920" y="474980"/>
                  </a:lnTo>
                  <a:close/>
                </a:path>
                <a:path w="688340" h="582930" extrusionOk="0">
                  <a:moveTo>
                    <a:pt x="45087" y="474979"/>
                  </a:moveTo>
                  <a:lnTo>
                    <a:pt x="45391" y="476249"/>
                  </a:lnTo>
                  <a:lnTo>
                    <a:pt x="45762" y="476249"/>
                  </a:lnTo>
                  <a:lnTo>
                    <a:pt x="45087" y="474979"/>
                  </a:lnTo>
                  <a:close/>
                </a:path>
                <a:path w="688340" h="582930"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30" extrusionOk="0">
                  <a:moveTo>
                    <a:pt x="38582" y="461009"/>
                  </a:moveTo>
                  <a:lnTo>
                    <a:pt x="38851" y="462279"/>
                  </a:lnTo>
                  <a:lnTo>
                    <a:pt x="39145" y="462279"/>
                  </a:lnTo>
                  <a:lnTo>
                    <a:pt x="38582" y="461009"/>
                  </a:lnTo>
                  <a:close/>
                </a:path>
                <a:path w="688340" h="582930"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30" extrusionOk="0">
                  <a:moveTo>
                    <a:pt x="33429" y="447039"/>
                  </a:moveTo>
                  <a:lnTo>
                    <a:pt x="33626" y="448309"/>
                  </a:lnTo>
                  <a:lnTo>
                    <a:pt x="33869" y="448309"/>
                  </a:lnTo>
                  <a:lnTo>
                    <a:pt x="33429" y="447039"/>
                  </a:lnTo>
                  <a:close/>
                </a:path>
                <a:path w="688340" h="582930" extrusionOk="0">
                  <a:moveTo>
                    <a:pt x="656635" y="439420"/>
                  </a:moveTo>
                  <a:lnTo>
                    <a:pt x="654372" y="448310"/>
                  </a:lnTo>
                  <a:lnTo>
                    <a:pt x="681934" y="448310"/>
                  </a:lnTo>
                  <a:lnTo>
                    <a:pt x="682283" y="447040"/>
                  </a:lnTo>
                  <a:lnTo>
                    <a:pt x="683736" y="440690"/>
                  </a:lnTo>
                  <a:lnTo>
                    <a:pt x="656475" y="440690"/>
                  </a:lnTo>
                  <a:lnTo>
                    <a:pt x="656635" y="439420"/>
                  </a:lnTo>
                  <a:close/>
                </a:path>
                <a:path w="688340" h="582930" extrusionOk="0">
                  <a:moveTo>
                    <a:pt x="31361" y="439419"/>
                  </a:moveTo>
                  <a:lnTo>
                    <a:pt x="31523" y="440689"/>
                  </a:lnTo>
                  <a:lnTo>
                    <a:pt x="31684" y="440689"/>
                  </a:lnTo>
                  <a:lnTo>
                    <a:pt x="31361" y="439419"/>
                  </a:lnTo>
                  <a:close/>
                </a:path>
                <a:path w="688340" h="582930" extrusionOk="0">
                  <a:moveTo>
                    <a:pt x="658350" y="431800"/>
                  </a:moveTo>
                  <a:lnTo>
                    <a:pt x="656475" y="440690"/>
                  </a:lnTo>
                  <a:lnTo>
                    <a:pt x="683736" y="440690"/>
                  </a:lnTo>
                  <a:lnTo>
                    <a:pt x="684318" y="438150"/>
                  </a:lnTo>
                  <a:lnTo>
                    <a:pt x="685219" y="433070"/>
                  </a:lnTo>
                  <a:lnTo>
                    <a:pt x="658213" y="433070"/>
                  </a:lnTo>
                  <a:lnTo>
                    <a:pt x="658350" y="431800"/>
                  </a:lnTo>
                  <a:close/>
                </a:path>
                <a:path w="688340" h="582930" extrusionOk="0">
                  <a:moveTo>
                    <a:pt x="29637" y="431799"/>
                  </a:moveTo>
                  <a:lnTo>
                    <a:pt x="29774" y="433069"/>
                  </a:lnTo>
                  <a:lnTo>
                    <a:pt x="29906" y="433069"/>
                  </a:lnTo>
                  <a:lnTo>
                    <a:pt x="29637" y="431799"/>
                  </a:lnTo>
                  <a:close/>
                </a:path>
                <a:path w="688340" h="582930"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30" extrusionOk="0">
                  <a:moveTo>
                    <a:pt x="28300" y="424179"/>
                  </a:moveTo>
                  <a:lnTo>
                    <a:pt x="28380" y="425449"/>
                  </a:lnTo>
                  <a:lnTo>
                    <a:pt x="28510" y="425449"/>
                  </a:lnTo>
                  <a:lnTo>
                    <a:pt x="28300" y="424179"/>
                  </a:lnTo>
                  <a:close/>
                </a:path>
                <a:path w="688340" h="582930" extrusionOk="0">
                  <a:moveTo>
                    <a:pt x="659699" y="424180"/>
                  </a:moveTo>
                  <a:lnTo>
                    <a:pt x="659486" y="425450"/>
                  </a:lnTo>
                  <a:lnTo>
                    <a:pt x="659699" y="424180"/>
                  </a:lnTo>
                  <a:close/>
                </a:path>
                <a:path w="688340" h="582930" extrusionOk="0">
                  <a:moveTo>
                    <a:pt x="27797" y="420369"/>
                  </a:moveTo>
                  <a:lnTo>
                    <a:pt x="27838" y="421639"/>
                  </a:lnTo>
                  <a:lnTo>
                    <a:pt x="27797" y="420369"/>
                  </a:lnTo>
                  <a:close/>
                </a:path>
                <a:path w="688340" h="582930" extrusionOk="0">
                  <a:moveTo>
                    <a:pt x="660201" y="420370"/>
                  </a:moveTo>
                  <a:lnTo>
                    <a:pt x="660053" y="421640"/>
                  </a:lnTo>
                  <a:lnTo>
                    <a:pt x="660201" y="420370"/>
                  </a:lnTo>
                  <a:close/>
                </a:path>
                <a:path w="688340" h="582930" extrusionOk="0">
                  <a:moveTo>
                    <a:pt x="27358" y="416559"/>
                  </a:moveTo>
                  <a:lnTo>
                    <a:pt x="27392" y="417829"/>
                  </a:lnTo>
                  <a:lnTo>
                    <a:pt x="27358" y="416559"/>
                  </a:lnTo>
                  <a:close/>
                </a:path>
                <a:path w="688340" h="582930" extrusionOk="0">
                  <a:moveTo>
                    <a:pt x="660636" y="416560"/>
                  </a:moveTo>
                  <a:lnTo>
                    <a:pt x="660516" y="417830"/>
                  </a:lnTo>
                  <a:lnTo>
                    <a:pt x="660636" y="416560"/>
                  </a:lnTo>
                  <a:close/>
                </a:path>
                <a:path w="688340" h="582930" extrusionOk="0">
                  <a:moveTo>
                    <a:pt x="27015" y="412749"/>
                  </a:moveTo>
                  <a:lnTo>
                    <a:pt x="27040" y="414019"/>
                  </a:lnTo>
                  <a:lnTo>
                    <a:pt x="27015" y="412749"/>
                  </a:lnTo>
                  <a:close/>
                </a:path>
                <a:path w="688340" h="582930" extrusionOk="0">
                  <a:moveTo>
                    <a:pt x="26566" y="177799"/>
                  </a:moveTo>
                  <a:lnTo>
                    <a:pt x="26524" y="179069"/>
                  </a:lnTo>
                  <a:lnTo>
                    <a:pt x="26566" y="177799"/>
                  </a:lnTo>
                  <a:close/>
                </a:path>
                <a:path w="688340" h="582930" extrusionOk="0">
                  <a:moveTo>
                    <a:pt x="661381" y="178816"/>
                  </a:moveTo>
                  <a:lnTo>
                    <a:pt x="661384" y="179070"/>
                  </a:lnTo>
                  <a:lnTo>
                    <a:pt x="661381" y="178816"/>
                  </a:lnTo>
                  <a:close/>
                </a:path>
                <a:path w="688340" h="582930" extrusionOk="0">
                  <a:moveTo>
                    <a:pt x="687798" y="173990"/>
                  </a:moveTo>
                  <a:lnTo>
                    <a:pt x="661207" y="173990"/>
                  </a:lnTo>
                  <a:lnTo>
                    <a:pt x="661381" y="178816"/>
                  </a:lnTo>
                  <a:lnTo>
                    <a:pt x="661367" y="177800"/>
                  </a:lnTo>
                  <a:lnTo>
                    <a:pt x="687952" y="177800"/>
                  </a:lnTo>
                  <a:lnTo>
                    <a:pt x="687798" y="173990"/>
                  </a:lnTo>
                  <a:close/>
                </a:path>
                <a:path w="688340" h="582930"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30" extrusionOk="0">
                  <a:moveTo>
                    <a:pt x="36291" y="128269"/>
                  </a:moveTo>
                  <a:lnTo>
                    <a:pt x="36017" y="128269"/>
                  </a:lnTo>
                  <a:lnTo>
                    <a:pt x="35788" y="129539"/>
                  </a:lnTo>
                  <a:lnTo>
                    <a:pt x="36291" y="128269"/>
                  </a:lnTo>
                  <a:close/>
                </a:path>
                <a:path w="688340" h="582930"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30" extrusionOk="0">
                  <a:moveTo>
                    <a:pt x="42269" y="114299"/>
                  </a:moveTo>
                  <a:lnTo>
                    <a:pt x="41926" y="114299"/>
                  </a:lnTo>
                  <a:lnTo>
                    <a:pt x="41649" y="115569"/>
                  </a:lnTo>
                  <a:lnTo>
                    <a:pt x="42269" y="114299"/>
                  </a:lnTo>
                  <a:close/>
                </a:path>
                <a:path w="688340" h="582930" extrusionOk="0">
                  <a:moveTo>
                    <a:pt x="672189" y="107950"/>
                  </a:moveTo>
                  <a:lnTo>
                    <a:pt x="642600" y="107950"/>
                  </a:lnTo>
                  <a:lnTo>
                    <a:pt x="646303" y="115570"/>
                  </a:lnTo>
                  <a:lnTo>
                    <a:pt x="646029" y="114300"/>
                  </a:lnTo>
                  <a:lnTo>
                    <a:pt x="674831" y="114300"/>
                  </a:lnTo>
                  <a:lnTo>
                    <a:pt x="673757" y="111760"/>
                  </a:lnTo>
                  <a:lnTo>
                    <a:pt x="672189" y="107950"/>
                  </a:lnTo>
                  <a:close/>
                </a:path>
                <a:path w="688340" h="582930" extrusionOk="0">
                  <a:moveTo>
                    <a:pt x="45737" y="107949"/>
                  </a:moveTo>
                  <a:lnTo>
                    <a:pt x="45369" y="107949"/>
                  </a:lnTo>
                  <a:lnTo>
                    <a:pt x="45062" y="109219"/>
                  </a:lnTo>
                  <a:lnTo>
                    <a:pt x="45737" y="107949"/>
                  </a:lnTo>
                  <a:close/>
                </a:path>
                <a:path w="688340" h="582930"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30" extrusionOk="0">
                  <a:moveTo>
                    <a:pt x="58076" y="88899"/>
                  </a:moveTo>
                  <a:lnTo>
                    <a:pt x="57484" y="88899"/>
                  </a:lnTo>
                  <a:lnTo>
                    <a:pt x="57075" y="90169"/>
                  </a:lnTo>
                  <a:lnTo>
                    <a:pt x="58076" y="88899"/>
                  </a:lnTo>
                  <a:close/>
                </a:path>
                <a:path w="688340" h="582930"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30" extrusionOk="0">
                  <a:moveTo>
                    <a:pt x="90117" y="57149"/>
                  </a:moveTo>
                  <a:lnTo>
                    <a:pt x="88995" y="57149"/>
                  </a:lnTo>
                  <a:lnTo>
                    <a:pt x="88467" y="58419"/>
                  </a:lnTo>
                  <a:lnTo>
                    <a:pt x="90117" y="57149"/>
                  </a:lnTo>
                  <a:close/>
                </a:path>
                <a:path w="688340" h="582930"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30"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30"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4" name="Google Shape;144;p7"/>
            <p:cNvPicPr preferRelativeResize="0"/>
            <p:nvPr/>
          </p:nvPicPr>
          <p:blipFill rotWithShape="1">
            <a:blip r:embed="rId6">
              <a:alphaModFix/>
            </a:blip>
            <a:srcRect/>
            <a:stretch/>
          </p:blipFill>
          <p:spPr>
            <a:xfrm>
              <a:off x="694304" y="3628892"/>
              <a:ext cx="687912" cy="572770"/>
            </a:xfrm>
            <a:prstGeom prst="rect">
              <a:avLst/>
            </a:prstGeom>
            <a:noFill/>
            <a:ln>
              <a:noFill/>
            </a:ln>
          </p:spPr>
        </p:pic>
        <p:pic>
          <p:nvPicPr>
            <p:cNvPr id="145" name="Google Shape;145;p7"/>
            <p:cNvPicPr preferRelativeResize="0"/>
            <p:nvPr/>
          </p:nvPicPr>
          <p:blipFill rotWithShape="1">
            <a:blip r:embed="rId7">
              <a:alphaModFix/>
            </a:blip>
            <a:srcRect/>
            <a:stretch/>
          </p:blipFill>
          <p:spPr>
            <a:xfrm>
              <a:off x="961389" y="2685478"/>
              <a:ext cx="400519" cy="438467"/>
            </a:xfrm>
            <a:prstGeom prst="rect">
              <a:avLst/>
            </a:prstGeom>
            <a:noFill/>
            <a:ln>
              <a:noFill/>
            </a:ln>
          </p:spPr>
        </p:pic>
        <p:pic>
          <p:nvPicPr>
            <p:cNvPr id="146" name="Google Shape;146;p7"/>
            <p:cNvPicPr preferRelativeResize="0"/>
            <p:nvPr/>
          </p:nvPicPr>
          <p:blipFill rotWithShape="1">
            <a:blip r:embed="rId8">
              <a:alphaModFix/>
            </a:blip>
            <a:srcRect/>
            <a:stretch/>
          </p:blipFill>
          <p:spPr>
            <a:xfrm>
              <a:off x="906462" y="3693795"/>
              <a:ext cx="529107" cy="438784"/>
            </a:xfrm>
            <a:prstGeom prst="rect">
              <a:avLst/>
            </a:prstGeom>
            <a:noFill/>
            <a:ln>
              <a:noFill/>
            </a:ln>
          </p:spPr>
        </p:pic>
      </p:grpSp>
      <p:grpSp>
        <p:nvGrpSpPr>
          <p:cNvPr id="4" name="Google Shape;147;p7"/>
          <p:cNvGrpSpPr/>
          <p:nvPr/>
        </p:nvGrpSpPr>
        <p:grpSpPr>
          <a:xfrm>
            <a:off x="8015223" y="1603121"/>
            <a:ext cx="3562857" cy="4009339"/>
            <a:chOff x="8015223" y="1603121"/>
            <a:chExt cx="3562857" cy="4009339"/>
          </a:xfrm>
        </p:grpSpPr>
        <p:sp>
          <p:nvSpPr>
            <p:cNvPr id="148" name="Google Shape;148;p7"/>
            <p:cNvSpPr/>
            <p:nvPr/>
          </p:nvSpPr>
          <p:spPr>
            <a:xfrm>
              <a:off x="8404946" y="1954249"/>
              <a:ext cx="3122930" cy="3613150"/>
            </a:xfrm>
            <a:custGeom>
              <a:avLst/>
              <a:gdLst/>
              <a:ahLst/>
              <a:cxnLst/>
              <a:rect l="l" t="t" r="r" b="b"/>
              <a:pathLst>
                <a:path w="3122929" h="3613150" extrusionOk="0">
                  <a:moveTo>
                    <a:pt x="2084041" y="3586845"/>
                  </a:moveTo>
                  <a:lnTo>
                    <a:pt x="2072436" y="3585825"/>
                  </a:lnTo>
                  <a:lnTo>
                    <a:pt x="2074711" y="3598774"/>
                  </a:lnTo>
                  <a:lnTo>
                    <a:pt x="2078955" y="3599147"/>
                  </a:lnTo>
                  <a:lnTo>
                    <a:pt x="2084041" y="3586845"/>
                  </a:lnTo>
                  <a:close/>
                </a:path>
                <a:path w="3122929" h="3613150" extrusionOk="0">
                  <a:moveTo>
                    <a:pt x="2241816" y="3600713"/>
                  </a:moveTo>
                  <a:lnTo>
                    <a:pt x="2084041" y="3586845"/>
                  </a:lnTo>
                  <a:lnTo>
                    <a:pt x="2086406" y="3599802"/>
                  </a:lnTo>
                  <a:lnTo>
                    <a:pt x="2235872" y="3612939"/>
                  </a:lnTo>
                  <a:lnTo>
                    <a:pt x="2241816" y="3600713"/>
                  </a:lnTo>
                  <a:close/>
                </a:path>
                <a:path w="3122929" h="3613150" extrusionOk="0">
                  <a:moveTo>
                    <a:pt x="2059188" y="3571912"/>
                  </a:moveTo>
                  <a:lnTo>
                    <a:pt x="2043384" y="3570522"/>
                  </a:lnTo>
                  <a:lnTo>
                    <a:pt x="2047239" y="3583610"/>
                  </a:lnTo>
                  <a:lnTo>
                    <a:pt x="2052929" y="3584110"/>
                  </a:lnTo>
                  <a:lnTo>
                    <a:pt x="2059188" y="3571912"/>
                  </a:lnTo>
                  <a:close/>
                </a:path>
                <a:path w="3122929" h="3613150" extrusionOk="0">
                  <a:moveTo>
                    <a:pt x="2253720" y="3589010"/>
                  </a:moveTo>
                  <a:lnTo>
                    <a:pt x="2059188" y="3571912"/>
                  </a:lnTo>
                  <a:lnTo>
                    <a:pt x="2059160" y="3584658"/>
                  </a:lnTo>
                  <a:lnTo>
                    <a:pt x="2250757" y="3601499"/>
                  </a:lnTo>
                  <a:lnTo>
                    <a:pt x="2253720" y="3589010"/>
                  </a:lnTo>
                  <a:close/>
                </a:path>
                <a:path w="3122929" h="3613150" extrusionOk="0">
                  <a:moveTo>
                    <a:pt x="2291002" y="3579538"/>
                  </a:moveTo>
                  <a:lnTo>
                    <a:pt x="2030407" y="3556633"/>
                  </a:lnTo>
                  <a:lnTo>
                    <a:pt x="2030243" y="3569367"/>
                  </a:lnTo>
                  <a:lnTo>
                    <a:pt x="2285465" y="3591800"/>
                  </a:lnTo>
                  <a:lnTo>
                    <a:pt x="2291002" y="3579538"/>
                  </a:lnTo>
                  <a:close/>
                </a:path>
                <a:path w="3122929" h="3613150" extrusionOk="0">
                  <a:moveTo>
                    <a:pt x="2299745" y="3567558"/>
                  </a:moveTo>
                  <a:lnTo>
                    <a:pt x="2018288" y="3542819"/>
                  </a:lnTo>
                  <a:lnTo>
                    <a:pt x="2018531" y="3555589"/>
                  </a:lnTo>
                  <a:lnTo>
                    <a:pt x="2298995" y="3580241"/>
                  </a:lnTo>
                  <a:lnTo>
                    <a:pt x="2299745" y="3567558"/>
                  </a:lnTo>
                  <a:close/>
                </a:path>
                <a:path w="3122929" h="3613150" extrusionOk="0">
                  <a:moveTo>
                    <a:pt x="2317114" y="3556335"/>
                  </a:moveTo>
                  <a:lnTo>
                    <a:pt x="1997139" y="3528211"/>
                  </a:lnTo>
                  <a:lnTo>
                    <a:pt x="1998239" y="3541056"/>
                  </a:lnTo>
                  <a:lnTo>
                    <a:pt x="2312434" y="3568673"/>
                  </a:lnTo>
                  <a:lnTo>
                    <a:pt x="2317114" y="3556335"/>
                  </a:lnTo>
                  <a:close/>
                </a:path>
                <a:path w="3122929" h="3613150" extrusionOk="0">
                  <a:moveTo>
                    <a:pt x="2336466" y="3545287"/>
                  </a:moveTo>
                  <a:lnTo>
                    <a:pt x="1989897" y="3514825"/>
                  </a:lnTo>
                  <a:lnTo>
                    <a:pt x="1990455" y="3527623"/>
                  </a:lnTo>
                  <a:lnTo>
                    <a:pt x="2331010" y="3557557"/>
                  </a:lnTo>
                  <a:lnTo>
                    <a:pt x="2336466" y="3545287"/>
                  </a:lnTo>
                  <a:close/>
                </a:path>
                <a:path w="3122929" h="3613150" extrusionOk="0">
                  <a:moveTo>
                    <a:pt x="2325614" y="3531585"/>
                  </a:moveTo>
                  <a:lnTo>
                    <a:pt x="1975746" y="3500832"/>
                  </a:lnTo>
                  <a:lnTo>
                    <a:pt x="1978834" y="3513853"/>
                  </a:lnTo>
                  <a:lnTo>
                    <a:pt x="2336469" y="3545288"/>
                  </a:lnTo>
                  <a:lnTo>
                    <a:pt x="2325614" y="3531585"/>
                  </a:lnTo>
                  <a:close/>
                </a:path>
                <a:path w="3122929" h="3613150" extrusionOk="0">
                  <a:moveTo>
                    <a:pt x="2325614" y="3531585"/>
                  </a:moveTo>
                  <a:lnTo>
                    <a:pt x="2336469" y="3545288"/>
                  </a:lnTo>
                  <a:lnTo>
                    <a:pt x="2337251" y="3543807"/>
                  </a:lnTo>
                  <a:lnTo>
                    <a:pt x="2325614" y="3531585"/>
                  </a:lnTo>
                  <a:close/>
                </a:path>
                <a:path w="3122929" h="3613150" extrusionOk="0">
                  <a:moveTo>
                    <a:pt x="2337251" y="3543807"/>
                  </a:moveTo>
                  <a:lnTo>
                    <a:pt x="2336469" y="3545288"/>
                  </a:lnTo>
                  <a:lnTo>
                    <a:pt x="2338862" y="3545498"/>
                  </a:lnTo>
                  <a:lnTo>
                    <a:pt x="2337251" y="3543807"/>
                  </a:lnTo>
                  <a:close/>
                </a:path>
                <a:path w="3122929" h="3613150" extrusionOk="0">
                  <a:moveTo>
                    <a:pt x="2342909" y="3533105"/>
                  </a:moveTo>
                  <a:lnTo>
                    <a:pt x="2325614" y="3531585"/>
                  </a:lnTo>
                  <a:lnTo>
                    <a:pt x="2337251" y="3543807"/>
                  </a:lnTo>
                  <a:lnTo>
                    <a:pt x="2342909" y="3533105"/>
                  </a:lnTo>
                  <a:close/>
                </a:path>
                <a:path w="3122929" h="3613150" extrusionOk="0">
                  <a:moveTo>
                    <a:pt x="2358335" y="3521712"/>
                  </a:moveTo>
                  <a:lnTo>
                    <a:pt x="1969227" y="3487510"/>
                  </a:lnTo>
                  <a:lnTo>
                    <a:pt x="1969469" y="3500281"/>
                  </a:lnTo>
                  <a:lnTo>
                    <a:pt x="2355598" y="3534220"/>
                  </a:lnTo>
                  <a:lnTo>
                    <a:pt x="2358335" y="3521712"/>
                  </a:lnTo>
                  <a:close/>
                </a:path>
                <a:path w="3122929" h="3613150" extrusionOk="0">
                  <a:moveTo>
                    <a:pt x="2368298" y="3509838"/>
                  </a:moveTo>
                  <a:lnTo>
                    <a:pt x="1966275" y="3474502"/>
                  </a:lnTo>
                  <a:lnTo>
                    <a:pt x="1966382" y="3487260"/>
                  </a:lnTo>
                  <a:lnTo>
                    <a:pt x="2364296" y="3522236"/>
                  </a:lnTo>
                  <a:lnTo>
                    <a:pt x="2368298" y="3509838"/>
                  </a:lnTo>
                  <a:close/>
                </a:path>
                <a:path w="3122929" h="3613150" extrusionOk="0">
                  <a:moveTo>
                    <a:pt x="2371577" y="3497378"/>
                  </a:moveTo>
                  <a:lnTo>
                    <a:pt x="1958717" y="3461089"/>
                  </a:lnTo>
                  <a:lnTo>
                    <a:pt x="1961714" y="3474101"/>
                  </a:lnTo>
                  <a:lnTo>
                    <a:pt x="2370285" y="3510013"/>
                  </a:lnTo>
                  <a:lnTo>
                    <a:pt x="2371577" y="3497378"/>
                  </a:lnTo>
                  <a:close/>
                </a:path>
                <a:path w="3122929" h="3613150" extrusionOk="0">
                  <a:moveTo>
                    <a:pt x="2383256" y="3485655"/>
                  </a:moveTo>
                  <a:lnTo>
                    <a:pt x="1949804" y="3447556"/>
                  </a:lnTo>
                  <a:lnTo>
                    <a:pt x="1950002" y="3460323"/>
                  </a:lnTo>
                  <a:lnTo>
                    <a:pt x="2379435" y="3498068"/>
                  </a:lnTo>
                  <a:lnTo>
                    <a:pt x="2383256" y="3485655"/>
                  </a:lnTo>
                  <a:close/>
                </a:path>
                <a:path w="3122929" h="3613150" extrusionOk="0">
                  <a:moveTo>
                    <a:pt x="2395125" y="3461201"/>
                  </a:moveTo>
                  <a:lnTo>
                    <a:pt x="1945164" y="3421651"/>
                  </a:lnTo>
                  <a:lnTo>
                    <a:pt x="1944188" y="3434314"/>
                  </a:lnTo>
                  <a:lnTo>
                    <a:pt x="1945001" y="3434385"/>
                  </a:lnTo>
                  <a:lnTo>
                    <a:pt x="1944385" y="3447080"/>
                  </a:lnTo>
                  <a:lnTo>
                    <a:pt x="2388930" y="3486154"/>
                  </a:lnTo>
                  <a:lnTo>
                    <a:pt x="2393331" y="3473792"/>
                  </a:lnTo>
                  <a:lnTo>
                    <a:pt x="2395125" y="3461201"/>
                  </a:lnTo>
                  <a:close/>
                </a:path>
                <a:path w="3122929" h="3613150" extrusionOk="0">
                  <a:moveTo>
                    <a:pt x="2397429" y="3448654"/>
                  </a:moveTo>
                  <a:lnTo>
                    <a:pt x="1938961" y="3408356"/>
                  </a:lnTo>
                  <a:lnTo>
                    <a:pt x="1941055" y="3421289"/>
                  </a:lnTo>
                  <a:lnTo>
                    <a:pt x="2395640" y="3461246"/>
                  </a:lnTo>
                  <a:lnTo>
                    <a:pt x="2397429" y="3448654"/>
                  </a:lnTo>
                  <a:close/>
                </a:path>
                <a:path w="3122929" h="3613150" extrusionOk="0">
                  <a:moveTo>
                    <a:pt x="2405405" y="3436606"/>
                  </a:moveTo>
                  <a:lnTo>
                    <a:pt x="1935738" y="3395324"/>
                  </a:lnTo>
                  <a:lnTo>
                    <a:pt x="1936658" y="3408154"/>
                  </a:lnTo>
                  <a:lnTo>
                    <a:pt x="2402667" y="3449115"/>
                  </a:lnTo>
                  <a:lnTo>
                    <a:pt x="2405405" y="3436606"/>
                  </a:lnTo>
                  <a:close/>
                </a:path>
                <a:path w="3122929" h="3613150" extrusionOk="0">
                  <a:moveTo>
                    <a:pt x="2407465" y="3424038"/>
                  </a:moveTo>
                  <a:lnTo>
                    <a:pt x="1939063" y="3382867"/>
                  </a:lnTo>
                  <a:lnTo>
                    <a:pt x="1935783" y="3395328"/>
                  </a:lnTo>
                  <a:lnTo>
                    <a:pt x="2403779" y="3436463"/>
                  </a:lnTo>
                  <a:lnTo>
                    <a:pt x="2407465" y="3424038"/>
                  </a:lnTo>
                  <a:close/>
                </a:path>
                <a:path w="3122929" h="3613150" extrusionOk="0">
                  <a:moveTo>
                    <a:pt x="2409390" y="3411459"/>
                  </a:moveTo>
                  <a:lnTo>
                    <a:pt x="1938865" y="3370101"/>
                  </a:lnTo>
                  <a:lnTo>
                    <a:pt x="1937302" y="3382713"/>
                  </a:lnTo>
                  <a:lnTo>
                    <a:pt x="2408549" y="3424134"/>
                  </a:lnTo>
                  <a:lnTo>
                    <a:pt x="2409390" y="3411459"/>
                  </a:lnTo>
                  <a:close/>
                </a:path>
                <a:path w="3122929" h="3613150" extrusionOk="0">
                  <a:moveTo>
                    <a:pt x="2403819" y="3398220"/>
                  </a:moveTo>
                  <a:lnTo>
                    <a:pt x="1940158" y="3357466"/>
                  </a:lnTo>
                  <a:lnTo>
                    <a:pt x="1939317" y="3370141"/>
                  </a:lnTo>
                  <a:lnTo>
                    <a:pt x="2403204" y="3410915"/>
                  </a:lnTo>
                  <a:lnTo>
                    <a:pt x="2403819" y="3398220"/>
                  </a:lnTo>
                  <a:close/>
                </a:path>
                <a:path w="3122929" h="3613150" extrusionOk="0">
                  <a:moveTo>
                    <a:pt x="2408273" y="3385862"/>
                  </a:moveTo>
                  <a:lnTo>
                    <a:pt x="1937748" y="3344505"/>
                  </a:lnTo>
                  <a:lnTo>
                    <a:pt x="1937674" y="3357248"/>
                  </a:lnTo>
                  <a:lnTo>
                    <a:pt x="2407251" y="3398522"/>
                  </a:lnTo>
                  <a:lnTo>
                    <a:pt x="2408273" y="3385862"/>
                  </a:lnTo>
                  <a:close/>
                </a:path>
                <a:path w="3122929" h="3613150" extrusionOk="0">
                  <a:moveTo>
                    <a:pt x="2414250" y="3373639"/>
                  </a:moveTo>
                  <a:lnTo>
                    <a:pt x="1941389" y="3332076"/>
                  </a:lnTo>
                  <a:lnTo>
                    <a:pt x="1940322" y="3344731"/>
                  </a:lnTo>
                  <a:lnTo>
                    <a:pt x="2412313" y="3386218"/>
                  </a:lnTo>
                  <a:lnTo>
                    <a:pt x="2414250" y="3373639"/>
                  </a:lnTo>
                  <a:close/>
                </a:path>
                <a:path w="3122929" h="3613150" extrusionOk="0">
                  <a:moveTo>
                    <a:pt x="2411400" y="3360639"/>
                  </a:moveTo>
                  <a:lnTo>
                    <a:pt x="1944578" y="3319607"/>
                  </a:lnTo>
                  <a:lnTo>
                    <a:pt x="1942021" y="3332132"/>
                  </a:lnTo>
                  <a:lnTo>
                    <a:pt x="2413095" y="3373537"/>
                  </a:lnTo>
                  <a:lnTo>
                    <a:pt x="2411400" y="3360639"/>
                  </a:lnTo>
                  <a:close/>
                </a:path>
                <a:path w="3122929" h="3613150" extrusionOk="0">
                  <a:moveTo>
                    <a:pt x="2413731" y="3348095"/>
                  </a:moveTo>
                  <a:lnTo>
                    <a:pt x="1941490" y="3306587"/>
                  </a:lnTo>
                  <a:lnTo>
                    <a:pt x="1941526" y="3319339"/>
                  </a:lnTo>
                  <a:lnTo>
                    <a:pt x="2411129" y="3360616"/>
                  </a:lnTo>
                  <a:lnTo>
                    <a:pt x="2413731" y="3348095"/>
                  </a:lnTo>
                  <a:close/>
                </a:path>
                <a:path w="3122929" h="3613150" extrusionOk="0">
                  <a:moveTo>
                    <a:pt x="2417281" y="3335658"/>
                  </a:moveTo>
                  <a:lnTo>
                    <a:pt x="1946531" y="3294281"/>
                  </a:lnTo>
                  <a:lnTo>
                    <a:pt x="1942307" y="3306659"/>
                  </a:lnTo>
                  <a:lnTo>
                    <a:pt x="2415447" y="3348246"/>
                  </a:lnTo>
                  <a:lnTo>
                    <a:pt x="2417281" y="3335658"/>
                  </a:lnTo>
                  <a:close/>
                </a:path>
                <a:path w="3122929" h="3613150" extrusionOk="0">
                  <a:moveTo>
                    <a:pt x="2418484" y="3323015"/>
                  </a:moveTo>
                  <a:lnTo>
                    <a:pt x="1948862" y="3281737"/>
                  </a:lnTo>
                  <a:lnTo>
                    <a:pt x="1946892" y="3294313"/>
                  </a:lnTo>
                  <a:lnTo>
                    <a:pt x="2418365" y="3335754"/>
                  </a:lnTo>
                  <a:lnTo>
                    <a:pt x="2418484" y="3323015"/>
                  </a:lnTo>
                  <a:close/>
                </a:path>
                <a:path w="3122929" h="3613150" extrusionOk="0">
                  <a:moveTo>
                    <a:pt x="2415577" y="3310011"/>
                  </a:moveTo>
                  <a:lnTo>
                    <a:pt x="1948078" y="3268919"/>
                  </a:lnTo>
                  <a:lnTo>
                    <a:pt x="1950307" y="3281864"/>
                  </a:lnTo>
                  <a:lnTo>
                    <a:pt x="2415052" y="3322713"/>
                  </a:lnTo>
                  <a:lnTo>
                    <a:pt x="2415577" y="3310011"/>
                  </a:lnTo>
                  <a:close/>
                </a:path>
                <a:path w="3122929" h="3613150" extrusionOk="0">
                  <a:moveTo>
                    <a:pt x="2419624" y="3297617"/>
                  </a:moveTo>
                  <a:lnTo>
                    <a:pt x="1946119" y="3255998"/>
                  </a:lnTo>
                  <a:lnTo>
                    <a:pt x="1944284" y="3268586"/>
                  </a:lnTo>
                  <a:lnTo>
                    <a:pt x="2418557" y="3310273"/>
                  </a:lnTo>
                  <a:lnTo>
                    <a:pt x="2419624" y="3297617"/>
                  </a:lnTo>
                  <a:close/>
                </a:path>
                <a:path w="3122929" h="3613150" extrusionOk="0">
                  <a:moveTo>
                    <a:pt x="2423043" y="3285169"/>
                  </a:moveTo>
                  <a:lnTo>
                    <a:pt x="1944386" y="3243097"/>
                  </a:lnTo>
                  <a:lnTo>
                    <a:pt x="1948151" y="3256177"/>
                  </a:lnTo>
                  <a:lnTo>
                    <a:pt x="2419082" y="3297570"/>
                  </a:lnTo>
                  <a:lnTo>
                    <a:pt x="2423043" y="3285169"/>
                  </a:lnTo>
                  <a:close/>
                </a:path>
                <a:path w="3122929" h="3613150" extrusionOk="0">
                  <a:moveTo>
                    <a:pt x="2422233" y="3272349"/>
                  </a:moveTo>
                  <a:lnTo>
                    <a:pt x="1951323" y="3230958"/>
                  </a:lnTo>
                  <a:lnTo>
                    <a:pt x="1948811" y="3243486"/>
                  </a:lnTo>
                  <a:lnTo>
                    <a:pt x="2423276" y="3285189"/>
                  </a:lnTo>
                  <a:lnTo>
                    <a:pt x="2422233" y="3272349"/>
                  </a:lnTo>
                  <a:close/>
                </a:path>
                <a:path w="3122929" h="3613150" extrusionOk="0">
                  <a:moveTo>
                    <a:pt x="2420973" y="3259489"/>
                  </a:moveTo>
                  <a:lnTo>
                    <a:pt x="1950108" y="3218102"/>
                  </a:lnTo>
                  <a:lnTo>
                    <a:pt x="1953310" y="3231132"/>
                  </a:lnTo>
                  <a:lnTo>
                    <a:pt x="2419229" y="3272085"/>
                  </a:lnTo>
                  <a:lnTo>
                    <a:pt x="2420973" y="3259489"/>
                  </a:lnTo>
                  <a:close/>
                </a:path>
                <a:path w="3122929" h="3613150" extrusionOk="0">
                  <a:moveTo>
                    <a:pt x="2427956" y="3247354"/>
                  </a:moveTo>
                  <a:lnTo>
                    <a:pt x="1949298" y="3205282"/>
                  </a:lnTo>
                  <a:lnTo>
                    <a:pt x="1947954" y="3217912"/>
                  </a:lnTo>
                  <a:lnTo>
                    <a:pt x="2422373" y="3259612"/>
                  </a:lnTo>
                  <a:lnTo>
                    <a:pt x="2427956" y="3247354"/>
                  </a:lnTo>
                  <a:close/>
                </a:path>
                <a:path w="3122929" h="3613150" extrusionOk="0">
                  <a:moveTo>
                    <a:pt x="2426178" y="3234449"/>
                  </a:moveTo>
                  <a:lnTo>
                    <a:pt x="1952898" y="3192849"/>
                  </a:lnTo>
                  <a:lnTo>
                    <a:pt x="1952148" y="3205532"/>
                  </a:lnTo>
                  <a:lnTo>
                    <a:pt x="2423034" y="3246921"/>
                  </a:lnTo>
                  <a:lnTo>
                    <a:pt x="2426178" y="3234449"/>
                  </a:lnTo>
                  <a:close/>
                </a:path>
                <a:path w="3122929" h="3613150" extrusionOk="0">
                  <a:moveTo>
                    <a:pt x="2426612" y="3221738"/>
                  </a:moveTo>
                  <a:lnTo>
                    <a:pt x="1956765" y="3180440"/>
                  </a:lnTo>
                  <a:lnTo>
                    <a:pt x="1953666" y="3192917"/>
                  </a:lnTo>
                  <a:lnTo>
                    <a:pt x="2426223" y="3234453"/>
                  </a:lnTo>
                  <a:lnTo>
                    <a:pt x="2426612" y="3221738"/>
                  </a:lnTo>
                  <a:close/>
                </a:path>
                <a:path w="3122929" h="3613150" extrusionOk="0">
                  <a:moveTo>
                    <a:pt x="2423480" y="3208714"/>
                  </a:moveTo>
                  <a:lnTo>
                    <a:pt x="1953858" y="3167436"/>
                  </a:lnTo>
                  <a:lnTo>
                    <a:pt x="1955455" y="3180325"/>
                  </a:lnTo>
                  <a:lnTo>
                    <a:pt x="2419523" y="3221115"/>
                  </a:lnTo>
                  <a:lnTo>
                    <a:pt x="2423480" y="3208714"/>
                  </a:lnTo>
                  <a:close/>
                </a:path>
                <a:path w="3122929" h="3613150" extrusionOk="0">
                  <a:moveTo>
                    <a:pt x="2424140" y="3196023"/>
                  </a:moveTo>
                  <a:lnTo>
                    <a:pt x="1954834" y="3154772"/>
                  </a:lnTo>
                  <a:lnTo>
                    <a:pt x="1952819" y="3167344"/>
                  </a:lnTo>
                  <a:lnTo>
                    <a:pt x="2424338" y="3208789"/>
                  </a:lnTo>
                  <a:lnTo>
                    <a:pt x="2424140" y="3196023"/>
                  </a:lnTo>
                  <a:close/>
                </a:path>
                <a:path w="3122929" h="3613150" extrusionOk="0">
                  <a:moveTo>
                    <a:pt x="2430840" y="3183863"/>
                  </a:moveTo>
                  <a:lnTo>
                    <a:pt x="1958611" y="3142355"/>
                  </a:lnTo>
                  <a:lnTo>
                    <a:pt x="1957679" y="3155022"/>
                  </a:lnTo>
                  <a:lnTo>
                    <a:pt x="2428903" y="3196441"/>
                  </a:lnTo>
                  <a:lnTo>
                    <a:pt x="2430840" y="3183863"/>
                  </a:lnTo>
                  <a:close/>
                </a:path>
                <a:path w="3122929" h="3613150" extrusionOk="0">
                  <a:moveTo>
                    <a:pt x="2427990" y="3170863"/>
                  </a:moveTo>
                  <a:lnTo>
                    <a:pt x="1964058" y="3130085"/>
                  </a:lnTo>
                  <a:lnTo>
                    <a:pt x="1960056" y="3142482"/>
                  </a:lnTo>
                  <a:lnTo>
                    <a:pt x="2429684" y="3183761"/>
                  </a:lnTo>
                  <a:lnTo>
                    <a:pt x="2427990" y="3170863"/>
                  </a:lnTo>
                  <a:close/>
                </a:path>
                <a:path w="3122929" h="3613150" extrusionOk="0">
                  <a:moveTo>
                    <a:pt x="2430095" y="3158299"/>
                  </a:moveTo>
                  <a:lnTo>
                    <a:pt x="1958080" y="3116811"/>
                  </a:lnTo>
                  <a:lnTo>
                    <a:pt x="1958115" y="3129563"/>
                  </a:lnTo>
                  <a:lnTo>
                    <a:pt x="2429164" y="3170966"/>
                  </a:lnTo>
                  <a:lnTo>
                    <a:pt x="2430095" y="3158299"/>
                  </a:lnTo>
                  <a:close/>
                </a:path>
                <a:path w="3122929" h="3613150" extrusionOk="0">
                  <a:moveTo>
                    <a:pt x="2434955" y="3145977"/>
                  </a:moveTo>
                  <a:lnTo>
                    <a:pt x="1964746" y="3104648"/>
                  </a:lnTo>
                  <a:lnTo>
                    <a:pt x="1962009" y="3117156"/>
                  </a:lnTo>
                  <a:lnTo>
                    <a:pt x="2432985" y="3158553"/>
                  </a:lnTo>
                  <a:lnTo>
                    <a:pt x="2434955" y="3145977"/>
                  </a:lnTo>
                  <a:close/>
                </a:path>
                <a:path w="3122929" h="3613150" extrusionOk="0">
                  <a:moveTo>
                    <a:pt x="2432319" y="3132997"/>
                  </a:moveTo>
                  <a:lnTo>
                    <a:pt x="1965407" y="3091957"/>
                  </a:lnTo>
                  <a:lnTo>
                    <a:pt x="1963482" y="3104537"/>
                  </a:lnTo>
                  <a:lnTo>
                    <a:pt x="2433962" y="3145890"/>
                  </a:lnTo>
                  <a:lnTo>
                    <a:pt x="2432319" y="3132997"/>
                  </a:lnTo>
                  <a:close/>
                </a:path>
                <a:path w="3122929" h="3613150" extrusionOk="0">
                  <a:moveTo>
                    <a:pt x="2434154" y="3120409"/>
                  </a:moveTo>
                  <a:lnTo>
                    <a:pt x="1962274" y="3078933"/>
                  </a:lnTo>
                  <a:lnTo>
                    <a:pt x="1963510" y="3091790"/>
                  </a:lnTo>
                  <a:lnTo>
                    <a:pt x="2431010" y="3132882"/>
                  </a:lnTo>
                  <a:lnTo>
                    <a:pt x="2434154" y="3120409"/>
                  </a:lnTo>
                  <a:close/>
                </a:path>
                <a:path w="3122929" h="3613150" extrusionOk="0">
                  <a:moveTo>
                    <a:pt x="2436214" y="3107841"/>
                  </a:moveTo>
                  <a:lnTo>
                    <a:pt x="1962709" y="3066222"/>
                  </a:lnTo>
                  <a:lnTo>
                    <a:pt x="1960874" y="3078809"/>
                  </a:lnTo>
                  <a:lnTo>
                    <a:pt x="2435102" y="3120492"/>
                  </a:lnTo>
                  <a:lnTo>
                    <a:pt x="2436214" y="3107841"/>
                  </a:lnTo>
                  <a:close/>
                </a:path>
                <a:path w="3122929" h="3613150" extrusionOk="0">
                  <a:moveTo>
                    <a:pt x="2434509" y="3082193"/>
                  </a:moveTo>
                  <a:lnTo>
                    <a:pt x="1967642" y="3041157"/>
                  </a:lnTo>
                  <a:lnTo>
                    <a:pt x="1965401" y="3053709"/>
                  </a:lnTo>
                  <a:lnTo>
                    <a:pt x="1959819" y="3065968"/>
                  </a:lnTo>
                  <a:lnTo>
                    <a:pt x="2438515" y="3108043"/>
                  </a:lnTo>
                  <a:lnTo>
                    <a:pt x="2439849" y="3095412"/>
                  </a:lnTo>
                  <a:lnTo>
                    <a:pt x="2437692" y="3095222"/>
                  </a:lnTo>
                  <a:lnTo>
                    <a:pt x="2434509" y="3082193"/>
                  </a:lnTo>
                  <a:close/>
                </a:path>
                <a:path w="3122929" h="3613150" extrusionOk="0">
                  <a:moveTo>
                    <a:pt x="2444545" y="3057578"/>
                  </a:moveTo>
                  <a:lnTo>
                    <a:pt x="1965850" y="3015502"/>
                  </a:lnTo>
                  <a:lnTo>
                    <a:pt x="1964515" y="3028134"/>
                  </a:lnTo>
                  <a:lnTo>
                    <a:pt x="1965560" y="3040974"/>
                  </a:lnTo>
                  <a:lnTo>
                    <a:pt x="2436722" y="3082388"/>
                  </a:lnTo>
                  <a:lnTo>
                    <a:pt x="2438963" y="3069836"/>
                  </a:lnTo>
                  <a:lnTo>
                    <a:pt x="2444545" y="3057578"/>
                  </a:lnTo>
                  <a:close/>
                </a:path>
                <a:path w="3122929" h="3613150" extrusionOk="0">
                  <a:moveTo>
                    <a:pt x="2443490" y="3044736"/>
                  </a:moveTo>
                  <a:lnTo>
                    <a:pt x="1969217" y="3003049"/>
                  </a:lnTo>
                  <a:lnTo>
                    <a:pt x="1968150" y="3015704"/>
                  </a:lnTo>
                  <a:lnTo>
                    <a:pt x="2441655" y="3057324"/>
                  </a:lnTo>
                  <a:lnTo>
                    <a:pt x="2443490" y="3044736"/>
                  </a:lnTo>
                  <a:close/>
                </a:path>
                <a:path w="3122929" h="3613150" extrusionOk="0">
                  <a:moveTo>
                    <a:pt x="2440854" y="3031755"/>
                  </a:moveTo>
                  <a:lnTo>
                    <a:pt x="1973355" y="2990664"/>
                  </a:lnTo>
                  <a:lnTo>
                    <a:pt x="1970211" y="3003136"/>
                  </a:lnTo>
                  <a:lnTo>
                    <a:pt x="2442045" y="3044609"/>
                  </a:lnTo>
                  <a:lnTo>
                    <a:pt x="2440854" y="3031755"/>
                  </a:lnTo>
                  <a:close/>
                </a:path>
                <a:path w="3122929" h="3613150" extrusionOk="0">
                  <a:moveTo>
                    <a:pt x="2440927" y="3019013"/>
                  </a:moveTo>
                  <a:lnTo>
                    <a:pt x="1969409" y="2977568"/>
                  </a:lnTo>
                  <a:lnTo>
                    <a:pt x="1969291" y="2990307"/>
                  </a:lnTo>
                  <a:lnTo>
                    <a:pt x="2438957" y="3031589"/>
                  </a:lnTo>
                  <a:lnTo>
                    <a:pt x="2440927" y="3019013"/>
                  </a:lnTo>
                  <a:close/>
                </a:path>
                <a:path w="3122929" h="3613150" extrusionOk="0">
                  <a:moveTo>
                    <a:pt x="2445336" y="3006651"/>
                  </a:moveTo>
                  <a:lnTo>
                    <a:pt x="1971650" y="2965016"/>
                  </a:lnTo>
                  <a:lnTo>
                    <a:pt x="1970267" y="2977643"/>
                  </a:lnTo>
                  <a:lnTo>
                    <a:pt x="2441244" y="3019041"/>
                  </a:lnTo>
                  <a:lnTo>
                    <a:pt x="2445336" y="3006651"/>
                  </a:lnTo>
                  <a:close/>
                </a:path>
                <a:path w="3122929" h="3613150" extrusionOk="0">
                  <a:moveTo>
                    <a:pt x="2446809" y="2994032"/>
                  </a:moveTo>
                  <a:lnTo>
                    <a:pt x="1975246" y="2952583"/>
                  </a:lnTo>
                  <a:lnTo>
                    <a:pt x="1974269" y="2965246"/>
                  </a:lnTo>
                  <a:lnTo>
                    <a:pt x="2445923" y="3006703"/>
                  </a:lnTo>
                  <a:lnTo>
                    <a:pt x="2446809" y="2994032"/>
                  </a:lnTo>
                  <a:close/>
                </a:path>
                <a:path w="3122929" h="3613150" extrusionOk="0">
                  <a:moveTo>
                    <a:pt x="2444021" y="2968289"/>
                  </a:moveTo>
                  <a:lnTo>
                    <a:pt x="1977041" y="2927243"/>
                  </a:lnTo>
                  <a:lnTo>
                    <a:pt x="1975851" y="2939887"/>
                  </a:lnTo>
                  <a:lnTo>
                    <a:pt x="1976871" y="2952726"/>
                  </a:lnTo>
                  <a:lnTo>
                    <a:pt x="2440442" y="2993472"/>
                  </a:lnTo>
                  <a:lnTo>
                    <a:pt x="2442096" y="2980869"/>
                  </a:lnTo>
                  <a:lnTo>
                    <a:pt x="2443541" y="2980996"/>
                  </a:lnTo>
                  <a:lnTo>
                    <a:pt x="2444021" y="2968289"/>
                  </a:lnTo>
                  <a:close/>
                </a:path>
                <a:path w="3122929" h="3613150" extrusionOk="0">
                  <a:moveTo>
                    <a:pt x="2442542" y="2942661"/>
                  </a:moveTo>
                  <a:lnTo>
                    <a:pt x="1992112" y="2903070"/>
                  </a:lnTo>
                  <a:lnTo>
                    <a:pt x="1989509" y="2915590"/>
                  </a:lnTo>
                  <a:lnTo>
                    <a:pt x="1984768" y="2915173"/>
                  </a:lnTo>
                  <a:lnTo>
                    <a:pt x="1979286" y="2927440"/>
                  </a:lnTo>
                  <a:lnTo>
                    <a:pt x="2444969" y="2968372"/>
                  </a:lnTo>
                  <a:lnTo>
                    <a:pt x="2444772" y="2955606"/>
                  </a:lnTo>
                  <a:lnTo>
                    <a:pt x="2442542" y="2942661"/>
                  </a:lnTo>
                  <a:close/>
                </a:path>
                <a:path w="3122929" h="3613150" extrusionOk="0">
                  <a:moveTo>
                    <a:pt x="2434849" y="2929236"/>
                  </a:moveTo>
                  <a:lnTo>
                    <a:pt x="1994985" y="2890573"/>
                  </a:lnTo>
                  <a:lnTo>
                    <a:pt x="1994279" y="2903260"/>
                  </a:lnTo>
                  <a:lnTo>
                    <a:pt x="2433917" y="2941903"/>
                  </a:lnTo>
                  <a:lnTo>
                    <a:pt x="2434849" y="2929236"/>
                  </a:lnTo>
                  <a:close/>
                </a:path>
                <a:path w="3122929" h="3613150" extrusionOk="0">
                  <a:moveTo>
                    <a:pt x="2431761" y="2916215"/>
                  </a:moveTo>
                  <a:lnTo>
                    <a:pt x="1999483" y="2878220"/>
                  </a:lnTo>
                  <a:lnTo>
                    <a:pt x="1996385" y="2890696"/>
                  </a:lnTo>
                  <a:lnTo>
                    <a:pt x="2432094" y="2928994"/>
                  </a:lnTo>
                  <a:lnTo>
                    <a:pt x="2431761" y="2916215"/>
                  </a:lnTo>
                  <a:close/>
                </a:path>
                <a:path w="3122929" h="3613150" extrusionOk="0">
                  <a:moveTo>
                    <a:pt x="2425919" y="2902953"/>
                  </a:moveTo>
                  <a:lnTo>
                    <a:pt x="2010439" y="2866434"/>
                  </a:lnTo>
                  <a:lnTo>
                    <a:pt x="2007205" y="2878898"/>
                  </a:lnTo>
                  <a:lnTo>
                    <a:pt x="2428149" y="2915898"/>
                  </a:lnTo>
                  <a:lnTo>
                    <a:pt x="2425919" y="2902953"/>
                  </a:lnTo>
                  <a:close/>
                </a:path>
                <a:path w="3122929" h="3613150" extrusionOk="0">
                  <a:moveTo>
                    <a:pt x="2418090" y="2889516"/>
                  </a:moveTo>
                  <a:lnTo>
                    <a:pt x="2026634" y="2855108"/>
                  </a:lnTo>
                  <a:lnTo>
                    <a:pt x="2021457" y="2867402"/>
                  </a:lnTo>
                  <a:lnTo>
                    <a:pt x="2421449" y="2902560"/>
                  </a:lnTo>
                  <a:lnTo>
                    <a:pt x="2418090" y="2889516"/>
                  </a:lnTo>
                  <a:close/>
                </a:path>
                <a:path w="3122929" h="3613150" extrusionOk="0">
                  <a:moveTo>
                    <a:pt x="2402043" y="2875356"/>
                  </a:moveTo>
                  <a:lnTo>
                    <a:pt x="2035287" y="2843120"/>
                  </a:lnTo>
                  <a:lnTo>
                    <a:pt x="2032865" y="2855656"/>
                  </a:lnTo>
                  <a:lnTo>
                    <a:pt x="2402241" y="2888123"/>
                  </a:lnTo>
                  <a:lnTo>
                    <a:pt x="2402043" y="2875356"/>
                  </a:lnTo>
                  <a:close/>
                </a:path>
                <a:path w="3122929" h="3613150" extrusionOk="0">
                  <a:moveTo>
                    <a:pt x="2384551" y="2861070"/>
                  </a:moveTo>
                  <a:lnTo>
                    <a:pt x="2053468" y="2831969"/>
                  </a:lnTo>
                  <a:lnTo>
                    <a:pt x="2049646" y="2844382"/>
                  </a:lnTo>
                  <a:lnTo>
                    <a:pt x="2386148" y="2873959"/>
                  </a:lnTo>
                  <a:lnTo>
                    <a:pt x="2384551" y="2861070"/>
                  </a:lnTo>
                  <a:close/>
                </a:path>
                <a:path w="3122929" h="3613150" extrusionOk="0">
                  <a:moveTo>
                    <a:pt x="2315491" y="2842251"/>
                  </a:moveTo>
                  <a:lnTo>
                    <a:pt x="2084563" y="2821953"/>
                  </a:lnTo>
                  <a:lnTo>
                    <a:pt x="2080787" y="2834370"/>
                  </a:lnTo>
                  <a:lnTo>
                    <a:pt x="2313701" y="2854842"/>
                  </a:lnTo>
                  <a:lnTo>
                    <a:pt x="2315491" y="2842251"/>
                  </a:lnTo>
                  <a:close/>
                </a:path>
                <a:path w="3122929" h="3613150" extrusionOk="0">
                  <a:moveTo>
                    <a:pt x="2350802" y="2845355"/>
                  </a:moveTo>
                  <a:lnTo>
                    <a:pt x="2315581" y="2842259"/>
                  </a:lnTo>
                  <a:lnTo>
                    <a:pt x="2313701" y="2854842"/>
                  </a:lnTo>
                  <a:lnTo>
                    <a:pt x="2352580" y="2858260"/>
                  </a:lnTo>
                  <a:lnTo>
                    <a:pt x="2350802" y="2845355"/>
                  </a:lnTo>
                  <a:close/>
                </a:path>
                <a:path w="3122929" h="3613150" extrusionOk="0">
                  <a:moveTo>
                    <a:pt x="2202900" y="2819605"/>
                  </a:moveTo>
                  <a:lnTo>
                    <a:pt x="2196143" y="2831761"/>
                  </a:lnTo>
                  <a:lnTo>
                    <a:pt x="2211542" y="2833114"/>
                  </a:lnTo>
                  <a:lnTo>
                    <a:pt x="2202900" y="2819605"/>
                  </a:lnTo>
                  <a:close/>
                </a:path>
                <a:path w="3122929" h="3613150" extrusionOk="0">
                  <a:moveTo>
                    <a:pt x="2266344" y="2825182"/>
                  </a:moveTo>
                  <a:lnTo>
                    <a:pt x="2221730" y="2821261"/>
                  </a:lnTo>
                  <a:lnTo>
                    <a:pt x="2219489" y="2833813"/>
                  </a:lnTo>
                  <a:lnTo>
                    <a:pt x="2265954" y="2837897"/>
                  </a:lnTo>
                  <a:lnTo>
                    <a:pt x="2266344" y="2825182"/>
                  </a:lnTo>
                  <a:close/>
                </a:path>
                <a:path w="3122929" h="3613150" extrusionOk="0">
                  <a:moveTo>
                    <a:pt x="2271249" y="2812864"/>
                  </a:moveTo>
                  <a:lnTo>
                    <a:pt x="2221487" y="2808490"/>
                  </a:lnTo>
                  <a:lnTo>
                    <a:pt x="2221549" y="2821245"/>
                  </a:lnTo>
                  <a:lnTo>
                    <a:pt x="2268828" y="2825400"/>
                  </a:lnTo>
                  <a:lnTo>
                    <a:pt x="2271249" y="2812864"/>
                  </a:lnTo>
                  <a:close/>
                </a:path>
                <a:path w="3122929" h="3613150" extrusionOk="0">
                  <a:moveTo>
                    <a:pt x="2277080" y="2787879"/>
                  </a:moveTo>
                  <a:lnTo>
                    <a:pt x="2224163" y="2783228"/>
                  </a:lnTo>
                  <a:lnTo>
                    <a:pt x="2225805" y="2796121"/>
                  </a:lnTo>
                  <a:lnTo>
                    <a:pt x="2222825" y="2795859"/>
                  </a:lnTo>
                  <a:lnTo>
                    <a:pt x="2221668" y="2808506"/>
                  </a:lnTo>
                  <a:lnTo>
                    <a:pt x="2270707" y="2812817"/>
                  </a:lnTo>
                  <a:lnTo>
                    <a:pt x="2275369" y="2800477"/>
                  </a:lnTo>
                  <a:lnTo>
                    <a:pt x="2277080" y="2787879"/>
                  </a:lnTo>
                  <a:close/>
                </a:path>
                <a:path w="3122929" h="3613150" extrusionOk="0">
                  <a:moveTo>
                    <a:pt x="2271198" y="2774613"/>
                  </a:moveTo>
                  <a:lnTo>
                    <a:pt x="2226810" y="2770711"/>
                  </a:lnTo>
                  <a:lnTo>
                    <a:pt x="2225066" y="2783307"/>
                  </a:lnTo>
                  <a:lnTo>
                    <a:pt x="2274893" y="2787687"/>
                  </a:lnTo>
                  <a:lnTo>
                    <a:pt x="2271198" y="2774613"/>
                  </a:lnTo>
                  <a:close/>
                </a:path>
                <a:path w="3122929" h="3613150" extrusionOk="0">
                  <a:moveTo>
                    <a:pt x="2278271" y="2762485"/>
                  </a:moveTo>
                  <a:lnTo>
                    <a:pt x="2226037" y="2757894"/>
                  </a:lnTo>
                  <a:lnTo>
                    <a:pt x="2225072" y="2770558"/>
                  </a:lnTo>
                  <a:lnTo>
                    <a:pt x="2275262" y="2774970"/>
                  </a:lnTo>
                  <a:lnTo>
                    <a:pt x="2278271" y="2762485"/>
                  </a:lnTo>
                  <a:close/>
                </a:path>
                <a:path w="3122929" h="3613150" extrusionOk="0">
                  <a:moveTo>
                    <a:pt x="2281957" y="2750061"/>
                  </a:moveTo>
                  <a:lnTo>
                    <a:pt x="2231698" y="2745643"/>
                  </a:lnTo>
                  <a:lnTo>
                    <a:pt x="2232077" y="2758425"/>
                  </a:lnTo>
                  <a:lnTo>
                    <a:pt x="2281161" y="2762740"/>
                  </a:lnTo>
                  <a:lnTo>
                    <a:pt x="2281957" y="2750061"/>
                  </a:lnTo>
                  <a:close/>
                </a:path>
                <a:path w="3122929" h="3613150" extrusionOk="0">
                  <a:moveTo>
                    <a:pt x="2285507" y="2737624"/>
                  </a:moveTo>
                  <a:lnTo>
                    <a:pt x="2232043" y="2732924"/>
                  </a:lnTo>
                  <a:lnTo>
                    <a:pt x="2230931" y="2745575"/>
                  </a:lnTo>
                  <a:lnTo>
                    <a:pt x="2282770" y="2750132"/>
                  </a:lnTo>
                  <a:lnTo>
                    <a:pt x="2285507" y="2737624"/>
                  </a:lnTo>
                  <a:close/>
                </a:path>
                <a:path w="3122929" h="3613150" extrusionOk="0">
                  <a:moveTo>
                    <a:pt x="2284452" y="2724782"/>
                  </a:moveTo>
                  <a:lnTo>
                    <a:pt x="2234780" y="2720416"/>
                  </a:lnTo>
                  <a:lnTo>
                    <a:pt x="2235881" y="2733262"/>
                  </a:lnTo>
                  <a:lnTo>
                    <a:pt x="2285327" y="2737608"/>
                  </a:lnTo>
                  <a:lnTo>
                    <a:pt x="2284452" y="2724782"/>
                  </a:lnTo>
                  <a:close/>
                </a:path>
                <a:path w="3122929" h="3613150" extrusionOk="0">
                  <a:moveTo>
                    <a:pt x="2286783" y="2712238"/>
                  </a:moveTo>
                  <a:lnTo>
                    <a:pt x="2236163" y="2707789"/>
                  </a:lnTo>
                  <a:lnTo>
                    <a:pt x="2234103" y="2720356"/>
                  </a:lnTo>
                  <a:lnTo>
                    <a:pt x="2284226" y="2724762"/>
                  </a:lnTo>
                  <a:lnTo>
                    <a:pt x="2286783" y="2712238"/>
                  </a:lnTo>
                  <a:close/>
                </a:path>
                <a:path w="3122929" h="3613150" extrusionOk="0">
                  <a:moveTo>
                    <a:pt x="2303638" y="2688221"/>
                  </a:moveTo>
                  <a:lnTo>
                    <a:pt x="2247960" y="2683328"/>
                  </a:lnTo>
                  <a:lnTo>
                    <a:pt x="2245810" y="2695887"/>
                  </a:lnTo>
                  <a:lnTo>
                    <a:pt x="2240617" y="2695431"/>
                  </a:lnTo>
                  <a:lnTo>
                    <a:pt x="2236660" y="2707832"/>
                  </a:lnTo>
                  <a:lnTo>
                    <a:pt x="2299653" y="2713369"/>
                  </a:lnTo>
                  <a:lnTo>
                    <a:pt x="2303745" y="2700980"/>
                  </a:lnTo>
                  <a:lnTo>
                    <a:pt x="2303638" y="2688221"/>
                  </a:lnTo>
                  <a:close/>
                </a:path>
                <a:path w="3122929" h="3613150" extrusionOk="0">
                  <a:moveTo>
                    <a:pt x="2310394" y="2676066"/>
                  </a:moveTo>
                  <a:lnTo>
                    <a:pt x="2257607" y="2671426"/>
                  </a:lnTo>
                  <a:lnTo>
                    <a:pt x="2250263" y="2683530"/>
                  </a:lnTo>
                  <a:lnTo>
                    <a:pt x="2305128" y="2688352"/>
                  </a:lnTo>
                  <a:lnTo>
                    <a:pt x="2310394" y="2676066"/>
                  </a:lnTo>
                  <a:close/>
                </a:path>
                <a:path w="3122929" h="3613150" extrusionOk="0">
                  <a:moveTo>
                    <a:pt x="1311562" y="2575524"/>
                  </a:moveTo>
                  <a:lnTo>
                    <a:pt x="1289718" y="2573603"/>
                  </a:lnTo>
                  <a:lnTo>
                    <a:pt x="1294815" y="2586800"/>
                  </a:lnTo>
                  <a:lnTo>
                    <a:pt x="1302717" y="2587495"/>
                  </a:lnTo>
                  <a:lnTo>
                    <a:pt x="1311562" y="2575524"/>
                  </a:lnTo>
                  <a:close/>
                </a:path>
                <a:path w="3122929" h="3613150" extrusionOk="0">
                  <a:moveTo>
                    <a:pt x="1343815" y="2578358"/>
                  </a:moveTo>
                  <a:lnTo>
                    <a:pt x="1328416" y="2577005"/>
                  </a:lnTo>
                  <a:lnTo>
                    <a:pt x="1336968" y="2590506"/>
                  </a:lnTo>
                  <a:lnTo>
                    <a:pt x="1343815" y="2578358"/>
                  </a:lnTo>
                  <a:close/>
                </a:path>
                <a:path w="3122929" h="3613150" extrusionOk="0">
                  <a:moveTo>
                    <a:pt x="1359845" y="2579767"/>
                  </a:moveTo>
                  <a:lnTo>
                    <a:pt x="1343815" y="2578358"/>
                  </a:lnTo>
                  <a:lnTo>
                    <a:pt x="1346450" y="2591339"/>
                  </a:lnTo>
                  <a:lnTo>
                    <a:pt x="1355030" y="2592093"/>
                  </a:lnTo>
                  <a:lnTo>
                    <a:pt x="1359845" y="2579767"/>
                  </a:lnTo>
                  <a:close/>
                </a:path>
                <a:path w="3122929" h="3613150" extrusionOk="0">
                  <a:moveTo>
                    <a:pt x="1409968" y="2584173"/>
                  </a:moveTo>
                  <a:lnTo>
                    <a:pt x="1385945" y="2582062"/>
                  </a:lnTo>
                  <a:lnTo>
                    <a:pt x="1389393" y="2595114"/>
                  </a:lnTo>
                  <a:lnTo>
                    <a:pt x="1402543" y="2596269"/>
                  </a:lnTo>
                  <a:lnTo>
                    <a:pt x="1409968" y="2584173"/>
                  </a:lnTo>
                  <a:close/>
                </a:path>
                <a:path w="3122929" h="3613150" extrusionOk="0">
                  <a:moveTo>
                    <a:pt x="1451557" y="2587829"/>
                  </a:moveTo>
                  <a:lnTo>
                    <a:pt x="1424418" y="2585443"/>
                  </a:lnTo>
                  <a:lnTo>
                    <a:pt x="1424525" y="2598202"/>
                  </a:lnTo>
                  <a:lnTo>
                    <a:pt x="1444710" y="2599976"/>
                  </a:lnTo>
                  <a:lnTo>
                    <a:pt x="1451557" y="2587829"/>
                  </a:lnTo>
                  <a:close/>
                </a:path>
                <a:path w="3122929" h="3613150" extrusionOk="0">
                  <a:moveTo>
                    <a:pt x="1474676" y="2589861"/>
                  </a:moveTo>
                  <a:lnTo>
                    <a:pt x="1461220" y="2588678"/>
                  </a:lnTo>
                  <a:lnTo>
                    <a:pt x="1465482" y="2601801"/>
                  </a:lnTo>
                  <a:lnTo>
                    <a:pt x="1472706" y="2602437"/>
                  </a:lnTo>
                  <a:lnTo>
                    <a:pt x="1474676" y="2589861"/>
                  </a:lnTo>
                  <a:close/>
                </a:path>
                <a:path w="3122929" h="3613150" extrusionOk="0">
                  <a:moveTo>
                    <a:pt x="1496641" y="2591791"/>
                  </a:moveTo>
                  <a:lnTo>
                    <a:pt x="1474676" y="2589861"/>
                  </a:lnTo>
                  <a:lnTo>
                    <a:pt x="1480017" y="2603079"/>
                  </a:lnTo>
                  <a:lnTo>
                    <a:pt x="1487964" y="2603778"/>
                  </a:lnTo>
                  <a:lnTo>
                    <a:pt x="1496641" y="2591791"/>
                  </a:lnTo>
                  <a:close/>
                </a:path>
                <a:path w="3122929" h="3613150" extrusionOk="0">
                  <a:moveTo>
                    <a:pt x="1528773" y="2594616"/>
                  </a:moveTo>
                  <a:lnTo>
                    <a:pt x="1513420" y="2593266"/>
                  </a:lnTo>
                  <a:lnTo>
                    <a:pt x="1522333" y="2606798"/>
                  </a:lnTo>
                  <a:lnTo>
                    <a:pt x="1528773" y="2594616"/>
                  </a:lnTo>
                  <a:close/>
                </a:path>
                <a:path w="3122929" h="3613150" extrusionOk="0">
                  <a:moveTo>
                    <a:pt x="2272040" y="2659946"/>
                  </a:moveTo>
                  <a:lnTo>
                    <a:pt x="2268219" y="2672359"/>
                  </a:lnTo>
                  <a:lnTo>
                    <a:pt x="2280230" y="2673415"/>
                  </a:lnTo>
                  <a:lnTo>
                    <a:pt x="2272040" y="2659946"/>
                  </a:lnTo>
                  <a:close/>
                </a:path>
                <a:path w="3122929" h="3613150" extrusionOk="0">
                  <a:moveTo>
                    <a:pt x="2324285" y="2664538"/>
                  </a:moveTo>
                  <a:lnTo>
                    <a:pt x="2272401" y="2659978"/>
                  </a:lnTo>
                  <a:lnTo>
                    <a:pt x="2280230" y="2673415"/>
                  </a:lnTo>
                  <a:lnTo>
                    <a:pt x="2320780" y="2676979"/>
                  </a:lnTo>
                  <a:lnTo>
                    <a:pt x="2324285" y="2664538"/>
                  </a:lnTo>
                  <a:close/>
                </a:path>
                <a:path w="3122929" h="3613150" extrusionOk="0">
                  <a:moveTo>
                    <a:pt x="1160465" y="2549494"/>
                  </a:moveTo>
                  <a:lnTo>
                    <a:pt x="1145112" y="2548144"/>
                  </a:lnTo>
                  <a:lnTo>
                    <a:pt x="1153121" y="2561597"/>
                  </a:lnTo>
                  <a:lnTo>
                    <a:pt x="1160465" y="2549494"/>
                  </a:lnTo>
                  <a:close/>
                </a:path>
                <a:path w="3122929" h="3613150" extrusionOk="0">
                  <a:moveTo>
                    <a:pt x="1180017" y="2551212"/>
                  </a:moveTo>
                  <a:lnTo>
                    <a:pt x="1163942" y="2549799"/>
                  </a:lnTo>
                  <a:lnTo>
                    <a:pt x="1167074" y="2562824"/>
                  </a:lnTo>
                  <a:lnTo>
                    <a:pt x="1175293" y="2563546"/>
                  </a:lnTo>
                  <a:lnTo>
                    <a:pt x="1180017" y="2551212"/>
                  </a:lnTo>
                  <a:close/>
                </a:path>
                <a:path w="3122929" h="3613150" extrusionOk="0">
                  <a:moveTo>
                    <a:pt x="1229310" y="2542796"/>
                  </a:moveTo>
                  <a:lnTo>
                    <a:pt x="1094746" y="2530968"/>
                  </a:lnTo>
                  <a:lnTo>
                    <a:pt x="1098736" y="2544068"/>
                  </a:lnTo>
                  <a:lnTo>
                    <a:pt x="1201466" y="2553098"/>
                  </a:lnTo>
                  <a:lnTo>
                    <a:pt x="1201393" y="2565840"/>
                  </a:lnTo>
                  <a:lnTo>
                    <a:pt x="1225325" y="2567944"/>
                  </a:lnTo>
                  <a:lnTo>
                    <a:pt x="1227068" y="2556949"/>
                  </a:lnTo>
                  <a:lnTo>
                    <a:pt x="1226708" y="2555316"/>
                  </a:lnTo>
                  <a:lnTo>
                    <a:pt x="1229310" y="2542796"/>
                  </a:lnTo>
                  <a:close/>
                </a:path>
                <a:path w="3122929" h="3613150" extrusionOk="0">
                  <a:moveTo>
                    <a:pt x="1595299" y="2574965"/>
                  </a:moveTo>
                  <a:lnTo>
                    <a:pt x="1229310" y="2542796"/>
                  </a:lnTo>
                  <a:lnTo>
                    <a:pt x="1227068" y="2556949"/>
                  </a:lnTo>
                  <a:lnTo>
                    <a:pt x="1229570" y="2568317"/>
                  </a:lnTo>
                  <a:lnTo>
                    <a:pt x="1594565" y="2600399"/>
                  </a:lnTo>
                  <a:lnTo>
                    <a:pt x="1595407" y="2587723"/>
                  </a:lnTo>
                  <a:lnTo>
                    <a:pt x="1594684" y="2587660"/>
                  </a:lnTo>
                  <a:lnTo>
                    <a:pt x="1595299" y="2574965"/>
                  </a:lnTo>
                  <a:close/>
                </a:path>
                <a:path w="3122929" h="3613150" extrusionOk="0">
                  <a:moveTo>
                    <a:pt x="1637266" y="2591403"/>
                  </a:moveTo>
                  <a:lnTo>
                    <a:pt x="1595407" y="2587723"/>
                  </a:lnTo>
                  <a:lnTo>
                    <a:pt x="1598855" y="2600776"/>
                  </a:lnTo>
                  <a:lnTo>
                    <a:pt x="1630690" y="2603574"/>
                  </a:lnTo>
                  <a:lnTo>
                    <a:pt x="1637266" y="2591403"/>
                  </a:lnTo>
                  <a:close/>
                </a:path>
                <a:path w="3122929" h="3613150" extrusionOk="0">
                  <a:moveTo>
                    <a:pt x="2332080" y="2652474"/>
                  </a:moveTo>
                  <a:lnTo>
                    <a:pt x="2273920" y="2647362"/>
                  </a:lnTo>
                  <a:lnTo>
                    <a:pt x="2273620" y="2660085"/>
                  </a:lnTo>
                  <a:lnTo>
                    <a:pt x="2330427" y="2665078"/>
                  </a:lnTo>
                  <a:lnTo>
                    <a:pt x="2332080" y="2652474"/>
                  </a:lnTo>
                  <a:close/>
                </a:path>
                <a:path w="3122929" h="3613150" extrusionOk="0">
                  <a:moveTo>
                    <a:pt x="1229310" y="2542796"/>
                  </a:moveTo>
                  <a:lnTo>
                    <a:pt x="1226708" y="2555316"/>
                  </a:lnTo>
                  <a:lnTo>
                    <a:pt x="1227068" y="2556949"/>
                  </a:lnTo>
                  <a:lnTo>
                    <a:pt x="1229310" y="2542796"/>
                  </a:lnTo>
                  <a:close/>
                </a:path>
                <a:path w="3122929" h="3613150" extrusionOk="0">
                  <a:moveTo>
                    <a:pt x="1730767" y="2586872"/>
                  </a:moveTo>
                  <a:lnTo>
                    <a:pt x="1595299" y="2574965"/>
                  </a:lnTo>
                  <a:lnTo>
                    <a:pt x="1594684" y="2587660"/>
                  </a:lnTo>
                  <a:lnTo>
                    <a:pt x="1726585" y="2599254"/>
                  </a:lnTo>
                  <a:lnTo>
                    <a:pt x="1730767" y="2586872"/>
                  </a:lnTo>
                  <a:close/>
                </a:path>
                <a:path w="3122929" h="3613150" extrusionOk="0">
                  <a:moveTo>
                    <a:pt x="2349990" y="2641300"/>
                  </a:moveTo>
                  <a:lnTo>
                    <a:pt x="2281895" y="2635314"/>
                  </a:lnTo>
                  <a:lnTo>
                    <a:pt x="2278842" y="2647795"/>
                  </a:lnTo>
                  <a:lnTo>
                    <a:pt x="2344634" y="2653578"/>
                  </a:lnTo>
                  <a:lnTo>
                    <a:pt x="2349990" y="2641300"/>
                  </a:lnTo>
                  <a:close/>
                </a:path>
                <a:path w="3122929" h="3613150" extrusionOk="0">
                  <a:moveTo>
                    <a:pt x="1046322" y="2513963"/>
                  </a:moveTo>
                  <a:lnTo>
                    <a:pt x="1025737" y="2512154"/>
                  </a:lnTo>
                  <a:lnTo>
                    <a:pt x="1030630" y="2525333"/>
                  </a:lnTo>
                  <a:lnTo>
                    <a:pt x="1044532" y="2526555"/>
                  </a:lnTo>
                  <a:lnTo>
                    <a:pt x="1046322" y="2513963"/>
                  </a:lnTo>
                  <a:close/>
                </a:path>
                <a:path w="3122929" h="3613150" extrusionOk="0">
                  <a:moveTo>
                    <a:pt x="1778418" y="2565563"/>
                  </a:moveTo>
                  <a:lnTo>
                    <a:pt x="1006342" y="2497700"/>
                  </a:lnTo>
                  <a:lnTo>
                    <a:pt x="1009384" y="2510716"/>
                  </a:lnTo>
                  <a:lnTo>
                    <a:pt x="1046322" y="2513963"/>
                  </a:lnTo>
                  <a:lnTo>
                    <a:pt x="1048777" y="2526928"/>
                  </a:lnTo>
                  <a:lnTo>
                    <a:pt x="1780213" y="2591218"/>
                  </a:lnTo>
                  <a:lnTo>
                    <a:pt x="1778418" y="2565563"/>
                  </a:lnTo>
                  <a:close/>
                </a:path>
                <a:path w="3122929" h="3613150" extrusionOk="0">
                  <a:moveTo>
                    <a:pt x="2370429" y="2630347"/>
                  </a:moveTo>
                  <a:lnTo>
                    <a:pt x="2293032" y="2623544"/>
                  </a:lnTo>
                  <a:lnTo>
                    <a:pt x="2290249" y="2636049"/>
                  </a:lnTo>
                  <a:lnTo>
                    <a:pt x="2367556" y="2642844"/>
                  </a:lnTo>
                  <a:lnTo>
                    <a:pt x="2370429" y="2630347"/>
                  </a:lnTo>
                  <a:close/>
                </a:path>
                <a:path w="3122929" h="3613150" extrusionOk="0">
                  <a:moveTo>
                    <a:pt x="981596" y="2495525"/>
                  </a:moveTo>
                  <a:lnTo>
                    <a:pt x="966514" y="2494199"/>
                  </a:lnTo>
                  <a:lnTo>
                    <a:pt x="973711" y="2507581"/>
                  </a:lnTo>
                  <a:lnTo>
                    <a:pt x="981596" y="2495525"/>
                  </a:lnTo>
                  <a:close/>
                </a:path>
                <a:path w="3122929" h="3613150" extrusionOk="0">
                  <a:moveTo>
                    <a:pt x="1003678" y="2497466"/>
                  </a:moveTo>
                  <a:lnTo>
                    <a:pt x="981596" y="2495525"/>
                  </a:lnTo>
                  <a:lnTo>
                    <a:pt x="983645" y="2508454"/>
                  </a:lnTo>
                  <a:lnTo>
                    <a:pt x="999766" y="2509871"/>
                  </a:lnTo>
                  <a:lnTo>
                    <a:pt x="1003678" y="2497466"/>
                  </a:lnTo>
                  <a:close/>
                </a:path>
                <a:path w="3122929" h="3613150" extrusionOk="0">
                  <a:moveTo>
                    <a:pt x="1845520" y="2571461"/>
                  </a:moveTo>
                  <a:lnTo>
                    <a:pt x="1778418" y="2565563"/>
                  </a:lnTo>
                  <a:lnTo>
                    <a:pt x="1780693" y="2578512"/>
                  </a:lnTo>
                  <a:lnTo>
                    <a:pt x="1843550" y="2584036"/>
                  </a:lnTo>
                  <a:lnTo>
                    <a:pt x="1845520" y="2571461"/>
                  </a:lnTo>
                  <a:close/>
                </a:path>
                <a:path w="3122929" h="3613150" extrusionOk="0">
                  <a:moveTo>
                    <a:pt x="1861053" y="2572826"/>
                  </a:moveTo>
                  <a:lnTo>
                    <a:pt x="1846287" y="2571528"/>
                  </a:lnTo>
                  <a:lnTo>
                    <a:pt x="1852173" y="2584794"/>
                  </a:lnTo>
                  <a:lnTo>
                    <a:pt x="1861053" y="2572826"/>
                  </a:lnTo>
                  <a:close/>
                </a:path>
                <a:path w="3122929" h="3613150" extrusionOk="0">
                  <a:moveTo>
                    <a:pt x="2392990" y="2619581"/>
                  </a:moveTo>
                  <a:lnTo>
                    <a:pt x="2307194" y="2612040"/>
                  </a:lnTo>
                  <a:lnTo>
                    <a:pt x="2302424" y="2624370"/>
                  </a:lnTo>
                  <a:lnTo>
                    <a:pt x="2387905" y="2631883"/>
                  </a:lnTo>
                  <a:lnTo>
                    <a:pt x="2392990" y="2619581"/>
                  </a:lnTo>
                  <a:close/>
                </a:path>
                <a:path w="3122929" h="3613150" extrusionOk="0">
                  <a:moveTo>
                    <a:pt x="1899600" y="2563465"/>
                  </a:moveTo>
                  <a:lnTo>
                    <a:pt x="935467" y="2478721"/>
                  </a:lnTo>
                  <a:lnTo>
                    <a:pt x="941893" y="2492035"/>
                  </a:lnTo>
                  <a:lnTo>
                    <a:pt x="1894695" y="2575783"/>
                  </a:lnTo>
                  <a:lnTo>
                    <a:pt x="1899600" y="2563465"/>
                  </a:lnTo>
                  <a:close/>
                </a:path>
                <a:path w="3122929" h="3613150" extrusionOk="0">
                  <a:moveTo>
                    <a:pt x="2422099" y="2609391"/>
                  </a:moveTo>
                  <a:lnTo>
                    <a:pt x="2320272" y="2600441"/>
                  </a:lnTo>
                  <a:lnTo>
                    <a:pt x="2316722" y="2612878"/>
                  </a:lnTo>
                  <a:lnTo>
                    <a:pt x="2418684" y="2621840"/>
                  </a:lnTo>
                  <a:lnTo>
                    <a:pt x="2422099" y="2609391"/>
                  </a:lnTo>
                  <a:close/>
                </a:path>
                <a:path w="3122929" h="3613150" extrusionOk="0">
                  <a:moveTo>
                    <a:pt x="1919045" y="2552425"/>
                  </a:moveTo>
                  <a:lnTo>
                    <a:pt x="914596" y="2464138"/>
                  </a:lnTo>
                  <a:lnTo>
                    <a:pt x="917548" y="2477146"/>
                  </a:lnTo>
                  <a:lnTo>
                    <a:pt x="1915585" y="2564870"/>
                  </a:lnTo>
                  <a:lnTo>
                    <a:pt x="1919045" y="2552425"/>
                  </a:lnTo>
                  <a:close/>
                </a:path>
                <a:path w="3122929" h="3613150" extrusionOk="0">
                  <a:moveTo>
                    <a:pt x="2443667" y="2598538"/>
                  </a:moveTo>
                  <a:lnTo>
                    <a:pt x="2340034" y="2589429"/>
                  </a:lnTo>
                  <a:lnTo>
                    <a:pt x="2337838" y="2601985"/>
                  </a:lnTo>
                  <a:lnTo>
                    <a:pt x="2437226" y="2610721"/>
                  </a:lnTo>
                  <a:lnTo>
                    <a:pt x="2443667" y="2598538"/>
                  </a:lnTo>
                  <a:close/>
                </a:path>
                <a:path w="3122929" h="3613150" extrusionOk="0">
                  <a:moveTo>
                    <a:pt x="2465715" y="2600476"/>
                  </a:moveTo>
                  <a:lnTo>
                    <a:pt x="2444299" y="2598593"/>
                  </a:lnTo>
                  <a:lnTo>
                    <a:pt x="2445038" y="2611407"/>
                  </a:lnTo>
                  <a:lnTo>
                    <a:pt x="2457778" y="2612527"/>
                  </a:lnTo>
                  <a:lnTo>
                    <a:pt x="2465715" y="2600476"/>
                  </a:lnTo>
                  <a:close/>
                </a:path>
                <a:path w="3122929" h="3613150" extrusionOk="0">
                  <a:moveTo>
                    <a:pt x="1959128" y="2543200"/>
                  </a:moveTo>
                  <a:lnTo>
                    <a:pt x="880351" y="2448379"/>
                  </a:lnTo>
                  <a:lnTo>
                    <a:pt x="884161" y="2461463"/>
                  </a:lnTo>
                  <a:lnTo>
                    <a:pt x="1952043" y="2555326"/>
                  </a:lnTo>
                  <a:lnTo>
                    <a:pt x="1959128" y="2543200"/>
                  </a:lnTo>
                  <a:close/>
                </a:path>
                <a:path w="3122929" h="3613150" extrusionOk="0">
                  <a:moveTo>
                    <a:pt x="2518247" y="2592344"/>
                  </a:moveTo>
                  <a:lnTo>
                    <a:pt x="2358260" y="2578282"/>
                  </a:lnTo>
                  <a:lnTo>
                    <a:pt x="2353806" y="2590639"/>
                  </a:lnTo>
                  <a:lnTo>
                    <a:pt x="2511446" y="2604495"/>
                  </a:lnTo>
                  <a:lnTo>
                    <a:pt x="2518247" y="2592344"/>
                  </a:lnTo>
                  <a:close/>
                </a:path>
                <a:path w="3122929" h="3613150" extrusionOk="0">
                  <a:moveTo>
                    <a:pt x="881373" y="2435720"/>
                  </a:moveTo>
                  <a:lnTo>
                    <a:pt x="851209" y="2433068"/>
                  </a:lnTo>
                  <a:lnTo>
                    <a:pt x="852875" y="2445964"/>
                  </a:lnTo>
                  <a:lnTo>
                    <a:pt x="872268" y="2447668"/>
                  </a:lnTo>
                  <a:lnTo>
                    <a:pt x="881373" y="2435720"/>
                  </a:lnTo>
                  <a:close/>
                </a:path>
                <a:path w="3122929" h="3613150" extrusionOk="0">
                  <a:moveTo>
                    <a:pt x="1956942" y="2530258"/>
                  </a:moveTo>
                  <a:lnTo>
                    <a:pt x="881373" y="2435720"/>
                  </a:lnTo>
                  <a:lnTo>
                    <a:pt x="873488" y="2447776"/>
                  </a:lnTo>
                  <a:lnTo>
                    <a:pt x="1962604" y="2543505"/>
                  </a:lnTo>
                  <a:lnTo>
                    <a:pt x="1956942" y="2530258"/>
                  </a:lnTo>
                  <a:close/>
                </a:path>
                <a:path w="3122929" h="3613150" extrusionOk="0">
                  <a:moveTo>
                    <a:pt x="1956942" y="2530258"/>
                  </a:moveTo>
                  <a:lnTo>
                    <a:pt x="1962604" y="2543505"/>
                  </a:lnTo>
                  <a:lnTo>
                    <a:pt x="1963823" y="2543612"/>
                  </a:lnTo>
                  <a:lnTo>
                    <a:pt x="1956942" y="2530258"/>
                  </a:lnTo>
                  <a:close/>
                </a:path>
                <a:path w="3122929" h="3613150" extrusionOk="0">
                  <a:moveTo>
                    <a:pt x="1982817" y="2532533"/>
                  </a:moveTo>
                  <a:lnTo>
                    <a:pt x="1956942" y="2530258"/>
                  </a:lnTo>
                  <a:lnTo>
                    <a:pt x="1963823" y="2543612"/>
                  </a:lnTo>
                  <a:lnTo>
                    <a:pt x="1980485" y="2545077"/>
                  </a:lnTo>
                  <a:lnTo>
                    <a:pt x="1982817" y="2532533"/>
                  </a:lnTo>
                  <a:close/>
                </a:path>
                <a:path w="3122929" h="3613150" extrusionOk="0">
                  <a:moveTo>
                    <a:pt x="2627327" y="2589183"/>
                  </a:moveTo>
                  <a:lnTo>
                    <a:pt x="2386872" y="2568048"/>
                  </a:lnTo>
                  <a:lnTo>
                    <a:pt x="2381922" y="2580362"/>
                  </a:lnTo>
                  <a:lnTo>
                    <a:pt x="2622603" y="2601517"/>
                  </a:lnTo>
                  <a:lnTo>
                    <a:pt x="2627327" y="2589183"/>
                  </a:lnTo>
                  <a:close/>
                </a:path>
                <a:path w="3122929" h="3613150" extrusionOk="0">
                  <a:moveTo>
                    <a:pt x="2672750" y="2593175"/>
                  </a:moveTo>
                  <a:lnTo>
                    <a:pt x="2652614" y="2591406"/>
                  </a:lnTo>
                  <a:lnTo>
                    <a:pt x="2656860" y="2604528"/>
                  </a:lnTo>
                  <a:lnTo>
                    <a:pt x="2663982" y="2605154"/>
                  </a:lnTo>
                  <a:lnTo>
                    <a:pt x="2672750" y="2593175"/>
                  </a:lnTo>
                  <a:close/>
                </a:path>
                <a:path w="3122929" h="3613150" extrusionOk="0">
                  <a:moveTo>
                    <a:pt x="2004791" y="2521715"/>
                  </a:moveTo>
                  <a:lnTo>
                    <a:pt x="838006" y="2419159"/>
                  </a:lnTo>
                  <a:lnTo>
                    <a:pt x="839920" y="2432076"/>
                  </a:lnTo>
                  <a:lnTo>
                    <a:pt x="1999795" y="2534025"/>
                  </a:lnTo>
                  <a:lnTo>
                    <a:pt x="2004791" y="2521715"/>
                  </a:lnTo>
                  <a:close/>
                </a:path>
                <a:path w="3122929" h="3613150" extrusionOk="0">
                  <a:moveTo>
                    <a:pt x="2738349" y="2586192"/>
                  </a:moveTo>
                  <a:lnTo>
                    <a:pt x="2407491" y="2557111"/>
                  </a:lnTo>
                  <a:lnTo>
                    <a:pt x="2401999" y="2569377"/>
                  </a:lnTo>
                  <a:lnTo>
                    <a:pt x="2735385" y="2598681"/>
                  </a:lnTo>
                  <a:lnTo>
                    <a:pt x="2738349" y="2586192"/>
                  </a:lnTo>
                  <a:close/>
                </a:path>
                <a:path w="3122929" h="3613150" extrusionOk="0">
                  <a:moveTo>
                    <a:pt x="2048829" y="2500088"/>
                  </a:moveTo>
                  <a:lnTo>
                    <a:pt x="797061" y="2390062"/>
                  </a:lnTo>
                  <a:lnTo>
                    <a:pt x="801323" y="2403186"/>
                  </a:lnTo>
                  <a:lnTo>
                    <a:pt x="805991" y="2416345"/>
                  </a:lnTo>
                  <a:lnTo>
                    <a:pt x="814960" y="2404384"/>
                  </a:lnTo>
                  <a:lnTo>
                    <a:pt x="2045279" y="2512525"/>
                  </a:lnTo>
                  <a:lnTo>
                    <a:pt x="2048829" y="2500088"/>
                  </a:lnTo>
                  <a:close/>
                </a:path>
                <a:path w="3122929" h="3613150" extrusionOk="0">
                  <a:moveTo>
                    <a:pt x="2037557" y="2511846"/>
                  </a:moveTo>
                  <a:lnTo>
                    <a:pt x="814960" y="2404384"/>
                  </a:lnTo>
                  <a:lnTo>
                    <a:pt x="816061" y="2417230"/>
                  </a:lnTo>
                  <a:lnTo>
                    <a:pt x="2031297" y="2524045"/>
                  </a:lnTo>
                  <a:lnTo>
                    <a:pt x="2037557" y="2511846"/>
                  </a:lnTo>
                  <a:close/>
                </a:path>
                <a:path w="3122929" h="3613150" extrusionOk="0">
                  <a:moveTo>
                    <a:pt x="2780101" y="2577113"/>
                  </a:moveTo>
                  <a:lnTo>
                    <a:pt x="2477105" y="2550481"/>
                  </a:lnTo>
                  <a:lnTo>
                    <a:pt x="2474186" y="2562973"/>
                  </a:lnTo>
                  <a:lnTo>
                    <a:pt x="2770906" y="2589054"/>
                  </a:lnTo>
                  <a:lnTo>
                    <a:pt x="2780101" y="2577113"/>
                  </a:lnTo>
                  <a:close/>
                </a:path>
                <a:path w="3122929" h="3613150" extrusionOk="0">
                  <a:moveTo>
                    <a:pt x="2792908" y="2565490"/>
                  </a:moveTo>
                  <a:lnTo>
                    <a:pt x="2527482" y="2542160"/>
                  </a:lnTo>
                  <a:lnTo>
                    <a:pt x="2522893" y="2554506"/>
                  </a:lnTo>
                  <a:lnTo>
                    <a:pt x="2785971" y="2577629"/>
                  </a:lnTo>
                  <a:lnTo>
                    <a:pt x="2792908" y="2565490"/>
                  </a:lnTo>
                  <a:close/>
                </a:path>
                <a:path w="3122929" h="3613150" extrusionOk="0">
                  <a:moveTo>
                    <a:pt x="2062901" y="2488576"/>
                  </a:moveTo>
                  <a:lnTo>
                    <a:pt x="781466" y="2375942"/>
                  </a:lnTo>
                  <a:lnTo>
                    <a:pt x="784418" y="2388951"/>
                  </a:lnTo>
                  <a:lnTo>
                    <a:pt x="2057589" y="2500858"/>
                  </a:lnTo>
                  <a:lnTo>
                    <a:pt x="2062901" y="2488576"/>
                  </a:lnTo>
                  <a:close/>
                </a:path>
                <a:path w="3122929" h="3613150" extrusionOk="0">
                  <a:moveTo>
                    <a:pt x="2640397" y="2539336"/>
                  </a:moveTo>
                  <a:lnTo>
                    <a:pt x="2625016" y="2537984"/>
                  </a:lnTo>
                  <a:lnTo>
                    <a:pt x="2617162" y="2550042"/>
                  </a:lnTo>
                  <a:lnTo>
                    <a:pt x="2645113" y="2552499"/>
                  </a:lnTo>
                  <a:lnTo>
                    <a:pt x="2640397" y="2539336"/>
                  </a:lnTo>
                  <a:close/>
                </a:path>
                <a:path w="3122929" h="3613150" extrusionOk="0">
                  <a:moveTo>
                    <a:pt x="2664242" y="2541432"/>
                  </a:moveTo>
                  <a:lnTo>
                    <a:pt x="2650696" y="2540241"/>
                  </a:lnTo>
                  <a:lnTo>
                    <a:pt x="2645113" y="2552499"/>
                  </a:lnTo>
                  <a:lnTo>
                    <a:pt x="2668639" y="2554567"/>
                  </a:lnTo>
                  <a:lnTo>
                    <a:pt x="2664242" y="2541432"/>
                  </a:lnTo>
                  <a:close/>
                </a:path>
                <a:path w="3122929" h="3613150" extrusionOk="0">
                  <a:moveTo>
                    <a:pt x="2796052" y="2553017"/>
                  </a:moveTo>
                  <a:lnTo>
                    <a:pt x="2696393" y="2544258"/>
                  </a:lnTo>
                  <a:lnTo>
                    <a:pt x="2692482" y="2556663"/>
                  </a:lnTo>
                  <a:lnTo>
                    <a:pt x="2796295" y="2565788"/>
                  </a:lnTo>
                  <a:lnTo>
                    <a:pt x="2796052" y="2553017"/>
                  </a:lnTo>
                  <a:close/>
                </a:path>
                <a:path w="3122929" h="3613150" extrusionOk="0">
                  <a:moveTo>
                    <a:pt x="2074308" y="2476830"/>
                  </a:moveTo>
                  <a:lnTo>
                    <a:pt x="773908" y="2362529"/>
                  </a:lnTo>
                  <a:lnTo>
                    <a:pt x="773699" y="2375260"/>
                  </a:lnTo>
                  <a:lnTo>
                    <a:pt x="2072519" y="2489421"/>
                  </a:lnTo>
                  <a:lnTo>
                    <a:pt x="2074308" y="2476830"/>
                  </a:lnTo>
                  <a:close/>
                </a:path>
                <a:path w="3122929" h="3613150" extrusionOk="0">
                  <a:moveTo>
                    <a:pt x="2808770" y="2541386"/>
                  </a:moveTo>
                  <a:lnTo>
                    <a:pt x="2743790" y="2535675"/>
                  </a:lnTo>
                  <a:lnTo>
                    <a:pt x="2741911" y="2548258"/>
                  </a:lnTo>
                  <a:lnTo>
                    <a:pt x="2805896" y="2553883"/>
                  </a:lnTo>
                  <a:lnTo>
                    <a:pt x="2808770" y="2541386"/>
                  </a:lnTo>
                  <a:close/>
                </a:path>
                <a:path w="3122929" h="3613150" extrusionOk="0">
                  <a:moveTo>
                    <a:pt x="2087793" y="2465266"/>
                  </a:moveTo>
                  <a:lnTo>
                    <a:pt x="766034" y="2349088"/>
                  </a:lnTo>
                  <a:lnTo>
                    <a:pt x="767721" y="2361985"/>
                  </a:lnTo>
                  <a:lnTo>
                    <a:pt x="2084694" y="2477743"/>
                  </a:lnTo>
                  <a:lnTo>
                    <a:pt x="2087793" y="2465266"/>
                  </a:lnTo>
                  <a:close/>
                </a:path>
                <a:path w="3122929" h="3613150" extrusionOk="0">
                  <a:moveTo>
                    <a:pt x="2817739" y="2529426"/>
                  </a:moveTo>
                  <a:lnTo>
                    <a:pt x="2760210" y="2524369"/>
                  </a:lnTo>
                  <a:lnTo>
                    <a:pt x="2758285" y="2536949"/>
                  </a:lnTo>
                  <a:lnTo>
                    <a:pt x="2813646" y="2541815"/>
                  </a:lnTo>
                  <a:lnTo>
                    <a:pt x="2817739" y="2529426"/>
                  </a:lnTo>
                  <a:close/>
                </a:path>
                <a:path w="3122929" h="3613150" extrusionOk="0">
                  <a:moveTo>
                    <a:pt x="2087325" y="2452476"/>
                  </a:moveTo>
                  <a:lnTo>
                    <a:pt x="755766" y="2335437"/>
                  </a:lnTo>
                  <a:lnTo>
                    <a:pt x="760705" y="2348620"/>
                  </a:lnTo>
                  <a:lnTo>
                    <a:pt x="2086213" y="2465127"/>
                  </a:lnTo>
                  <a:lnTo>
                    <a:pt x="2087325" y="2452476"/>
                  </a:lnTo>
                  <a:close/>
                </a:path>
                <a:path w="3122929" h="3613150" extrusionOk="0">
                  <a:moveTo>
                    <a:pt x="2817361" y="2516643"/>
                  </a:moveTo>
                  <a:lnTo>
                    <a:pt x="2769315" y="2512420"/>
                  </a:lnTo>
                  <a:lnTo>
                    <a:pt x="2769241" y="2525163"/>
                  </a:lnTo>
                  <a:lnTo>
                    <a:pt x="2818281" y="2529473"/>
                  </a:lnTo>
                  <a:lnTo>
                    <a:pt x="2817361" y="2516643"/>
                  </a:lnTo>
                  <a:close/>
                </a:path>
                <a:path w="3122929" h="3613150" extrusionOk="0">
                  <a:moveTo>
                    <a:pt x="2098461" y="2440706"/>
                  </a:moveTo>
                  <a:lnTo>
                    <a:pt x="751279" y="2322293"/>
                  </a:lnTo>
                  <a:lnTo>
                    <a:pt x="751702" y="2335079"/>
                  </a:lnTo>
                  <a:lnTo>
                    <a:pt x="2096401" y="2453274"/>
                  </a:lnTo>
                  <a:lnTo>
                    <a:pt x="2098461" y="2440706"/>
                  </a:lnTo>
                  <a:close/>
                </a:path>
                <a:path w="3122929" h="3613150" extrusionOk="0">
                  <a:moveTo>
                    <a:pt x="2822113" y="2491563"/>
                  </a:moveTo>
                  <a:lnTo>
                    <a:pt x="2763320" y="2486395"/>
                  </a:lnTo>
                  <a:lnTo>
                    <a:pt x="2765685" y="2499352"/>
                  </a:lnTo>
                  <a:lnTo>
                    <a:pt x="2772594" y="2499960"/>
                  </a:lnTo>
                  <a:lnTo>
                    <a:pt x="2769540" y="2512440"/>
                  </a:lnTo>
                  <a:lnTo>
                    <a:pt x="2820612" y="2516929"/>
                  </a:lnTo>
                  <a:lnTo>
                    <a:pt x="2822943" y="2504385"/>
                  </a:lnTo>
                  <a:lnTo>
                    <a:pt x="2822113" y="2491563"/>
                  </a:lnTo>
                  <a:close/>
                </a:path>
                <a:path w="3122929" h="3613150" extrusionOk="0">
                  <a:moveTo>
                    <a:pt x="2108785" y="2428864"/>
                  </a:moveTo>
                  <a:lnTo>
                    <a:pt x="752391" y="2309642"/>
                  </a:lnTo>
                  <a:lnTo>
                    <a:pt x="751731" y="2322333"/>
                  </a:lnTo>
                  <a:lnTo>
                    <a:pt x="2105054" y="2441285"/>
                  </a:lnTo>
                  <a:lnTo>
                    <a:pt x="2108785" y="2428864"/>
                  </a:lnTo>
                  <a:close/>
                </a:path>
                <a:path w="3122929" h="3613150" extrusionOk="0">
                  <a:moveTo>
                    <a:pt x="2110213" y="2416241"/>
                  </a:moveTo>
                  <a:lnTo>
                    <a:pt x="753097" y="2296955"/>
                  </a:lnTo>
                  <a:lnTo>
                    <a:pt x="751127" y="2309531"/>
                  </a:lnTo>
                  <a:lnTo>
                    <a:pt x="2109959" y="2428967"/>
                  </a:lnTo>
                  <a:lnTo>
                    <a:pt x="2110213" y="2416241"/>
                  </a:lnTo>
                  <a:close/>
                </a:path>
                <a:path w="3122929" h="3613150" extrusionOk="0">
                  <a:moveTo>
                    <a:pt x="2814855" y="2465427"/>
                  </a:moveTo>
                  <a:lnTo>
                    <a:pt x="2764461" y="2460998"/>
                  </a:lnTo>
                  <a:lnTo>
                    <a:pt x="2762671" y="2473589"/>
                  </a:lnTo>
                  <a:lnTo>
                    <a:pt x="2767503" y="2474014"/>
                  </a:lnTo>
                  <a:lnTo>
                    <a:pt x="2767113" y="2486729"/>
                  </a:lnTo>
                  <a:lnTo>
                    <a:pt x="2811727" y="2490650"/>
                  </a:lnTo>
                  <a:lnTo>
                    <a:pt x="2814871" y="2478178"/>
                  </a:lnTo>
                  <a:lnTo>
                    <a:pt x="2814855" y="2465427"/>
                  </a:lnTo>
                  <a:close/>
                </a:path>
                <a:path w="3122929" h="3613150" extrusionOk="0">
                  <a:moveTo>
                    <a:pt x="2108164" y="2403312"/>
                  </a:moveTo>
                  <a:lnTo>
                    <a:pt x="751996" y="2284109"/>
                  </a:lnTo>
                  <a:lnTo>
                    <a:pt x="751697" y="2296832"/>
                  </a:lnTo>
                  <a:lnTo>
                    <a:pt x="2104614" y="2415749"/>
                  </a:lnTo>
                  <a:lnTo>
                    <a:pt x="2108164" y="2403312"/>
                  </a:lnTo>
                  <a:close/>
                </a:path>
                <a:path w="3122929" h="3613150" extrusionOk="0">
                  <a:moveTo>
                    <a:pt x="2109683" y="2390696"/>
                  </a:moveTo>
                  <a:lnTo>
                    <a:pt x="753063" y="2271454"/>
                  </a:lnTo>
                  <a:lnTo>
                    <a:pt x="751138" y="2284034"/>
                  </a:lnTo>
                  <a:lnTo>
                    <a:pt x="2109158" y="2403399"/>
                  </a:lnTo>
                  <a:lnTo>
                    <a:pt x="2109683" y="2390696"/>
                  </a:lnTo>
                  <a:close/>
                </a:path>
                <a:path w="3122929" h="3613150" extrusionOk="0">
                  <a:moveTo>
                    <a:pt x="2815244" y="2452713"/>
                  </a:moveTo>
                  <a:lnTo>
                    <a:pt x="2766656" y="2448442"/>
                  </a:lnTo>
                  <a:lnTo>
                    <a:pt x="2766493" y="2461176"/>
                  </a:lnTo>
                  <a:lnTo>
                    <a:pt x="2812145" y="2465189"/>
                  </a:lnTo>
                  <a:lnTo>
                    <a:pt x="2815244" y="2452713"/>
                  </a:lnTo>
                  <a:close/>
                </a:path>
                <a:path w="3122929" h="3613150" extrusionOk="0">
                  <a:moveTo>
                    <a:pt x="2114272" y="2378351"/>
                  </a:moveTo>
                  <a:lnTo>
                    <a:pt x="756162" y="2258978"/>
                  </a:lnTo>
                  <a:lnTo>
                    <a:pt x="755547" y="2271672"/>
                  </a:lnTo>
                  <a:lnTo>
                    <a:pt x="2111579" y="2390863"/>
                  </a:lnTo>
                  <a:lnTo>
                    <a:pt x="2114272" y="2378351"/>
                  </a:lnTo>
                  <a:close/>
                </a:path>
                <a:path w="3122929" h="3613150" extrusionOk="0">
                  <a:moveTo>
                    <a:pt x="2811570" y="2439641"/>
                  </a:moveTo>
                  <a:lnTo>
                    <a:pt x="2752009" y="2434405"/>
                  </a:lnTo>
                  <a:lnTo>
                    <a:pt x="2752748" y="2447219"/>
                  </a:lnTo>
                  <a:lnTo>
                    <a:pt x="2811857" y="2452415"/>
                  </a:lnTo>
                  <a:lnTo>
                    <a:pt x="2811570" y="2439641"/>
                  </a:lnTo>
                  <a:close/>
                </a:path>
                <a:path w="3122929" h="3613150" extrusionOk="0">
                  <a:moveTo>
                    <a:pt x="2111997" y="2365402"/>
                  </a:moveTo>
                  <a:lnTo>
                    <a:pt x="754881" y="2246116"/>
                  </a:lnTo>
                  <a:lnTo>
                    <a:pt x="756207" y="2258982"/>
                  </a:lnTo>
                  <a:lnTo>
                    <a:pt x="2107950" y="2377795"/>
                  </a:lnTo>
                  <a:lnTo>
                    <a:pt x="2111997" y="2365402"/>
                  </a:lnTo>
                  <a:close/>
                </a:path>
                <a:path w="3122929" h="3613150" extrusionOk="0">
                  <a:moveTo>
                    <a:pt x="2798909" y="2425779"/>
                  </a:moveTo>
                  <a:lnTo>
                    <a:pt x="2747206" y="2421234"/>
                  </a:lnTo>
                  <a:lnTo>
                    <a:pt x="2747584" y="2434016"/>
                  </a:lnTo>
                  <a:lnTo>
                    <a:pt x="2797526" y="2438406"/>
                  </a:lnTo>
                  <a:lnTo>
                    <a:pt x="2798909" y="2425779"/>
                  </a:lnTo>
                  <a:close/>
                </a:path>
                <a:path w="3122929" h="3613150" extrusionOk="0">
                  <a:moveTo>
                    <a:pt x="2802025" y="2426053"/>
                  </a:moveTo>
                  <a:lnTo>
                    <a:pt x="2797526" y="2438406"/>
                  </a:lnTo>
                  <a:lnTo>
                    <a:pt x="2803396" y="2438922"/>
                  </a:lnTo>
                  <a:lnTo>
                    <a:pt x="2802025" y="2426053"/>
                  </a:lnTo>
                  <a:close/>
                </a:path>
                <a:path w="3122929" h="3613150" extrusionOk="0">
                  <a:moveTo>
                    <a:pt x="2112070" y="2352659"/>
                  </a:moveTo>
                  <a:lnTo>
                    <a:pt x="756399" y="2233501"/>
                  </a:lnTo>
                  <a:lnTo>
                    <a:pt x="754158" y="2246053"/>
                  </a:lnTo>
                  <a:lnTo>
                    <a:pt x="2112720" y="2365465"/>
                  </a:lnTo>
                  <a:lnTo>
                    <a:pt x="2112070" y="2352659"/>
                  </a:lnTo>
                  <a:close/>
                </a:path>
                <a:path w="3122929" h="3613150" extrusionOk="0">
                  <a:moveTo>
                    <a:pt x="2794196" y="2412616"/>
                  </a:moveTo>
                  <a:lnTo>
                    <a:pt x="2735358" y="2407444"/>
                  </a:lnTo>
                  <a:lnTo>
                    <a:pt x="2737271" y="2420361"/>
                  </a:lnTo>
                  <a:lnTo>
                    <a:pt x="2796967" y="2425608"/>
                  </a:lnTo>
                  <a:lnTo>
                    <a:pt x="2794196" y="2412616"/>
                  </a:lnTo>
                  <a:close/>
                </a:path>
                <a:path w="3122929" h="3613150" extrusionOk="0">
                  <a:moveTo>
                    <a:pt x="2113318" y="2340020"/>
                  </a:moveTo>
                  <a:lnTo>
                    <a:pt x="760853" y="2221143"/>
                  </a:lnTo>
                  <a:lnTo>
                    <a:pt x="756851" y="2233540"/>
                  </a:lnTo>
                  <a:lnTo>
                    <a:pt x="2112206" y="2352671"/>
                  </a:lnTo>
                  <a:lnTo>
                    <a:pt x="2113318" y="2340020"/>
                  </a:lnTo>
                  <a:close/>
                </a:path>
                <a:path w="3122929" h="3613150" extrusionOk="0">
                  <a:moveTo>
                    <a:pt x="2791876" y="2399663"/>
                  </a:moveTo>
                  <a:lnTo>
                    <a:pt x="2724278" y="2393721"/>
                  </a:lnTo>
                  <a:lnTo>
                    <a:pt x="2724114" y="2406456"/>
                  </a:lnTo>
                  <a:lnTo>
                    <a:pt x="2791803" y="2412405"/>
                  </a:lnTo>
                  <a:lnTo>
                    <a:pt x="2791876" y="2399663"/>
                  </a:lnTo>
                  <a:close/>
                </a:path>
                <a:path w="3122929" h="3613150" extrusionOk="0">
                  <a:moveTo>
                    <a:pt x="2107250" y="2326738"/>
                  </a:moveTo>
                  <a:lnTo>
                    <a:pt x="774202" y="2209567"/>
                  </a:lnTo>
                  <a:lnTo>
                    <a:pt x="769026" y="2221861"/>
                  </a:lnTo>
                  <a:lnTo>
                    <a:pt x="2110789" y="2339798"/>
                  </a:lnTo>
                  <a:lnTo>
                    <a:pt x="2107250" y="2326738"/>
                  </a:lnTo>
                  <a:close/>
                </a:path>
                <a:path w="3122929" h="3613150" extrusionOk="0">
                  <a:moveTo>
                    <a:pt x="2783009" y="2386134"/>
                  </a:moveTo>
                  <a:lnTo>
                    <a:pt x="2716765" y="2380312"/>
                  </a:lnTo>
                  <a:lnTo>
                    <a:pt x="2716421" y="2393030"/>
                  </a:lnTo>
                  <a:lnTo>
                    <a:pt x="2787948" y="2399317"/>
                  </a:lnTo>
                  <a:lnTo>
                    <a:pt x="2783009" y="2386134"/>
                  </a:lnTo>
                  <a:close/>
                </a:path>
                <a:path w="3122929" h="3613150" extrusionOk="0">
                  <a:moveTo>
                    <a:pt x="2099286" y="2313289"/>
                  </a:moveTo>
                  <a:lnTo>
                    <a:pt x="780010" y="2197329"/>
                  </a:lnTo>
                  <a:lnTo>
                    <a:pt x="780388" y="2210111"/>
                  </a:lnTo>
                  <a:lnTo>
                    <a:pt x="2099574" y="2326063"/>
                  </a:lnTo>
                  <a:lnTo>
                    <a:pt x="2099286" y="2313289"/>
                  </a:lnTo>
                  <a:close/>
                </a:path>
                <a:path w="3122929" h="3613150" extrusionOk="0">
                  <a:moveTo>
                    <a:pt x="2769535" y="2372201"/>
                  </a:moveTo>
                  <a:lnTo>
                    <a:pt x="2691732" y="2365362"/>
                  </a:lnTo>
                  <a:lnTo>
                    <a:pt x="2696716" y="2378549"/>
                  </a:lnTo>
                  <a:lnTo>
                    <a:pt x="2770726" y="2385055"/>
                  </a:lnTo>
                  <a:lnTo>
                    <a:pt x="2769535" y="2372201"/>
                  </a:lnTo>
                  <a:close/>
                </a:path>
                <a:path w="3122929" h="3613150" extrusionOk="0">
                  <a:moveTo>
                    <a:pt x="2089741" y="2299701"/>
                  </a:moveTo>
                  <a:lnTo>
                    <a:pt x="786405" y="2185142"/>
                  </a:lnTo>
                  <a:lnTo>
                    <a:pt x="780462" y="2197369"/>
                  </a:lnTo>
                  <a:lnTo>
                    <a:pt x="2092829" y="2312721"/>
                  </a:lnTo>
                  <a:lnTo>
                    <a:pt x="2089741" y="2299701"/>
                  </a:lnTo>
                  <a:close/>
                </a:path>
                <a:path w="3122929" h="3613150" extrusionOk="0">
                  <a:moveTo>
                    <a:pt x="2761616" y="2358756"/>
                  </a:moveTo>
                  <a:lnTo>
                    <a:pt x="2687289" y="2352223"/>
                  </a:lnTo>
                  <a:lnTo>
                    <a:pt x="2690241" y="2365231"/>
                  </a:lnTo>
                  <a:lnTo>
                    <a:pt x="2761362" y="2371483"/>
                  </a:lnTo>
                  <a:lnTo>
                    <a:pt x="2761616" y="2358756"/>
                  </a:lnTo>
                  <a:close/>
                </a:path>
                <a:path w="3122929" h="3613150" extrusionOk="0">
                  <a:moveTo>
                    <a:pt x="2083447" y="2286398"/>
                  </a:moveTo>
                  <a:lnTo>
                    <a:pt x="799574" y="2173551"/>
                  </a:lnTo>
                  <a:lnTo>
                    <a:pt x="795798" y="2185968"/>
                  </a:lnTo>
                  <a:lnTo>
                    <a:pt x="2085812" y="2299355"/>
                  </a:lnTo>
                  <a:lnTo>
                    <a:pt x="2083447" y="2286398"/>
                  </a:lnTo>
                  <a:close/>
                </a:path>
                <a:path w="3122929" h="3613150" extrusionOk="0">
                  <a:moveTo>
                    <a:pt x="2750598" y="2345039"/>
                  </a:moveTo>
                  <a:lnTo>
                    <a:pt x="2665792" y="2337585"/>
                  </a:lnTo>
                  <a:lnTo>
                    <a:pt x="2672253" y="2350901"/>
                  </a:lnTo>
                  <a:lnTo>
                    <a:pt x="2756373" y="2358295"/>
                  </a:lnTo>
                  <a:lnTo>
                    <a:pt x="2750598" y="2345039"/>
                  </a:lnTo>
                  <a:close/>
                </a:path>
                <a:path w="3122929" h="3613150" extrusionOk="0">
                  <a:moveTo>
                    <a:pt x="2063426" y="2271890"/>
                  </a:moveTo>
                  <a:lnTo>
                    <a:pt x="823134" y="2162873"/>
                  </a:lnTo>
                  <a:lnTo>
                    <a:pt x="819849" y="2175333"/>
                  </a:lnTo>
                  <a:lnTo>
                    <a:pt x="2062721" y="2284577"/>
                  </a:lnTo>
                  <a:lnTo>
                    <a:pt x="2063426" y="2271890"/>
                  </a:lnTo>
                  <a:close/>
                </a:path>
                <a:path w="3122929" h="3613150" extrusionOk="0">
                  <a:moveTo>
                    <a:pt x="2732863" y="2330731"/>
                  </a:moveTo>
                  <a:lnTo>
                    <a:pt x="2651944" y="2323618"/>
                  </a:lnTo>
                  <a:lnTo>
                    <a:pt x="2653324" y="2336489"/>
                  </a:lnTo>
                  <a:lnTo>
                    <a:pt x="2732474" y="2343446"/>
                  </a:lnTo>
                  <a:lnTo>
                    <a:pt x="2732863" y="2330731"/>
                  </a:lnTo>
                  <a:close/>
                </a:path>
                <a:path w="3122929" h="3613150" extrusionOk="0">
                  <a:moveTo>
                    <a:pt x="2051759" y="2258115"/>
                  </a:moveTo>
                  <a:lnTo>
                    <a:pt x="836907" y="2151334"/>
                  </a:lnTo>
                  <a:lnTo>
                    <a:pt x="828626" y="2163355"/>
                  </a:lnTo>
                  <a:lnTo>
                    <a:pt x="2056969" y="2271322"/>
                  </a:lnTo>
                  <a:lnTo>
                    <a:pt x="2051759" y="2258115"/>
                  </a:lnTo>
                  <a:close/>
                </a:path>
                <a:path w="3122929" h="3613150" extrusionOk="0">
                  <a:moveTo>
                    <a:pt x="2722009" y="2317028"/>
                  </a:moveTo>
                  <a:lnTo>
                    <a:pt x="2635129" y="2309391"/>
                  </a:lnTo>
                  <a:lnTo>
                    <a:pt x="2636139" y="2322229"/>
                  </a:lnTo>
                  <a:lnTo>
                    <a:pt x="2723561" y="2329913"/>
                  </a:lnTo>
                  <a:lnTo>
                    <a:pt x="2722009" y="2317028"/>
                  </a:lnTo>
                  <a:close/>
                </a:path>
                <a:path w="3122929" h="3613150" extrusionOk="0">
                  <a:moveTo>
                    <a:pt x="2017785" y="2242380"/>
                  </a:moveTo>
                  <a:lnTo>
                    <a:pt x="865270" y="2141078"/>
                  </a:lnTo>
                  <a:lnTo>
                    <a:pt x="862939" y="2153622"/>
                  </a:lnTo>
                  <a:lnTo>
                    <a:pt x="2019879" y="2255313"/>
                  </a:lnTo>
                  <a:lnTo>
                    <a:pt x="2017785" y="2242380"/>
                  </a:lnTo>
                  <a:close/>
                </a:path>
                <a:path w="3122929" h="3613150" extrusionOk="0">
                  <a:moveTo>
                    <a:pt x="2708581" y="2303099"/>
                  </a:moveTo>
                  <a:lnTo>
                    <a:pt x="2628248" y="2296038"/>
                  </a:lnTo>
                  <a:lnTo>
                    <a:pt x="2629394" y="2308887"/>
                  </a:lnTo>
                  <a:lnTo>
                    <a:pt x="2711126" y="2316071"/>
                  </a:lnTo>
                  <a:lnTo>
                    <a:pt x="2708581" y="2303099"/>
                  </a:lnTo>
                  <a:close/>
                </a:path>
                <a:path w="3122929" h="3613150" extrusionOk="0">
                  <a:moveTo>
                    <a:pt x="887109" y="2130249"/>
                  </a:moveTo>
                  <a:lnTo>
                    <a:pt x="885348" y="2130094"/>
                  </a:lnTo>
                  <a:lnTo>
                    <a:pt x="882520" y="2142594"/>
                  </a:lnTo>
                  <a:lnTo>
                    <a:pt x="887713" y="2143051"/>
                  </a:lnTo>
                  <a:lnTo>
                    <a:pt x="887109" y="2130249"/>
                  </a:lnTo>
                  <a:close/>
                </a:path>
                <a:path w="3122929" h="3613150" extrusionOk="0">
                  <a:moveTo>
                    <a:pt x="2004405" y="2228455"/>
                  </a:moveTo>
                  <a:lnTo>
                    <a:pt x="890044" y="2130507"/>
                  </a:lnTo>
                  <a:lnTo>
                    <a:pt x="887713" y="2143051"/>
                  </a:lnTo>
                  <a:lnTo>
                    <a:pt x="2006270" y="2241368"/>
                  </a:lnTo>
                  <a:lnTo>
                    <a:pt x="2004405" y="2228455"/>
                  </a:lnTo>
                  <a:close/>
                </a:path>
                <a:path w="3122929" h="3613150" extrusionOk="0">
                  <a:moveTo>
                    <a:pt x="2599467" y="2280759"/>
                  </a:moveTo>
                  <a:lnTo>
                    <a:pt x="2586598" y="2279628"/>
                  </a:lnTo>
                  <a:lnTo>
                    <a:pt x="2591582" y="2292815"/>
                  </a:lnTo>
                  <a:lnTo>
                    <a:pt x="2599467" y="2280759"/>
                  </a:lnTo>
                  <a:close/>
                </a:path>
                <a:path w="3122929" h="3613150" extrusionOk="0">
                  <a:moveTo>
                    <a:pt x="2680386" y="2287871"/>
                  </a:moveTo>
                  <a:lnTo>
                    <a:pt x="2599467" y="2280759"/>
                  </a:lnTo>
                  <a:lnTo>
                    <a:pt x="2601651" y="2293700"/>
                  </a:lnTo>
                  <a:lnTo>
                    <a:pt x="2684422" y="2300975"/>
                  </a:lnTo>
                  <a:lnTo>
                    <a:pt x="2680386" y="2287871"/>
                  </a:lnTo>
                  <a:close/>
                </a:path>
                <a:path w="3122929" h="3613150" extrusionOk="0">
                  <a:moveTo>
                    <a:pt x="1972054" y="2212863"/>
                  </a:moveTo>
                  <a:lnTo>
                    <a:pt x="918538" y="2120262"/>
                  </a:lnTo>
                  <a:lnTo>
                    <a:pt x="911399" y="2132384"/>
                  </a:lnTo>
                  <a:lnTo>
                    <a:pt x="1971890" y="2225597"/>
                  </a:lnTo>
                  <a:lnTo>
                    <a:pt x="1972054" y="2212863"/>
                  </a:lnTo>
                  <a:close/>
                </a:path>
                <a:path w="3122929" h="3613150" extrusionOk="0">
                  <a:moveTo>
                    <a:pt x="2673822" y="2274545"/>
                  </a:moveTo>
                  <a:lnTo>
                    <a:pt x="2573440" y="2265722"/>
                  </a:lnTo>
                  <a:lnTo>
                    <a:pt x="2575128" y="2278620"/>
                  </a:lnTo>
                  <a:lnTo>
                    <a:pt x="2673568" y="2287272"/>
                  </a:lnTo>
                  <a:lnTo>
                    <a:pt x="2673822" y="2274545"/>
                  </a:lnTo>
                  <a:close/>
                </a:path>
                <a:path w="3122929" h="3613150" extrusionOk="0">
                  <a:moveTo>
                    <a:pt x="1934738" y="2196834"/>
                  </a:moveTo>
                  <a:lnTo>
                    <a:pt x="954945" y="2110713"/>
                  </a:lnTo>
                  <a:lnTo>
                    <a:pt x="951304" y="2123142"/>
                  </a:lnTo>
                  <a:lnTo>
                    <a:pt x="1938367" y="2209902"/>
                  </a:lnTo>
                  <a:lnTo>
                    <a:pt x="1934738" y="2196834"/>
                  </a:lnTo>
                  <a:close/>
                </a:path>
                <a:path w="3122929" h="3613150" extrusionOk="0">
                  <a:moveTo>
                    <a:pt x="2647299" y="2259465"/>
                  </a:moveTo>
                  <a:lnTo>
                    <a:pt x="2543395" y="2250332"/>
                  </a:lnTo>
                  <a:lnTo>
                    <a:pt x="2545715" y="2263285"/>
                  </a:lnTo>
                  <a:lnTo>
                    <a:pt x="2648670" y="2272335"/>
                  </a:lnTo>
                  <a:lnTo>
                    <a:pt x="2647299" y="2259465"/>
                  </a:lnTo>
                  <a:close/>
                </a:path>
                <a:path w="3122929" h="3613150" extrusionOk="0">
                  <a:moveTo>
                    <a:pt x="1890875" y="2180229"/>
                  </a:moveTo>
                  <a:lnTo>
                    <a:pt x="1002467" y="2102141"/>
                  </a:lnTo>
                  <a:lnTo>
                    <a:pt x="997211" y="2114428"/>
                  </a:lnTo>
                  <a:lnTo>
                    <a:pt x="1895407" y="2193377"/>
                  </a:lnTo>
                  <a:lnTo>
                    <a:pt x="1890875" y="2180229"/>
                  </a:lnTo>
                  <a:close/>
                </a:path>
                <a:path w="3122929" h="3613150" extrusionOk="0">
                  <a:moveTo>
                    <a:pt x="2634728" y="2245611"/>
                  </a:moveTo>
                  <a:lnTo>
                    <a:pt x="2522335" y="2235732"/>
                  </a:lnTo>
                  <a:lnTo>
                    <a:pt x="2524204" y="2248646"/>
                  </a:lnTo>
                  <a:lnTo>
                    <a:pt x="2634249" y="2258318"/>
                  </a:lnTo>
                  <a:lnTo>
                    <a:pt x="2634728" y="2245611"/>
                  </a:lnTo>
                  <a:close/>
                </a:path>
                <a:path w="3122929" h="3613150" extrusionOk="0">
                  <a:moveTo>
                    <a:pt x="1836174" y="2162672"/>
                  </a:moveTo>
                  <a:lnTo>
                    <a:pt x="1052493" y="2093790"/>
                  </a:lnTo>
                  <a:lnTo>
                    <a:pt x="1046368" y="2106000"/>
                  </a:lnTo>
                  <a:lnTo>
                    <a:pt x="1835875" y="2175395"/>
                  </a:lnTo>
                  <a:lnTo>
                    <a:pt x="1836174" y="2162672"/>
                  </a:lnTo>
                  <a:close/>
                </a:path>
                <a:path w="3122929" h="3613150" extrusionOk="0">
                  <a:moveTo>
                    <a:pt x="2602470" y="2230027"/>
                  </a:moveTo>
                  <a:lnTo>
                    <a:pt x="2503263" y="2221307"/>
                  </a:lnTo>
                  <a:lnTo>
                    <a:pt x="2503008" y="2234034"/>
                  </a:lnTo>
                  <a:lnTo>
                    <a:pt x="2605377" y="2243031"/>
                  </a:lnTo>
                  <a:lnTo>
                    <a:pt x="2602470" y="2230027"/>
                  </a:lnTo>
                  <a:close/>
                </a:path>
                <a:path w="3122929" h="3613150" extrusionOk="0">
                  <a:moveTo>
                    <a:pt x="1793936" y="2146211"/>
                  </a:moveTo>
                  <a:lnTo>
                    <a:pt x="1134298" y="2088231"/>
                  </a:lnTo>
                  <a:lnTo>
                    <a:pt x="1131877" y="2100767"/>
                  </a:lnTo>
                  <a:lnTo>
                    <a:pt x="1794269" y="2158989"/>
                  </a:lnTo>
                  <a:lnTo>
                    <a:pt x="1793936" y="2146211"/>
                  </a:lnTo>
                  <a:close/>
                </a:path>
                <a:path w="3122929" h="3613150" extrusionOk="0">
                  <a:moveTo>
                    <a:pt x="2586784" y="2215899"/>
                  </a:moveTo>
                  <a:lnTo>
                    <a:pt x="2475836" y="2206147"/>
                  </a:lnTo>
                  <a:lnTo>
                    <a:pt x="2475988" y="2218910"/>
                  </a:lnTo>
                  <a:lnTo>
                    <a:pt x="2588517" y="2228801"/>
                  </a:lnTo>
                  <a:lnTo>
                    <a:pt x="2586784" y="2215899"/>
                  </a:lnTo>
                  <a:close/>
                </a:path>
                <a:path w="3122929" h="3613150" extrusionOk="0">
                  <a:moveTo>
                    <a:pt x="1200624" y="2081312"/>
                  </a:moveTo>
                  <a:lnTo>
                    <a:pt x="1192837" y="2080627"/>
                  </a:lnTo>
                  <a:lnTo>
                    <a:pt x="1184532" y="2092646"/>
                  </a:lnTo>
                  <a:lnTo>
                    <a:pt x="1206096" y="2094542"/>
                  </a:lnTo>
                  <a:lnTo>
                    <a:pt x="1200624" y="2081312"/>
                  </a:lnTo>
                  <a:close/>
                </a:path>
                <a:path w="3122929" h="3613150" extrusionOk="0">
                  <a:moveTo>
                    <a:pt x="1220439" y="2083054"/>
                  </a:moveTo>
                  <a:lnTo>
                    <a:pt x="1208066" y="2081966"/>
                  </a:lnTo>
                  <a:lnTo>
                    <a:pt x="1206096" y="2094542"/>
                  </a:lnTo>
                  <a:lnTo>
                    <a:pt x="1224384" y="2096149"/>
                  </a:lnTo>
                  <a:lnTo>
                    <a:pt x="1220439" y="2083054"/>
                  </a:lnTo>
                  <a:close/>
                </a:path>
                <a:path w="3122929" h="3613150" extrusionOk="0">
                  <a:moveTo>
                    <a:pt x="1665406" y="2122164"/>
                  </a:moveTo>
                  <a:lnTo>
                    <a:pt x="1226896" y="2083621"/>
                  </a:lnTo>
                  <a:lnTo>
                    <a:pt x="1224384" y="2096149"/>
                  </a:lnTo>
                  <a:lnTo>
                    <a:pt x="1669938" y="2135312"/>
                  </a:lnTo>
                  <a:lnTo>
                    <a:pt x="1665406" y="2122164"/>
                  </a:lnTo>
                  <a:close/>
                </a:path>
                <a:path w="3122929" h="3613150" extrusionOk="0">
                  <a:moveTo>
                    <a:pt x="1696202" y="2124871"/>
                  </a:moveTo>
                  <a:lnTo>
                    <a:pt x="1680397" y="2123482"/>
                  </a:lnTo>
                  <a:lnTo>
                    <a:pt x="1677028" y="2135935"/>
                  </a:lnTo>
                  <a:lnTo>
                    <a:pt x="1698567" y="2137828"/>
                  </a:lnTo>
                  <a:lnTo>
                    <a:pt x="1696202" y="2124871"/>
                  </a:lnTo>
                  <a:close/>
                </a:path>
                <a:path w="3122929" h="3613150" extrusionOk="0">
                  <a:moveTo>
                    <a:pt x="1705775" y="2125713"/>
                  </a:moveTo>
                  <a:lnTo>
                    <a:pt x="1698567" y="2137828"/>
                  </a:lnTo>
                  <a:lnTo>
                    <a:pt x="1713694" y="2139158"/>
                  </a:lnTo>
                  <a:lnTo>
                    <a:pt x="1705775" y="2125713"/>
                  </a:lnTo>
                  <a:close/>
                </a:path>
                <a:path w="3122929" h="3613150" extrusionOk="0">
                  <a:moveTo>
                    <a:pt x="2557687" y="2200593"/>
                  </a:moveTo>
                  <a:lnTo>
                    <a:pt x="2459969" y="2192004"/>
                  </a:lnTo>
                  <a:lnTo>
                    <a:pt x="2463825" y="2205092"/>
                  </a:lnTo>
                  <a:lnTo>
                    <a:pt x="2557523" y="2213327"/>
                  </a:lnTo>
                  <a:lnTo>
                    <a:pt x="2557687" y="2200593"/>
                  </a:lnTo>
                  <a:close/>
                </a:path>
                <a:path w="3122929" h="3613150" extrusionOk="0">
                  <a:moveTo>
                    <a:pt x="1658452" y="2108804"/>
                  </a:moveTo>
                  <a:lnTo>
                    <a:pt x="1268874" y="2074562"/>
                  </a:lnTo>
                  <a:lnTo>
                    <a:pt x="1265189" y="2086987"/>
                  </a:lnTo>
                  <a:lnTo>
                    <a:pt x="1658294" y="2121539"/>
                  </a:lnTo>
                  <a:lnTo>
                    <a:pt x="1658452" y="2108804"/>
                  </a:lnTo>
                  <a:close/>
                </a:path>
                <a:path w="3122929" h="3613150" extrusionOk="0">
                  <a:moveTo>
                    <a:pt x="2545342" y="2186759"/>
                  </a:moveTo>
                  <a:lnTo>
                    <a:pt x="2459275" y="2179194"/>
                  </a:lnTo>
                  <a:lnTo>
                    <a:pt x="2457937" y="2191825"/>
                  </a:lnTo>
                  <a:lnTo>
                    <a:pt x="2547165" y="2199668"/>
                  </a:lnTo>
                  <a:lnTo>
                    <a:pt x="2545342" y="2186759"/>
                  </a:lnTo>
                  <a:close/>
                </a:path>
                <a:path w="3122929" h="3613150" extrusionOk="0">
                  <a:moveTo>
                    <a:pt x="1653857" y="2095651"/>
                  </a:moveTo>
                  <a:lnTo>
                    <a:pt x="1272651" y="2062145"/>
                  </a:lnTo>
                  <a:lnTo>
                    <a:pt x="1270590" y="2074713"/>
                  </a:lnTo>
                  <a:lnTo>
                    <a:pt x="1656202" y="2108607"/>
                  </a:lnTo>
                  <a:lnTo>
                    <a:pt x="1653857" y="2095651"/>
                  </a:lnTo>
                  <a:close/>
                </a:path>
                <a:path w="3122929" h="3613150" extrusionOk="0">
                  <a:moveTo>
                    <a:pt x="2464948" y="2166943"/>
                  </a:moveTo>
                  <a:lnTo>
                    <a:pt x="2443950" y="2165098"/>
                  </a:lnTo>
                  <a:lnTo>
                    <a:pt x="2445277" y="2177963"/>
                  </a:lnTo>
                  <a:lnTo>
                    <a:pt x="2452186" y="2178571"/>
                  </a:lnTo>
                  <a:lnTo>
                    <a:pt x="2464948" y="2166943"/>
                  </a:lnTo>
                  <a:close/>
                </a:path>
                <a:path w="3122929" h="3613150" extrusionOk="0">
                  <a:moveTo>
                    <a:pt x="2464948" y="2166943"/>
                  </a:moveTo>
                  <a:lnTo>
                    <a:pt x="2452186" y="2178571"/>
                  </a:lnTo>
                  <a:lnTo>
                    <a:pt x="2452457" y="2178594"/>
                  </a:lnTo>
                  <a:lnTo>
                    <a:pt x="2464948" y="2166943"/>
                  </a:lnTo>
                  <a:close/>
                </a:path>
                <a:path w="3122929" h="3613150" extrusionOk="0">
                  <a:moveTo>
                    <a:pt x="2509833" y="2170889"/>
                  </a:moveTo>
                  <a:lnTo>
                    <a:pt x="2464948" y="2166943"/>
                  </a:lnTo>
                  <a:lnTo>
                    <a:pt x="2452457" y="2178594"/>
                  </a:lnTo>
                  <a:lnTo>
                    <a:pt x="2511340" y="2183770"/>
                  </a:lnTo>
                  <a:lnTo>
                    <a:pt x="2509833" y="2170889"/>
                  </a:lnTo>
                  <a:close/>
                </a:path>
                <a:path w="3122929" h="3613150" extrusionOk="0">
                  <a:moveTo>
                    <a:pt x="1661146" y="2070794"/>
                  </a:moveTo>
                  <a:lnTo>
                    <a:pt x="1269045" y="2036330"/>
                  </a:lnTo>
                  <a:lnTo>
                    <a:pt x="1267701" y="2048961"/>
                  </a:lnTo>
                  <a:lnTo>
                    <a:pt x="1268743" y="2061801"/>
                  </a:lnTo>
                  <a:lnTo>
                    <a:pt x="1656115" y="2095850"/>
                  </a:lnTo>
                  <a:lnTo>
                    <a:pt x="1658501" y="2083311"/>
                  </a:lnTo>
                  <a:lnTo>
                    <a:pt x="1659835" y="2083428"/>
                  </a:lnTo>
                  <a:lnTo>
                    <a:pt x="1661146" y="2070794"/>
                  </a:lnTo>
                  <a:close/>
                </a:path>
                <a:path w="3122929" h="3613150" extrusionOk="0">
                  <a:moveTo>
                    <a:pt x="2498272" y="2157124"/>
                  </a:moveTo>
                  <a:lnTo>
                    <a:pt x="2428445" y="2150986"/>
                  </a:lnTo>
                  <a:lnTo>
                    <a:pt x="2430449" y="2163911"/>
                  </a:lnTo>
                  <a:lnTo>
                    <a:pt x="2498950" y="2169932"/>
                  </a:lnTo>
                  <a:lnTo>
                    <a:pt x="2498272" y="2157124"/>
                  </a:lnTo>
                  <a:close/>
                </a:path>
                <a:path w="3122929" h="3613150" extrusionOk="0">
                  <a:moveTo>
                    <a:pt x="2477287" y="2142530"/>
                  </a:moveTo>
                  <a:lnTo>
                    <a:pt x="2415559" y="2137104"/>
                  </a:lnTo>
                  <a:lnTo>
                    <a:pt x="2418962" y="2150153"/>
                  </a:lnTo>
                  <a:lnTo>
                    <a:pt x="2477259" y="2155277"/>
                  </a:lnTo>
                  <a:lnTo>
                    <a:pt x="2477287" y="2142530"/>
                  </a:lnTo>
                  <a:close/>
                </a:path>
                <a:path w="3122929" h="3613150" extrusionOk="0">
                  <a:moveTo>
                    <a:pt x="2488182" y="2143488"/>
                  </a:moveTo>
                  <a:lnTo>
                    <a:pt x="2480854" y="2142844"/>
                  </a:lnTo>
                  <a:lnTo>
                    <a:pt x="2477259" y="2155277"/>
                  </a:lnTo>
                  <a:lnTo>
                    <a:pt x="2493594" y="2156712"/>
                  </a:lnTo>
                  <a:lnTo>
                    <a:pt x="2488182" y="2143488"/>
                  </a:lnTo>
                  <a:close/>
                </a:path>
                <a:path w="3122929" h="3613150" extrusionOk="0">
                  <a:moveTo>
                    <a:pt x="1662883" y="2058198"/>
                  </a:moveTo>
                  <a:lnTo>
                    <a:pt x="1272374" y="2023874"/>
                  </a:lnTo>
                  <a:lnTo>
                    <a:pt x="1271353" y="2036533"/>
                  </a:lnTo>
                  <a:lnTo>
                    <a:pt x="1661048" y="2070786"/>
                  </a:lnTo>
                  <a:lnTo>
                    <a:pt x="1662883" y="2058198"/>
                  </a:lnTo>
                  <a:close/>
                </a:path>
                <a:path w="3122929" h="3613150" extrusionOk="0">
                  <a:moveTo>
                    <a:pt x="2471355" y="2129260"/>
                  </a:moveTo>
                  <a:lnTo>
                    <a:pt x="2407730" y="2123667"/>
                  </a:lnTo>
                  <a:lnTo>
                    <a:pt x="2409011" y="2136529"/>
                  </a:lnTo>
                  <a:lnTo>
                    <a:pt x="2474397" y="2142276"/>
                  </a:lnTo>
                  <a:lnTo>
                    <a:pt x="2471355" y="2129260"/>
                  </a:lnTo>
                  <a:close/>
                </a:path>
                <a:path w="3122929" h="3613150" extrusionOk="0">
                  <a:moveTo>
                    <a:pt x="1660337" y="2045225"/>
                  </a:moveTo>
                  <a:lnTo>
                    <a:pt x="1276512" y="2011488"/>
                  </a:lnTo>
                  <a:lnTo>
                    <a:pt x="1273413" y="2023965"/>
                  </a:lnTo>
                  <a:lnTo>
                    <a:pt x="1661528" y="2058079"/>
                  </a:lnTo>
                  <a:lnTo>
                    <a:pt x="1660337" y="2045225"/>
                  </a:lnTo>
                  <a:close/>
                </a:path>
                <a:path w="3122929" h="3613150" extrusionOk="0">
                  <a:moveTo>
                    <a:pt x="2464609" y="2115918"/>
                  </a:moveTo>
                  <a:lnTo>
                    <a:pt x="2398411" y="2110099"/>
                  </a:lnTo>
                  <a:lnTo>
                    <a:pt x="2398744" y="2122877"/>
                  </a:lnTo>
                  <a:lnTo>
                    <a:pt x="2467381" y="2128910"/>
                  </a:lnTo>
                  <a:lnTo>
                    <a:pt x="2464609" y="2115918"/>
                  </a:lnTo>
                  <a:close/>
                </a:path>
                <a:path w="3122929" h="3613150" extrusionOk="0">
                  <a:moveTo>
                    <a:pt x="1659417" y="2032395"/>
                  </a:moveTo>
                  <a:lnTo>
                    <a:pt x="1273560" y="1998480"/>
                  </a:lnTo>
                  <a:lnTo>
                    <a:pt x="1275247" y="2011377"/>
                  </a:lnTo>
                  <a:lnTo>
                    <a:pt x="1655505" y="2044801"/>
                  </a:lnTo>
                  <a:lnTo>
                    <a:pt x="1659417" y="2032395"/>
                  </a:lnTo>
                  <a:close/>
                </a:path>
                <a:path w="3122929" h="3613150" extrusionOk="0">
                  <a:moveTo>
                    <a:pt x="2449014" y="2101798"/>
                  </a:moveTo>
                  <a:lnTo>
                    <a:pt x="2393246" y="2096896"/>
                  </a:lnTo>
                  <a:lnTo>
                    <a:pt x="2394166" y="2109726"/>
                  </a:lnTo>
                  <a:lnTo>
                    <a:pt x="2448444" y="2114497"/>
                  </a:lnTo>
                  <a:lnTo>
                    <a:pt x="2449014" y="2101798"/>
                  </a:lnTo>
                  <a:close/>
                </a:path>
                <a:path w="3122929" h="3613150" extrusionOk="0">
                  <a:moveTo>
                    <a:pt x="1660123" y="2019708"/>
                  </a:moveTo>
                  <a:lnTo>
                    <a:pt x="1274581" y="1985821"/>
                  </a:lnTo>
                  <a:lnTo>
                    <a:pt x="1272566" y="1998393"/>
                  </a:lnTo>
                  <a:lnTo>
                    <a:pt x="1660275" y="2032471"/>
                  </a:lnTo>
                  <a:lnTo>
                    <a:pt x="1660123" y="2019708"/>
                  </a:lnTo>
                  <a:close/>
                </a:path>
                <a:path w="3122929" h="3613150" extrusionOk="0">
                  <a:moveTo>
                    <a:pt x="2443668" y="2088579"/>
                  </a:moveTo>
                  <a:lnTo>
                    <a:pt x="2386366" y="2083543"/>
                  </a:lnTo>
                  <a:lnTo>
                    <a:pt x="2385254" y="2096194"/>
                  </a:lnTo>
                  <a:lnTo>
                    <a:pt x="2444137" y="2101369"/>
                  </a:lnTo>
                  <a:lnTo>
                    <a:pt x="2443668" y="2088579"/>
                  </a:lnTo>
                  <a:close/>
                </a:path>
                <a:path w="3122929" h="3613150" extrusionOk="0">
                  <a:moveTo>
                    <a:pt x="1666789" y="2007545"/>
                  </a:moveTo>
                  <a:lnTo>
                    <a:pt x="1278583" y="1973424"/>
                  </a:lnTo>
                  <a:lnTo>
                    <a:pt x="1276884" y="1986023"/>
                  </a:lnTo>
                  <a:lnTo>
                    <a:pt x="1664860" y="2020125"/>
                  </a:lnTo>
                  <a:lnTo>
                    <a:pt x="1666789" y="2007545"/>
                  </a:lnTo>
                  <a:close/>
                </a:path>
                <a:path w="3122929" h="3613150" extrusionOk="0">
                  <a:moveTo>
                    <a:pt x="2441258" y="2075618"/>
                  </a:moveTo>
                  <a:lnTo>
                    <a:pt x="2377318" y="2069998"/>
                  </a:lnTo>
                  <a:lnTo>
                    <a:pt x="2377921" y="2082800"/>
                  </a:lnTo>
                  <a:lnTo>
                    <a:pt x="2441907" y="2088424"/>
                  </a:lnTo>
                  <a:lnTo>
                    <a:pt x="2441258" y="2075618"/>
                  </a:lnTo>
                  <a:close/>
                </a:path>
                <a:path w="3122929" h="3613150" extrusionOk="0">
                  <a:moveTo>
                    <a:pt x="1663972" y="1994549"/>
                  </a:moveTo>
                  <a:lnTo>
                    <a:pt x="1283805" y="1961133"/>
                  </a:lnTo>
                  <a:lnTo>
                    <a:pt x="1279803" y="1973531"/>
                  </a:lnTo>
                  <a:lnTo>
                    <a:pt x="1665642" y="2007445"/>
                  </a:lnTo>
                  <a:lnTo>
                    <a:pt x="1663972" y="1994549"/>
                  </a:lnTo>
                  <a:close/>
                </a:path>
                <a:path w="3122929" h="3613150" extrusionOk="0">
                  <a:moveTo>
                    <a:pt x="2425437" y="2061479"/>
                  </a:moveTo>
                  <a:lnTo>
                    <a:pt x="2375901" y="2057125"/>
                  </a:lnTo>
                  <a:lnTo>
                    <a:pt x="2378266" y="2070082"/>
                  </a:lnTo>
                  <a:lnTo>
                    <a:pt x="2429698" y="2074602"/>
                  </a:lnTo>
                  <a:lnTo>
                    <a:pt x="2425437" y="2061479"/>
                  </a:lnTo>
                  <a:close/>
                </a:path>
                <a:path w="3122929" h="3613150" extrusionOk="0">
                  <a:moveTo>
                    <a:pt x="1674906" y="1931765"/>
                  </a:moveTo>
                  <a:lnTo>
                    <a:pt x="1280830" y="1897127"/>
                  </a:lnTo>
                  <a:lnTo>
                    <a:pt x="1275270" y="1960383"/>
                  </a:lnTo>
                  <a:lnTo>
                    <a:pt x="1669346" y="1995021"/>
                  </a:lnTo>
                  <a:lnTo>
                    <a:pt x="1674906" y="1931765"/>
                  </a:lnTo>
                  <a:close/>
                </a:path>
                <a:path w="3122929" h="3613150" extrusionOk="0">
                  <a:moveTo>
                    <a:pt x="2425555" y="2048740"/>
                  </a:moveTo>
                  <a:lnTo>
                    <a:pt x="2370420" y="2043894"/>
                  </a:lnTo>
                  <a:lnTo>
                    <a:pt x="2370888" y="2056684"/>
                  </a:lnTo>
                  <a:lnTo>
                    <a:pt x="2424579" y="2061403"/>
                  </a:lnTo>
                  <a:lnTo>
                    <a:pt x="2425555" y="2048740"/>
                  </a:lnTo>
                  <a:close/>
                </a:path>
                <a:path w="3122929" h="3613150" extrusionOk="0">
                  <a:moveTo>
                    <a:pt x="2423145" y="2035780"/>
                  </a:moveTo>
                  <a:lnTo>
                    <a:pt x="2366294" y="2030782"/>
                  </a:lnTo>
                  <a:lnTo>
                    <a:pt x="2369698" y="2043831"/>
                  </a:lnTo>
                  <a:lnTo>
                    <a:pt x="2424291" y="2048629"/>
                  </a:lnTo>
                  <a:lnTo>
                    <a:pt x="2423145" y="2035780"/>
                  </a:lnTo>
                  <a:close/>
                </a:path>
                <a:path w="3122929" h="3613150" extrusionOk="0">
                  <a:moveTo>
                    <a:pt x="2419155" y="2022680"/>
                  </a:moveTo>
                  <a:lnTo>
                    <a:pt x="2360271" y="2017504"/>
                  </a:lnTo>
                  <a:lnTo>
                    <a:pt x="2361191" y="2030334"/>
                  </a:lnTo>
                  <a:lnTo>
                    <a:pt x="2420030" y="2035506"/>
                  </a:lnTo>
                  <a:lnTo>
                    <a:pt x="2419155" y="2022680"/>
                  </a:lnTo>
                  <a:close/>
                </a:path>
                <a:path w="3122929" h="3613150" extrusionOk="0">
                  <a:moveTo>
                    <a:pt x="2410287" y="2009151"/>
                  </a:moveTo>
                  <a:lnTo>
                    <a:pt x="2364364" y="2005115"/>
                  </a:lnTo>
                  <a:lnTo>
                    <a:pt x="2360678" y="2017540"/>
                  </a:lnTo>
                  <a:lnTo>
                    <a:pt x="2407098" y="2021620"/>
                  </a:lnTo>
                  <a:lnTo>
                    <a:pt x="2410287" y="2009151"/>
                  </a:lnTo>
                  <a:close/>
                </a:path>
                <a:path w="3122929" h="3613150" extrusionOk="0">
                  <a:moveTo>
                    <a:pt x="2409051" y="1996294"/>
                  </a:moveTo>
                  <a:lnTo>
                    <a:pt x="2361773" y="1992138"/>
                  </a:lnTo>
                  <a:lnTo>
                    <a:pt x="2361790" y="2004889"/>
                  </a:lnTo>
                  <a:lnTo>
                    <a:pt x="2410197" y="2009143"/>
                  </a:lnTo>
                  <a:lnTo>
                    <a:pt x="2409051" y="1996294"/>
                  </a:lnTo>
                  <a:close/>
                </a:path>
                <a:path w="3122929" h="3613150" extrusionOk="0">
                  <a:moveTo>
                    <a:pt x="76599" y="1778531"/>
                  </a:moveTo>
                  <a:lnTo>
                    <a:pt x="35462" y="1774915"/>
                  </a:lnTo>
                  <a:lnTo>
                    <a:pt x="38645" y="1787944"/>
                  </a:lnTo>
                  <a:lnTo>
                    <a:pt x="73519" y="1791009"/>
                  </a:lnTo>
                  <a:lnTo>
                    <a:pt x="76599" y="1778531"/>
                  </a:lnTo>
                  <a:close/>
                </a:path>
                <a:path w="3122929" h="3613150" extrusionOk="0">
                  <a:moveTo>
                    <a:pt x="95461" y="1780189"/>
                  </a:moveTo>
                  <a:lnTo>
                    <a:pt x="79006" y="1778742"/>
                  </a:lnTo>
                  <a:lnTo>
                    <a:pt x="82888" y="1791832"/>
                  </a:lnTo>
                  <a:lnTo>
                    <a:pt x="88754" y="1792348"/>
                  </a:lnTo>
                  <a:lnTo>
                    <a:pt x="95461" y="1780189"/>
                  </a:lnTo>
                  <a:close/>
                </a:path>
                <a:path w="3122929" h="3613150" extrusionOk="0">
                  <a:moveTo>
                    <a:pt x="121326" y="1782462"/>
                  </a:moveTo>
                  <a:lnTo>
                    <a:pt x="96035" y="1780239"/>
                  </a:lnTo>
                  <a:lnTo>
                    <a:pt x="96142" y="1792997"/>
                  </a:lnTo>
                  <a:lnTo>
                    <a:pt x="120214" y="1795113"/>
                  </a:lnTo>
                  <a:lnTo>
                    <a:pt x="121326" y="1782462"/>
                  </a:lnTo>
                  <a:close/>
                </a:path>
                <a:path w="3122929" h="3613150" extrusionOk="0">
                  <a:moveTo>
                    <a:pt x="262001" y="1794827"/>
                  </a:moveTo>
                  <a:lnTo>
                    <a:pt x="121326" y="1782462"/>
                  </a:lnTo>
                  <a:lnTo>
                    <a:pt x="124482" y="1795488"/>
                  </a:lnTo>
                  <a:lnTo>
                    <a:pt x="258929" y="1807306"/>
                  </a:lnTo>
                  <a:lnTo>
                    <a:pt x="262001" y="1794827"/>
                  </a:lnTo>
                  <a:close/>
                </a:path>
                <a:path w="3122929" h="3613150" extrusionOk="0">
                  <a:moveTo>
                    <a:pt x="280862" y="1796485"/>
                  </a:moveTo>
                  <a:lnTo>
                    <a:pt x="269420" y="1795479"/>
                  </a:lnTo>
                  <a:lnTo>
                    <a:pt x="274164" y="1808645"/>
                  </a:lnTo>
                  <a:lnTo>
                    <a:pt x="280862" y="1796485"/>
                  </a:lnTo>
                  <a:close/>
                </a:path>
                <a:path w="3122929" h="3613150" extrusionOk="0">
                  <a:moveTo>
                    <a:pt x="306728" y="1798758"/>
                  </a:moveTo>
                  <a:lnTo>
                    <a:pt x="281436" y="1796535"/>
                  </a:lnTo>
                  <a:lnTo>
                    <a:pt x="280730" y="1809222"/>
                  </a:lnTo>
                  <a:lnTo>
                    <a:pt x="305616" y="1811409"/>
                  </a:lnTo>
                  <a:lnTo>
                    <a:pt x="306728" y="1798758"/>
                  </a:lnTo>
                  <a:close/>
                </a:path>
                <a:path w="3122929" h="3613150" extrusionOk="0">
                  <a:moveTo>
                    <a:pt x="447415" y="1811124"/>
                  </a:moveTo>
                  <a:lnTo>
                    <a:pt x="306728" y="1798758"/>
                  </a:lnTo>
                  <a:lnTo>
                    <a:pt x="309883" y="1811784"/>
                  </a:lnTo>
                  <a:lnTo>
                    <a:pt x="444317" y="1823601"/>
                  </a:lnTo>
                  <a:lnTo>
                    <a:pt x="447415" y="1811124"/>
                  </a:lnTo>
                  <a:close/>
                </a:path>
                <a:path w="3122929" h="3613150" extrusionOk="0">
                  <a:moveTo>
                    <a:pt x="466245" y="1812779"/>
                  </a:moveTo>
                  <a:lnTo>
                    <a:pt x="454821" y="1811775"/>
                  </a:lnTo>
                  <a:lnTo>
                    <a:pt x="459579" y="1824942"/>
                  </a:lnTo>
                  <a:lnTo>
                    <a:pt x="466245" y="1812779"/>
                  </a:lnTo>
                  <a:close/>
                </a:path>
                <a:path w="3122929" h="3613150" extrusionOk="0">
                  <a:moveTo>
                    <a:pt x="492120" y="1815053"/>
                  </a:moveTo>
                  <a:lnTo>
                    <a:pt x="466832" y="1812831"/>
                  </a:lnTo>
                  <a:lnTo>
                    <a:pt x="466127" y="1825518"/>
                  </a:lnTo>
                  <a:lnTo>
                    <a:pt x="491008" y="1827705"/>
                  </a:lnTo>
                  <a:lnTo>
                    <a:pt x="492120" y="1815053"/>
                  </a:lnTo>
                  <a:close/>
                </a:path>
                <a:path w="3122929" h="3613150" extrusionOk="0">
                  <a:moveTo>
                    <a:pt x="632826" y="1827421"/>
                  </a:moveTo>
                  <a:lnTo>
                    <a:pt x="492120" y="1815053"/>
                  </a:lnTo>
                  <a:lnTo>
                    <a:pt x="495298" y="1828082"/>
                  </a:lnTo>
                  <a:lnTo>
                    <a:pt x="629727" y="1839898"/>
                  </a:lnTo>
                  <a:lnTo>
                    <a:pt x="632826" y="1827421"/>
                  </a:lnTo>
                  <a:close/>
                </a:path>
                <a:path w="3122929" h="3613150" extrusionOk="0">
                  <a:moveTo>
                    <a:pt x="651656" y="1829076"/>
                  </a:moveTo>
                  <a:lnTo>
                    <a:pt x="640231" y="1828072"/>
                  </a:lnTo>
                  <a:lnTo>
                    <a:pt x="644989" y="1841239"/>
                  </a:lnTo>
                  <a:lnTo>
                    <a:pt x="651656" y="1829076"/>
                  </a:lnTo>
                  <a:close/>
                </a:path>
                <a:path w="3122929" h="3613150" extrusionOk="0">
                  <a:moveTo>
                    <a:pt x="677485" y="1831346"/>
                  </a:moveTo>
                  <a:lnTo>
                    <a:pt x="652198" y="1829124"/>
                  </a:lnTo>
                  <a:lnTo>
                    <a:pt x="652350" y="1841886"/>
                  </a:lnTo>
                  <a:lnTo>
                    <a:pt x="676373" y="1843998"/>
                  </a:lnTo>
                  <a:lnTo>
                    <a:pt x="677485" y="1831346"/>
                  </a:lnTo>
                  <a:close/>
                </a:path>
                <a:path w="3122929" h="3613150" extrusionOk="0">
                  <a:moveTo>
                    <a:pt x="818191" y="1843714"/>
                  </a:moveTo>
                  <a:lnTo>
                    <a:pt x="677485" y="1831346"/>
                  </a:lnTo>
                  <a:lnTo>
                    <a:pt x="680663" y="1844375"/>
                  </a:lnTo>
                  <a:lnTo>
                    <a:pt x="815137" y="1856194"/>
                  </a:lnTo>
                  <a:lnTo>
                    <a:pt x="818191" y="1843714"/>
                  </a:lnTo>
                  <a:close/>
                </a:path>
                <a:path w="3122929" h="3613150" extrusionOk="0">
                  <a:moveTo>
                    <a:pt x="837066" y="1845373"/>
                  </a:moveTo>
                  <a:lnTo>
                    <a:pt x="825641" y="1844369"/>
                  </a:lnTo>
                  <a:lnTo>
                    <a:pt x="830355" y="1857532"/>
                  </a:lnTo>
                  <a:lnTo>
                    <a:pt x="837066" y="1845373"/>
                  </a:lnTo>
                  <a:close/>
                </a:path>
                <a:path w="3122929" h="3613150" extrusionOk="0">
                  <a:moveTo>
                    <a:pt x="862895" y="1847643"/>
                  </a:moveTo>
                  <a:lnTo>
                    <a:pt x="837608" y="1845421"/>
                  </a:lnTo>
                  <a:lnTo>
                    <a:pt x="837760" y="1858183"/>
                  </a:lnTo>
                  <a:lnTo>
                    <a:pt x="861783" y="1860294"/>
                  </a:lnTo>
                  <a:lnTo>
                    <a:pt x="862895" y="1847643"/>
                  </a:lnTo>
                  <a:close/>
                </a:path>
                <a:path w="3122929" h="3613150" extrusionOk="0">
                  <a:moveTo>
                    <a:pt x="1003601" y="1860011"/>
                  </a:moveTo>
                  <a:lnTo>
                    <a:pt x="862895" y="1847643"/>
                  </a:lnTo>
                  <a:lnTo>
                    <a:pt x="866073" y="1860672"/>
                  </a:lnTo>
                  <a:lnTo>
                    <a:pt x="1000547" y="1872491"/>
                  </a:lnTo>
                  <a:lnTo>
                    <a:pt x="1003601" y="1860011"/>
                  </a:lnTo>
                  <a:close/>
                </a:path>
                <a:path w="3122929" h="3613150" extrusionOk="0">
                  <a:moveTo>
                    <a:pt x="1022476" y="1861670"/>
                  </a:moveTo>
                  <a:lnTo>
                    <a:pt x="1011007" y="1860662"/>
                  </a:lnTo>
                  <a:lnTo>
                    <a:pt x="1015765" y="1873829"/>
                  </a:lnTo>
                  <a:lnTo>
                    <a:pt x="1022476" y="1861670"/>
                  </a:lnTo>
                  <a:close/>
                </a:path>
                <a:path w="3122929" h="3613150" extrusionOk="0">
                  <a:moveTo>
                    <a:pt x="1048305" y="1863940"/>
                  </a:moveTo>
                  <a:lnTo>
                    <a:pt x="1023018" y="1861717"/>
                  </a:lnTo>
                  <a:lnTo>
                    <a:pt x="1023125" y="1874476"/>
                  </a:lnTo>
                  <a:lnTo>
                    <a:pt x="1047193" y="1876591"/>
                  </a:lnTo>
                  <a:lnTo>
                    <a:pt x="1048305" y="1863940"/>
                  </a:lnTo>
                  <a:close/>
                </a:path>
                <a:path w="3122929" h="3613150" extrusionOk="0">
                  <a:moveTo>
                    <a:pt x="1188966" y="1876304"/>
                  </a:moveTo>
                  <a:lnTo>
                    <a:pt x="1048305" y="1863940"/>
                  </a:lnTo>
                  <a:lnTo>
                    <a:pt x="1051438" y="1876964"/>
                  </a:lnTo>
                  <a:lnTo>
                    <a:pt x="1185912" y="1888784"/>
                  </a:lnTo>
                  <a:lnTo>
                    <a:pt x="1188966" y="1876304"/>
                  </a:lnTo>
                  <a:close/>
                </a:path>
                <a:path w="3122929" h="3613150" extrusionOk="0">
                  <a:moveTo>
                    <a:pt x="1207886" y="1877967"/>
                  </a:moveTo>
                  <a:lnTo>
                    <a:pt x="1196417" y="1876959"/>
                  </a:lnTo>
                  <a:lnTo>
                    <a:pt x="1201175" y="1890126"/>
                  </a:lnTo>
                  <a:lnTo>
                    <a:pt x="1207886" y="1877967"/>
                  </a:lnTo>
                  <a:close/>
                </a:path>
                <a:path w="3122929" h="3613150" extrusionOk="0">
                  <a:moveTo>
                    <a:pt x="1696880" y="1920948"/>
                  </a:moveTo>
                  <a:lnTo>
                    <a:pt x="1208428" y="1878014"/>
                  </a:lnTo>
                  <a:lnTo>
                    <a:pt x="1208536" y="1890773"/>
                  </a:lnTo>
                  <a:lnTo>
                    <a:pt x="1691839" y="1933253"/>
                  </a:lnTo>
                  <a:lnTo>
                    <a:pt x="1696880" y="1920948"/>
                  </a:lnTo>
                  <a:close/>
                </a:path>
                <a:path w="3122929" h="3613150" extrusionOk="0">
                  <a:moveTo>
                    <a:pt x="1745197" y="1925194"/>
                  </a:moveTo>
                  <a:lnTo>
                    <a:pt x="1696880" y="1920948"/>
                  </a:lnTo>
                  <a:lnTo>
                    <a:pt x="1697032" y="1933710"/>
                  </a:lnTo>
                  <a:lnTo>
                    <a:pt x="1742098" y="1937671"/>
                  </a:lnTo>
                  <a:lnTo>
                    <a:pt x="1745197" y="1925194"/>
                  </a:lnTo>
                  <a:close/>
                </a:path>
                <a:path w="3122929" h="3613150" extrusionOk="0">
                  <a:moveTo>
                    <a:pt x="1764072" y="1926853"/>
                  </a:moveTo>
                  <a:lnTo>
                    <a:pt x="1752602" y="1925845"/>
                  </a:lnTo>
                  <a:lnTo>
                    <a:pt x="1757361" y="1939013"/>
                  </a:lnTo>
                  <a:lnTo>
                    <a:pt x="1764072" y="1926853"/>
                  </a:lnTo>
                  <a:close/>
                </a:path>
                <a:path w="3122929" h="3613150" extrusionOk="0">
                  <a:moveTo>
                    <a:pt x="1789901" y="1929124"/>
                  </a:moveTo>
                  <a:lnTo>
                    <a:pt x="1764614" y="1926901"/>
                  </a:lnTo>
                  <a:lnTo>
                    <a:pt x="1763908" y="1939588"/>
                  </a:lnTo>
                  <a:lnTo>
                    <a:pt x="1788789" y="1941775"/>
                  </a:lnTo>
                  <a:lnTo>
                    <a:pt x="1789901" y="1929124"/>
                  </a:lnTo>
                  <a:close/>
                </a:path>
                <a:path w="3122929" h="3613150" extrusionOk="0">
                  <a:moveTo>
                    <a:pt x="1930607" y="1941491"/>
                  </a:moveTo>
                  <a:lnTo>
                    <a:pt x="1789901" y="1929124"/>
                  </a:lnTo>
                  <a:lnTo>
                    <a:pt x="1793079" y="1942152"/>
                  </a:lnTo>
                  <a:lnTo>
                    <a:pt x="1927508" y="1953968"/>
                  </a:lnTo>
                  <a:lnTo>
                    <a:pt x="1930607" y="1941491"/>
                  </a:lnTo>
                  <a:close/>
                </a:path>
                <a:path w="3122929" h="3613150" extrusionOk="0">
                  <a:moveTo>
                    <a:pt x="1949482" y="1943150"/>
                  </a:moveTo>
                  <a:lnTo>
                    <a:pt x="1938013" y="1942142"/>
                  </a:lnTo>
                  <a:lnTo>
                    <a:pt x="1942726" y="1955305"/>
                  </a:lnTo>
                  <a:lnTo>
                    <a:pt x="1949482" y="1943150"/>
                  </a:lnTo>
                  <a:close/>
                </a:path>
                <a:path w="3122929" h="3613150" extrusionOk="0">
                  <a:moveTo>
                    <a:pt x="1975312" y="1945421"/>
                  </a:moveTo>
                  <a:lnTo>
                    <a:pt x="1950024" y="1943198"/>
                  </a:lnTo>
                  <a:lnTo>
                    <a:pt x="1949319" y="1955885"/>
                  </a:lnTo>
                  <a:lnTo>
                    <a:pt x="1974199" y="1958072"/>
                  </a:lnTo>
                  <a:lnTo>
                    <a:pt x="1975312" y="1945421"/>
                  </a:lnTo>
                  <a:close/>
                </a:path>
                <a:path w="3122929" h="3613150" extrusionOk="0">
                  <a:moveTo>
                    <a:pt x="2115972" y="1957784"/>
                  </a:moveTo>
                  <a:lnTo>
                    <a:pt x="1975312" y="1945421"/>
                  </a:lnTo>
                  <a:lnTo>
                    <a:pt x="1978489" y="1958449"/>
                  </a:lnTo>
                  <a:lnTo>
                    <a:pt x="2112919" y="1970265"/>
                  </a:lnTo>
                  <a:lnTo>
                    <a:pt x="2115972" y="1957784"/>
                  </a:lnTo>
                  <a:close/>
                </a:path>
                <a:path w="3122929" h="3613150" extrusionOk="0">
                  <a:moveTo>
                    <a:pt x="2134847" y="1959443"/>
                  </a:moveTo>
                  <a:lnTo>
                    <a:pt x="2123423" y="1958439"/>
                  </a:lnTo>
                  <a:lnTo>
                    <a:pt x="2128136" y="1971602"/>
                  </a:lnTo>
                  <a:lnTo>
                    <a:pt x="2134847" y="1959443"/>
                  </a:lnTo>
                  <a:close/>
                </a:path>
                <a:path w="3122929" h="3613150" extrusionOk="0">
                  <a:moveTo>
                    <a:pt x="2160722" y="1961718"/>
                  </a:moveTo>
                  <a:lnTo>
                    <a:pt x="2135434" y="1959495"/>
                  </a:lnTo>
                  <a:lnTo>
                    <a:pt x="2134729" y="1972182"/>
                  </a:lnTo>
                  <a:lnTo>
                    <a:pt x="2159610" y="1974369"/>
                  </a:lnTo>
                  <a:lnTo>
                    <a:pt x="2160722" y="1961718"/>
                  </a:lnTo>
                  <a:close/>
                </a:path>
                <a:path w="3122929" h="3613150" extrusionOk="0">
                  <a:moveTo>
                    <a:pt x="2301382" y="1974081"/>
                  </a:moveTo>
                  <a:lnTo>
                    <a:pt x="2160722" y="1961718"/>
                  </a:lnTo>
                  <a:lnTo>
                    <a:pt x="2163854" y="1974742"/>
                  </a:lnTo>
                  <a:lnTo>
                    <a:pt x="2298329" y="1986562"/>
                  </a:lnTo>
                  <a:lnTo>
                    <a:pt x="2301382" y="1974081"/>
                  </a:lnTo>
                  <a:close/>
                </a:path>
                <a:path w="3122929" h="3613150" extrusionOk="0">
                  <a:moveTo>
                    <a:pt x="2320258" y="1975740"/>
                  </a:moveTo>
                  <a:lnTo>
                    <a:pt x="2308788" y="1974732"/>
                  </a:lnTo>
                  <a:lnTo>
                    <a:pt x="2313546" y="1987899"/>
                  </a:lnTo>
                  <a:lnTo>
                    <a:pt x="2320258" y="1975740"/>
                  </a:lnTo>
                  <a:close/>
                </a:path>
                <a:path w="3122929" h="3613150" extrusionOk="0">
                  <a:moveTo>
                    <a:pt x="2346132" y="1978014"/>
                  </a:moveTo>
                  <a:lnTo>
                    <a:pt x="2320845" y="1975792"/>
                  </a:lnTo>
                  <a:lnTo>
                    <a:pt x="2320139" y="1988479"/>
                  </a:lnTo>
                  <a:lnTo>
                    <a:pt x="2345020" y="1990666"/>
                  </a:lnTo>
                  <a:lnTo>
                    <a:pt x="2346132" y="1978014"/>
                  </a:lnTo>
                  <a:close/>
                </a:path>
                <a:path w="3122929" h="3613150" extrusionOk="0">
                  <a:moveTo>
                    <a:pt x="2486341" y="1990338"/>
                  </a:moveTo>
                  <a:lnTo>
                    <a:pt x="2346132" y="1978014"/>
                  </a:lnTo>
                  <a:lnTo>
                    <a:pt x="2349265" y="1991039"/>
                  </a:lnTo>
                  <a:lnTo>
                    <a:pt x="2483242" y="2002815"/>
                  </a:lnTo>
                  <a:lnTo>
                    <a:pt x="2486341" y="1990338"/>
                  </a:lnTo>
                  <a:close/>
                </a:path>
                <a:path w="3122929" h="3613150" extrusionOk="0">
                  <a:moveTo>
                    <a:pt x="2505171" y="1991993"/>
                  </a:moveTo>
                  <a:lnTo>
                    <a:pt x="2488734" y="1990549"/>
                  </a:lnTo>
                  <a:lnTo>
                    <a:pt x="2492635" y="2003640"/>
                  </a:lnTo>
                  <a:lnTo>
                    <a:pt x="2498460" y="2004152"/>
                  </a:lnTo>
                  <a:lnTo>
                    <a:pt x="2505171" y="1991993"/>
                  </a:lnTo>
                  <a:close/>
                </a:path>
                <a:path w="3122929" h="3613150" extrusionOk="0">
                  <a:moveTo>
                    <a:pt x="2531046" y="1994268"/>
                  </a:moveTo>
                  <a:lnTo>
                    <a:pt x="2505758" y="1992045"/>
                  </a:lnTo>
                  <a:lnTo>
                    <a:pt x="2505053" y="2004732"/>
                  </a:lnTo>
                  <a:lnTo>
                    <a:pt x="2529934" y="2006919"/>
                  </a:lnTo>
                  <a:lnTo>
                    <a:pt x="2531046" y="1994268"/>
                  </a:lnTo>
                  <a:close/>
                </a:path>
                <a:path w="3122929" h="3613150" extrusionOk="0">
                  <a:moveTo>
                    <a:pt x="2671706" y="2006631"/>
                  </a:moveTo>
                  <a:lnTo>
                    <a:pt x="2531046" y="1994268"/>
                  </a:lnTo>
                  <a:lnTo>
                    <a:pt x="2534178" y="2007292"/>
                  </a:lnTo>
                  <a:lnTo>
                    <a:pt x="2668653" y="2019112"/>
                  </a:lnTo>
                  <a:lnTo>
                    <a:pt x="2671706" y="2006631"/>
                  </a:lnTo>
                  <a:close/>
                </a:path>
                <a:path w="3122929" h="3613150" extrusionOk="0">
                  <a:moveTo>
                    <a:pt x="2690581" y="2008290"/>
                  </a:moveTo>
                  <a:lnTo>
                    <a:pt x="2679157" y="2007286"/>
                  </a:lnTo>
                  <a:lnTo>
                    <a:pt x="2683870" y="2020449"/>
                  </a:lnTo>
                  <a:lnTo>
                    <a:pt x="2690581" y="2008290"/>
                  </a:lnTo>
                  <a:close/>
                </a:path>
                <a:path w="3122929" h="3613150" extrusionOk="0">
                  <a:moveTo>
                    <a:pt x="2716456" y="2010565"/>
                  </a:moveTo>
                  <a:lnTo>
                    <a:pt x="2691123" y="2008338"/>
                  </a:lnTo>
                  <a:lnTo>
                    <a:pt x="2691276" y="2021100"/>
                  </a:lnTo>
                  <a:lnTo>
                    <a:pt x="2715344" y="2023216"/>
                  </a:lnTo>
                  <a:lnTo>
                    <a:pt x="2716456" y="2010565"/>
                  </a:lnTo>
                  <a:close/>
                </a:path>
                <a:path w="3122929" h="3613150" extrusionOk="0">
                  <a:moveTo>
                    <a:pt x="2857117" y="2022928"/>
                  </a:moveTo>
                  <a:lnTo>
                    <a:pt x="2716456" y="2010565"/>
                  </a:lnTo>
                  <a:lnTo>
                    <a:pt x="2719588" y="2023589"/>
                  </a:lnTo>
                  <a:lnTo>
                    <a:pt x="2854063" y="2035409"/>
                  </a:lnTo>
                  <a:lnTo>
                    <a:pt x="2857117" y="2022928"/>
                  </a:lnTo>
                  <a:close/>
                </a:path>
                <a:path w="3122929" h="3613150" extrusionOk="0">
                  <a:moveTo>
                    <a:pt x="2875992" y="2024587"/>
                  </a:moveTo>
                  <a:lnTo>
                    <a:pt x="2864522" y="2023579"/>
                  </a:lnTo>
                  <a:lnTo>
                    <a:pt x="2869280" y="2036746"/>
                  </a:lnTo>
                  <a:lnTo>
                    <a:pt x="2875992" y="2024587"/>
                  </a:lnTo>
                  <a:close/>
                </a:path>
                <a:path w="3122929" h="3613150" extrusionOk="0">
                  <a:moveTo>
                    <a:pt x="2901821" y="2026858"/>
                  </a:moveTo>
                  <a:lnTo>
                    <a:pt x="2876534" y="2024635"/>
                  </a:lnTo>
                  <a:lnTo>
                    <a:pt x="2876686" y="2037397"/>
                  </a:lnTo>
                  <a:lnTo>
                    <a:pt x="2900709" y="2039509"/>
                  </a:lnTo>
                  <a:lnTo>
                    <a:pt x="2901821" y="2026858"/>
                  </a:lnTo>
                  <a:close/>
                </a:path>
                <a:path w="3122929" h="3613150" extrusionOk="0">
                  <a:moveTo>
                    <a:pt x="2922141" y="2028644"/>
                  </a:moveTo>
                  <a:lnTo>
                    <a:pt x="2901821" y="2026858"/>
                  </a:lnTo>
                  <a:lnTo>
                    <a:pt x="2907076" y="2040068"/>
                  </a:lnTo>
                  <a:lnTo>
                    <a:pt x="2914391" y="2040711"/>
                  </a:lnTo>
                  <a:lnTo>
                    <a:pt x="2922141" y="2028644"/>
                  </a:lnTo>
                  <a:close/>
                </a:path>
                <a:path w="3122929" h="3613150" extrusionOk="0">
                  <a:moveTo>
                    <a:pt x="2951585" y="2018483"/>
                  </a:moveTo>
                  <a:lnTo>
                    <a:pt x="24523" y="1761204"/>
                  </a:lnTo>
                  <a:lnTo>
                    <a:pt x="26955" y="1774167"/>
                  </a:lnTo>
                  <a:lnTo>
                    <a:pt x="2946091" y="2030749"/>
                  </a:lnTo>
                  <a:lnTo>
                    <a:pt x="2951585" y="2018483"/>
                  </a:lnTo>
                  <a:close/>
                </a:path>
                <a:path w="3122929" h="3613150" extrusionOk="0">
                  <a:moveTo>
                    <a:pt x="2958232" y="2006318"/>
                  </a:moveTo>
                  <a:lnTo>
                    <a:pt x="5354" y="1746771"/>
                  </a:lnTo>
                  <a:lnTo>
                    <a:pt x="8948" y="1759835"/>
                  </a:lnTo>
                  <a:lnTo>
                    <a:pt x="2956172" y="2018886"/>
                  </a:lnTo>
                  <a:lnTo>
                    <a:pt x="2958232" y="2006318"/>
                  </a:lnTo>
                  <a:close/>
                </a:path>
                <a:path w="3122929" h="3613150" extrusionOk="0">
                  <a:moveTo>
                    <a:pt x="2975990" y="1982381"/>
                  </a:moveTo>
                  <a:lnTo>
                    <a:pt x="2872" y="1721054"/>
                  </a:lnTo>
                  <a:lnTo>
                    <a:pt x="0" y="1733551"/>
                  </a:lnTo>
                  <a:lnTo>
                    <a:pt x="648" y="1746357"/>
                  </a:lnTo>
                  <a:lnTo>
                    <a:pt x="2964870" y="2006901"/>
                  </a:lnTo>
                  <a:lnTo>
                    <a:pt x="2970136" y="1994615"/>
                  </a:lnTo>
                  <a:lnTo>
                    <a:pt x="2972710" y="1994842"/>
                  </a:lnTo>
                  <a:lnTo>
                    <a:pt x="2975990" y="1982381"/>
                  </a:lnTo>
                  <a:close/>
                </a:path>
                <a:path w="3122929" h="3613150" extrusionOk="0">
                  <a:moveTo>
                    <a:pt x="2979947" y="1969980"/>
                  </a:moveTo>
                  <a:lnTo>
                    <a:pt x="2291" y="1708254"/>
                  </a:lnTo>
                  <a:lnTo>
                    <a:pt x="1179" y="1720906"/>
                  </a:lnTo>
                  <a:lnTo>
                    <a:pt x="2978699" y="1982619"/>
                  </a:lnTo>
                  <a:lnTo>
                    <a:pt x="2979947" y="1969980"/>
                  </a:lnTo>
                  <a:close/>
                </a:path>
                <a:path w="3122929" h="3613150" extrusionOk="0">
                  <a:moveTo>
                    <a:pt x="2978485" y="1957102"/>
                  </a:moveTo>
                  <a:lnTo>
                    <a:pt x="4724" y="1695719"/>
                  </a:lnTo>
                  <a:lnTo>
                    <a:pt x="4045" y="1708409"/>
                  </a:lnTo>
                  <a:lnTo>
                    <a:pt x="2979676" y="1969956"/>
                  </a:lnTo>
                  <a:lnTo>
                    <a:pt x="2978485" y="1957102"/>
                  </a:lnTo>
                  <a:close/>
                </a:path>
                <a:path w="3122929" h="3613150" extrusionOk="0">
                  <a:moveTo>
                    <a:pt x="2984578" y="1932140"/>
                  </a:moveTo>
                  <a:lnTo>
                    <a:pt x="6372" y="1670366"/>
                  </a:lnTo>
                  <a:lnTo>
                    <a:pt x="4279" y="1682931"/>
                  </a:lnTo>
                  <a:lnTo>
                    <a:pt x="1844" y="1682717"/>
                  </a:lnTo>
                  <a:lnTo>
                    <a:pt x="1731" y="1695456"/>
                  </a:lnTo>
                  <a:lnTo>
                    <a:pt x="2976904" y="1956963"/>
                  </a:lnTo>
                  <a:lnTo>
                    <a:pt x="2979145" y="1944411"/>
                  </a:lnTo>
                  <a:lnTo>
                    <a:pt x="2984578" y="1932140"/>
                  </a:lnTo>
                  <a:close/>
                </a:path>
                <a:path w="3122929" h="3613150" extrusionOk="0">
                  <a:moveTo>
                    <a:pt x="2983672" y="1919311"/>
                  </a:moveTo>
                  <a:lnTo>
                    <a:pt x="9069" y="1657854"/>
                  </a:lnTo>
                  <a:lnTo>
                    <a:pt x="6511" y="1670378"/>
                  </a:lnTo>
                  <a:lnTo>
                    <a:pt x="2981838" y="1931899"/>
                  </a:lnTo>
                  <a:lnTo>
                    <a:pt x="2983672" y="1919311"/>
                  </a:lnTo>
                  <a:close/>
                </a:path>
                <a:path w="3122929" h="3613150" extrusionOk="0">
                  <a:moveTo>
                    <a:pt x="2981064" y="1893584"/>
                  </a:moveTo>
                  <a:lnTo>
                    <a:pt x="7901" y="1632254"/>
                  </a:lnTo>
                  <a:lnTo>
                    <a:pt x="5968" y="1644833"/>
                  </a:lnTo>
                  <a:lnTo>
                    <a:pt x="6010" y="1657585"/>
                  </a:lnTo>
                  <a:lnTo>
                    <a:pt x="2982227" y="1919184"/>
                  </a:lnTo>
                  <a:lnTo>
                    <a:pt x="2981036" y="1906331"/>
                  </a:lnTo>
                  <a:lnTo>
                    <a:pt x="2979140" y="1906164"/>
                  </a:lnTo>
                  <a:lnTo>
                    <a:pt x="2981064" y="1893584"/>
                  </a:lnTo>
                  <a:close/>
                </a:path>
                <a:path w="3122929" h="3613150" extrusionOk="0">
                  <a:moveTo>
                    <a:pt x="2985668" y="1881240"/>
                  </a:moveTo>
                  <a:lnTo>
                    <a:pt x="13339" y="1619983"/>
                  </a:lnTo>
                  <a:lnTo>
                    <a:pt x="11371" y="1632559"/>
                  </a:lnTo>
                  <a:lnTo>
                    <a:pt x="2981426" y="1893616"/>
                  </a:lnTo>
                  <a:lnTo>
                    <a:pt x="2985668" y="1881240"/>
                  </a:lnTo>
                  <a:close/>
                </a:path>
                <a:path w="3122929" h="3613150" extrusionOk="0">
                  <a:moveTo>
                    <a:pt x="2986437" y="1868558"/>
                  </a:moveTo>
                  <a:lnTo>
                    <a:pt x="15894" y="1607458"/>
                  </a:lnTo>
                  <a:lnTo>
                    <a:pt x="15178" y="1620144"/>
                  </a:lnTo>
                  <a:lnTo>
                    <a:pt x="2986483" y="1881311"/>
                  </a:lnTo>
                  <a:lnTo>
                    <a:pt x="2986437" y="1868558"/>
                  </a:lnTo>
                  <a:close/>
                </a:path>
                <a:path w="3122929" h="3613150" extrusionOk="0">
                  <a:moveTo>
                    <a:pt x="2984491" y="1855638"/>
                  </a:moveTo>
                  <a:lnTo>
                    <a:pt x="9899" y="1594182"/>
                  </a:lnTo>
                  <a:lnTo>
                    <a:pt x="9461" y="1606893"/>
                  </a:lnTo>
                  <a:lnTo>
                    <a:pt x="2980489" y="1868036"/>
                  </a:lnTo>
                  <a:lnTo>
                    <a:pt x="2984491" y="1855638"/>
                  </a:lnTo>
                  <a:close/>
                </a:path>
                <a:path w="3122929" h="3613150" extrusionOk="0">
                  <a:moveTo>
                    <a:pt x="2986867" y="1843098"/>
                  </a:moveTo>
                  <a:lnTo>
                    <a:pt x="8875" y="1581343"/>
                  </a:lnTo>
                  <a:lnTo>
                    <a:pt x="12638" y="1594423"/>
                  </a:lnTo>
                  <a:lnTo>
                    <a:pt x="2985936" y="1855765"/>
                  </a:lnTo>
                  <a:lnTo>
                    <a:pt x="2986867" y="1843098"/>
                  </a:lnTo>
                  <a:close/>
                </a:path>
                <a:path w="3122929" h="3613150" extrusionOk="0">
                  <a:moveTo>
                    <a:pt x="2991727" y="1830777"/>
                  </a:moveTo>
                  <a:lnTo>
                    <a:pt x="15539" y="1569180"/>
                  </a:lnTo>
                  <a:lnTo>
                    <a:pt x="13310" y="1581733"/>
                  </a:lnTo>
                  <a:lnTo>
                    <a:pt x="2989712" y="1843348"/>
                  </a:lnTo>
                  <a:lnTo>
                    <a:pt x="2991727" y="1830777"/>
                  </a:lnTo>
                  <a:close/>
                </a:path>
                <a:path w="3122929" h="3613150" extrusionOk="0">
                  <a:moveTo>
                    <a:pt x="2989091" y="1817796"/>
                  </a:moveTo>
                  <a:lnTo>
                    <a:pt x="14576" y="1556347"/>
                  </a:lnTo>
                  <a:lnTo>
                    <a:pt x="17774" y="1569377"/>
                  </a:lnTo>
                  <a:lnTo>
                    <a:pt x="2990689" y="1830685"/>
                  </a:lnTo>
                  <a:lnTo>
                    <a:pt x="2989091" y="1817796"/>
                  </a:lnTo>
                  <a:close/>
                </a:path>
                <a:path w="3122929" h="3613150" extrusionOk="0">
                  <a:moveTo>
                    <a:pt x="2996610" y="1780210"/>
                  </a:moveTo>
                  <a:lnTo>
                    <a:pt x="19242" y="1518510"/>
                  </a:lnTo>
                  <a:lnTo>
                    <a:pt x="17128" y="1531073"/>
                  </a:lnTo>
                  <a:lnTo>
                    <a:pt x="17724" y="1531125"/>
                  </a:lnTo>
                  <a:lnTo>
                    <a:pt x="13761" y="1543526"/>
                  </a:lnTo>
                  <a:lnTo>
                    <a:pt x="12419" y="1556157"/>
                  </a:lnTo>
                  <a:lnTo>
                    <a:pt x="2989769" y="1817855"/>
                  </a:lnTo>
                  <a:lnTo>
                    <a:pt x="2991919" y="1805295"/>
                  </a:lnTo>
                  <a:lnTo>
                    <a:pt x="2991287" y="1805240"/>
                  </a:lnTo>
                  <a:lnTo>
                    <a:pt x="2995267" y="1792841"/>
                  </a:lnTo>
                  <a:lnTo>
                    <a:pt x="2996610" y="1780210"/>
                  </a:lnTo>
                  <a:close/>
                </a:path>
                <a:path w="3122929" h="3613150" extrusionOk="0">
                  <a:moveTo>
                    <a:pt x="2991236" y="1766989"/>
                  </a:moveTo>
                  <a:lnTo>
                    <a:pt x="18309" y="1505679"/>
                  </a:lnTo>
                  <a:lnTo>
                    <a:pt x="19954" y="1518572"/>
                  </a:lnTo>
                  <a:lnTo>
                    <a:pt x="2994444" y="1780020"/>
                  </a:lnTo>
                  <a:lnTo>
                    <a:pt x="2991236" y="1766989"/>
                  </a:lnTo>
                  <a:close/>
                </a:path>
                <a:path w="3122929" h="3613150" extrusionOk="0">
                  <a:moveTo>
                    <a:pt x="2995735" y="1754635"/>
                  </a:moveTo>
                  <a:lnTo>
                    <a:pt x="19300" y="1493017"/>
                  </a:lnTo>
                  <a:lnTo>
                    <a:pt x="17311" y="1505591"/>
                  </a:lnTo>
                  <a:lnTo>
                    <a:pt x="2993539" y="1767191"/>
                  </a:lnTo>
                  <a:lnTo>
                    <a:pt x="2995735" y="1754635"/>
                  </a:lnTo>
                  <a:close/>
                </a:path>
                <a:path w="3122929" h="3613150" extrusionOk="0">
                  <a:moveTo>
                    <a:pt x="2996441" y="1741948"/>
                  </a:moveTo>
                  <a:lnTo>
                    <a:pt x="23290" y="1480619"/>
                  </a:lnTo>
                  <a:lnTo>
                    <a:pt x="21839" y="1493240"/>
                  </a:lnTo>
                  <a:lnTo>
                    <a:pt x="3000146" y="1755023"/>
                  </a:lnTo>
                  <a:lnTo>
                    <a:pt x="2996441" y="1741948"/>
                  </a:lnTo>
                  <a:close/>
                </a:path>
                <a:path w="3122929" h="3613150" extrusionOk="0">
                  <a:moveTo>
                    <a:pt x="2999585" y="1729475"/>
                  </a:moveTo>
                  <a:lnTo>
                    <a:pt x="28532" y="1468331"/>
                  </a:lnTo>
                  <a:lnTo>
                    <a:pt x="24542" y="1480729"/>
                  </a:lnTo>
                  <a:lnTo>
                    <a:pt x="2999150" y="1742186"/>
                  </a:lnTo>
                  <a:lnTo>
                    <a:pt x="2999585" y="1729475"/>
                  </a:lnTo>
                  <a:close/>
                </a:path>
                <a:path w="3122929" h="3613150" extrusionOk="0">
                  <a:moveTo>
                    <a:pt x="2993878" y="1716225"/>
                  </a:moveTo>
                  <a:lnTo>
                    <a:pt x="22547" y="1455056"/>
                  </a:lnTo>
                  <a:lnTo>
                    <a:pt x="22589" y="1467808"/>
                  </a:lnTo>
                  <a:lnTo>
                    <a:pt x="2993173" y="1728912"/>
                  </a:lnTo>
                  <a:lnTo>
                    <a:pt x="2993878" y="1716225"/>
                  </a:lnTo>
                  <a:close/>
                </a:path>
                <a:path w="3122929" h="3613150" extrusionOk="0">
                  <a:moveTo>
                    <a:pt x="2997699" y="1703812"/>
                  </a:moveTo>
                  <a:lnTo>
                    <a:pt x="27607" y="1442751"/>
                  </a:lnTo>
                  <a:lnTo>
                    <a:pt x="23367" y="1455128"/>
                  </a:lnTo>
                  <a:lnTo>
                    <a:pt x="2995730" y="1716388"/>
                  </a:lnTo>
                  <a:lnTo>
                    <a:pt x="2997699" y="1703812"/>
                  </a:lnTo>
                  <a:close/>
                </a:path>
                <a:path w="3122929" h="3613150" extrusionOk="0">
                  <a:moveTo>
                    <a:pt x="3003046" y="1678784"/>
                  </a:moveTo>
                  <a:lnTo>
                    <a:pt x="26767" y="1417180"/>
                  </a:lnTo>
                  <a:lnTo>
                    <a:pt x="28001" y="1430037"/>
                  </a:lnTo>
                  <a:lnTo>
                    <a:pt x="29918" y="1430206"/>
                  </a:lnTo>
                  <a:lnTo>
                    <a:pt x="27949" y="1442781"/>
                  </a:lnTo>
                  <a:lnTo>
                    <a:pt x="3001152" y="1704115"/>
                  </a:lnTo>
                  <a:lnTo>
                    <a:pt x="3003090" y="1691537"/>
                  </a:lnTo>
                  <a:lnTo>
                    <a:pt x="3003046" y="1678784"/>
                  </a:lnTo>
                  <a:close/>
                </a:path>
                <a:path w="3122929" h="3613150" extrusionOk="0">
                  <a:moveTo>
                    <a:pt x="3002571" y="1665993"/>
                  </a:moveTo>
                  <a:lnTo>
                    <a:pt x="27195" y="1404468"/>
                  </a:lnTo>
                  <a:lnTo>
                    <a:pt x="25359" y="1417056"/>
                  </a:lnTo>
                  <a:lnTo>
                    <a:pt x="2999969" y="1678513"/>
                  </a:lnTo>
                  <a:lnTo>
                    <a:pt x="3002571" y="1665993"/>
                  </a:lnTo>
                  <a:close/>
                </a:path>
                <a:path w="3122929" h="3613150" extrusionOk="0">
                  <a:moveTo>
                    <a:pt x="3007324" y="1640913"/>
                  </a:moveTo>
                  <a:lnTo>
                    <a:pt x="32388" y="1379427"/>
                  </a:lnTo>
                  <a:lnTo>
                    <a:pt x="29889" y="1391956"/>
                  </a:lnTo>
                  <a:lnTo>
                    <a:pt x="24341" y="1404217"/>
                  </a:lnTo>
                  <a:lnTo>
                    <a:pt x="3003158" y="1666045"/>
                  </a:lnTo>
                  <a:lnTo>
                    <a:pt x="3005399" y="1653493"/>
                  </a:lnTo>
                  <a:lnTo>
                    <a:pt x="3007205" y="1653651"/>
                  </a:lnTo>
                  <a:lnTo>
                    <a:pt x="3007324" y="1640913"/>
                  </a:lnTo>
                  <a:close/>
                </a:path>
                <a:path w="3122929" h="3613150" extrusionOk="0">
                  <a:moveTo>
                    <a:pt x="3008464" y="1615515"/>
                  </a:moveTo>
                  <a:lnTo>
                    <a:pt x="30339" y="1353749"/>
                  </a:lnTo>
                  <a:lnTo>
                    <a:pt x="28998" y="1366380"/>
                  </a:lnTo>
                  <a:lnTo>
                    <a:pt x="30043" y="1379221"/>
                  </a:lnTo>
                  <a:lnTo>
                    <a:pt x="3004343" y="1640651"/>
                  </a:lnTo>
                  <a:lnTo>
                    <a:pt x="3005004" y="1627960"/>
                  </a:lnTo>
                  <a:lnTo>
                    <a:pt x="3007397" y="1628170"/>
                  </a:lnTo>
                  <a:lnTo>
                    <a:pt x="3008464" y="1615515"/>
                  </a:lnTo>
                  <a:close/>
                </a:path>
                <a:path w="3122929" h="3613150" extrusionOk="0">
                  <a:moveTo>
                    <a:pt x="3011883" y="1603067"/>
                  </a:moveTo>
                  <a:lnTo>
                    <a:pt x="33707" y="1341296"/>
                  </a:lnTo>
                  <a:lnTo>
                    <a:pt x="32663" y="1353953"/>
                  </a:lnTo>
                  <a:lnTo>
                    <a:pt x="3007922" y="1615468"/>
                  </a:lnTo>
                  <a:lnTo>
                    <a:pt x="3011883" y="1603067"/>
                  </a:lnTo>
                  <a:close/>
                </a:path>
                <a:path w="3122929" h="3613150" extrusionOk="0">
                  <a:moveTo>
                    <a:pt x="3011073" y="1590247"/>
                  </a:moveTo>
                  <a:lnTo>
                    <a:pt x="37818" y="1328908"/>
                  </a:lnTo>
                  <a:lnTo>
                    <a:pt x="34709" y="1341384"/>
                  </a:lnTo>
                  <a:lnTo>
                    <a:pt x="3012116" y="1603087"/>
                  </a:lnTo>
                  <a:lnTo>
                    <a:pt x="3011073" y="1590247"/>
                  </a:lnTo>
                  <a:close/>
                </a:path>
                <a:path w="3122929" h="3613150" extrusionOk="0">
                  <a:moveTo>
                    <a:pt x="3009181" y="1577331"/>
                  </a:moveTo>
                  <a:lnTo>
                    <a:pt x="33889" y="1315814"/>
                  </a:lnTo>
                  <a:lnTo>
                    <a:pt x="33776" y="1328553"/>
                  </a:lnTo>
                  <a:lnTo>
                    <a:pt x="3007166" y="1589903"/>
                  </a:lnTo>
                  <a:lnTo>
                    <a:pt x="3009181" y="1577331"/>
                  </a:lnTo>
                  <a:close/>
                </a:path>
                <a:path w="3122929" h="3613150" extrusionOk="0">
                  <a:moveTo>
                    <a:pt x="3016750" y="1565248"/>
                  </a:moveTo>
                  <a:lnTo>
                    <a:pt x="37436" y="1303377"/>
                  </a:lnTo>
                  <a:lnTo>
                    <a:pt x="34766" y="1315891"/>
                  </a:lnTo>
                  <a:lnTo>
                    <a:pt x="3011213" y="1577510"/>
                  </a:lnTo>
                  <a:lnTo>
                    <a:pt x="3016750" y="1565248"/>
                  </a:lnTo>
                  <a:close/>
                </a:path>
                <a:path w="3122929" h="3613150" extrusionOk="0">
                  <a:moveTo>
                    <a:pt x="3015017" y="1552346"/>
                  </a:moveTo>
                  <a:lnTo>
                    <a:pt x="39668" y="1290824"/>
                  </a:lnTo>
                  <a:lnTo>
                    <a:pt x="38756" y="1303493"/>
                  </a:lnTo>
                  <a:lnTo>
                    <a:pt x="3011873" y="1564819"/>
                  </a:lnTo>
                  <a:lnTo>
                    <a:pt x="3015017" y="1552346"/>
                  </a:lnTo>
                  <a:close/>
                </a:path>
                <a:path w="3122929" h="3613150" extrusionOk="0">
                  <a:moveTo>
                    <a:pt x="3015452" y="1539636"/>
                  </a:moveTo>
                  <a:lnTo>
                    <a:pt x="39167" y="1278031"/>
                  </a:lnTo>
                  <a:lnTo>
                    <a:pt x="40850" y="1290928"/>
                  </a:lnTo>
                  <a:lnTo>
                    <a:pt x="3015062" y="1552350"/>
                  </a:lnTo>
                  <a:lnTo>
                    <a:pt x="3015452" y="1539636"/>
                  </a:lnTo>
                  <a:close/>
                </a:path>
                <a:path w="3122929" h="3613150" extrusionOk="0">
                  <a:moveTo>
                    <a:pt x="3012319" y="1526611"/>
                  </a:moveTo>
                  <a:lnTo>
                    <a:pt x="39946" y="1265350"/>
                  </a:lnTo>
                  <a:lnTo>
                    <a:pt x="38013" y="1277930"/>
                  </a:lnTo>
                  <a:lnTo>
                    <a:pt x="3008363" y="1539013"/>
                  </a:lnTo>
                  <a:lnTo>
                    <a:pt x="3012319" y="1526611"/>
                  </a:lnTo>
                  <a:close/>
                </a:path>
                <a:path w="3122929" h="3613150" extrusionOk="0">
                  <a:moveTo>
                    <a:pt x="3012980" y="1513920"/>
                  </a:moveTo>
                  <a:lnTo>
                    <a:pt x="44528" y="1253004"/>
                  </a:lnTo>
                  <a:lnTo>
                    <a:pt x="44699" y="1265768"/>
                  </a:lnTo>
                  <a:lnTo>
                    <a:pt x="3013177" y="1526687"/>
                  </a:lnTo>
                  <a:lnTo>
                    <a:pt x="3012980" y="1513920"/>
                  </a:lnTo>
                  <a:close/>
                </a:path>
                <a:path w="3122929" h="3613150" extrusionOk="0">
                  <a:moveTo>
                    <a:pt x="3019680" y="1501760"/>
                  </a:moveTo>
                  <a:lnTo>
                    <a:pt x="49327" y="1240677"/>
                  </a:lnTo>
                  <a:lnTo>
                    <a:pt x="45384" y="1253079"/>
                  </a:lnTo>
                  <a:lnTo>
                    <a:pt x="3017742" y="1514339"/>
                  </a:lnTo>
                  <a:lnTo>
                    <a:pt x="3019680" y="1501760"/>
                  </a:lnTo>
                  <a:close/>
                </a:path>
                <a:path w="3122929" h="3613150" extrusionOk="0">
                  <a:moveTo>
                    <a:pt x="3016829" y="1488761"/>
                  </a:moveTo>
                  <a:lnTo>
                    <a:pt x="42618" y="1227338"/>
                  </a:lnTo>
                  <a:lnTo>
                    <a:pt x="42234" y="1240054"/>
                  </a:lnTo>
                  <a:lnTo>
                    <a:pt x="3018524" y="1501659"/>
                  </a:lnTo>
                  <a:lnTo>
                    <a:pt x="3016829" y="1488761"/>
                  </a:lnTo>
                  <a:close/>
                </a:path>
                <a:path w="3122929" h="3613150" extrusionOk="0">
                  <a:moveTo>
                    <a:pt x="3018935" y="1476197"/>
                  </a:moveTo>
                  <a:lnTo>
                    <a:pt x="45795" y="1214869"/>
                  </a:lnTo>
                  <a:lnTo>
                    <a:pt x="42662" y="1227342"/>
                  </a:lnTo>
                  <a:lnTo>
                    <a:pt x="3018004" y="1488864"/>
                  </a:lnTo>
                  <a:lnTo>
                    <a:pt x="3018935" y="1476197"/>
                  </a:lnTo>
                  <a:close/>
                </a:path>
                <a:path w="3122929" h="3613150" extrusionOk="0">
                  <a:moveTo>
                    <a:pt x="3023913" y="1451137"/>
                  </a:moveTo>
                  <a:lnTo>
                    <a:pt x="50524" y="1189786"/>
                  </a:lnTo>
                  <a:lnTo>
                    <a:pt x="48485" y="1202356"/>
                  </a:lnTo>
                  <a:lnTo>
                    <a:pt x="46467" y="1202179"/>
                  </a:lnTo>
                  <a:lnTo>
                    <a:pt x="40932" y="1214441"/>
                  </a:lnTo>
                  <a:lnTo>
                    <a:pt x="3021825" y="1476451"/>
                  </a:lnTo>
                  <a:lnTo>
                    <a:pt x="3023795" y="1463875"/>
                  </a:lnTo>
                  <a:lnTo>
                    <a:pt x="3023913" y="1451137"/>
                  </a:lnTo>
                  <a:close/>
                </a:path>
                <a:path w="3122929" h="3613150" extrusionOk="0">
                  <a:moveTo>
                    <a:pt x="3022993" y="1438307"/>
                  </a:moveTo>
                  <a:lnTo>
                    <a:pt x="45576" y="1176603"/>
                  </a:lnTo>
                  <a:lnTo>
                    <a:pt x="46622" y="1189443"/>
                  </a:lnTo>
                  <a:lnTo>
                    <a:pt x="3019849" y="1450779"/>
                  </a:lnTo>
                  <a:lnTo>
                    <a:pt x="3022993" y="1438307"/>
                  </a:lnTo>
                  <a:close/>
                </a:path>
                <a:path w="3122929" h="3613150" extrusionOk="0">
                  <a:moveTo>
                    <a:pt x="3025054" y="1425739"/>
                  </a:moveTo>
                  <a:lnTo>
                    <a:pt x="49769" y="1164222"/>
                  </a:lnTo>
                  <a:lnTo>
                    <a:pt x="45806" y="1176623"/>
                  </a:lnTo>
                  <a:lnTo>
                    <a:pt x="3023987" y="1438394"/>
                  </a:lnTo>
                  <a:lnTo>
                    <a:pt x="3025054" y="1425739"/>
                  </a:lnTo>
                  <a:close/>
                </a:path>
                <a:path w="3122929" h="3613150" extrusionOk="0">
                  <a:moveTo>
                    <a:pt x="3027644" y="1400469"/>
                  </a:moveTo>
                  <a:lnTo>
                    <a:pt x="53355" y="1139039"/>
                  </a:lnTo>
                  <a:lnTo>
                    <a:pt x="52672" y="1151728"/>
                  </a:lnTo>
                  <a:lnTo>
                    <a:pt x="51288" y="1151607"/>
                  </a:lnTo>
                  <a:lnTo>
                    <a:pt x="49173" y="1164170"/>
                  </a:lnTo>
                  <a:lnTo>
                    <a:pt x="3027355" y="1425941"/>
                  </a:lnTo>
                  <a:lnTo>
                    <a:pt x="3028689" y="1413310"/>
                  </a:lnTo>
                  <a:lnTo>
                    <a:pt x="3027644" y="1400469"/>
                  </a:lnTo>
                  <a:close/>
                </a:path>
                <a:path w="3122929" h="3613150" extrusionOk="0">
                  <a:moveTo>
                    <a:pt x="3033340" y="1375471"/>
                  </a:moveTo>
                  <a:lnTo>
                    <a:pt x="54522" y="1113644"/>
                  </a:lnTo>
                  <a:lnTo>
                    <a:pt x="52293" y="1126197"/>
                  </a:lnTo>
                  <a:lnTo>
                    <a:pt x="50465" y="1126036"/>
                  </a:lnTo>
                  <a:lnTo>
                    <a:pt x="50354" y="1138776"/>
                  </a:lnTo>
                  <a:lnTo>
                    <a:pt x="3025291" y="1400262"/>
                  </a:lnTo>
                  <a:lnTo>
                    <a:pt x="3027803" y="1387734"/>
                  </a:lnTo>
                  <a:lnTo>
                    <a:pt x="3033340" y="1375471"/>
                  </a:lnTo>
                  <a:close/>
                </a:path>
                <a:path w="3122929" h="3613150" extrusionOk="0">
                  <a:moveTo>
                    <a:pt x="3032330" y="1362634"/>
                  </a:moveTo>
                  <a:lnTo>
                    <a:pt x="58018" y="1101202"/>
                  </a:lnTo>
                  <a:lnTo>
                    <a:pt x="55277" y="1113710"/>
                  </a:lnTo>
                  <a:lnTo>
                    <a:pt x="3030495" y="1375221"/>
                  </a:lnTo>
                  <a:lnTo>
                    <a:pt x="3032330" y="1362634"/>
                  </a:lnTo>
                  <a:close/>
                </a:path>
                <a:path w="3122929" h="3613150" extrusionOk="0">
                  <a:moveTo>
                    <a:pt x="3029722" y="1336907"/>
                  </a:moveTo>
                  <a:lnTo>
                    <a:pt x="57032" y="1075618"/>
                  </a:lnTo>
                  <a:lnTo>
                    <a:pt x="55100" y="1088197"/>
                  </a:lnTo>
                  <a:lnTo>
                    <a:pt x="55142" y="1100950"/>
                  </a:lnTo>
                  <a:lnTo>
                    <a:pt x="3030885" y="1362507"/>
                  </a:lnTo>
                  <a:lnTo>
                    <a:pt x="3029694" y="1349653"/>
                  </a:lnTo>
                  <a:lnTo>
                    <a:pt x="3027797" y="1349486"/>
                  </a:lnTo>
                  <a:lnTo>
                    <a:pt x="3029722" y="1336907"/>
                  </a:lnTo>
                  <a:close/>
                </a:path>
                <a:path w="3122929" h="3613150" extrusionOk="0">
                  <a:moveTo>
                    <a:pt x="3034326" y="1324562"/>
                  </a:moveTo>
                  <a:lnTo>
                    <a:pt x="62471" y="1063347"/>
                  </a:lnTo>
                  <a:lnTo>
                    <a:pt x="60502" y="1075923"/>
                  </a:lnTo>
                  <a:lnTo>
                    <a:pt x="3030083" y="1336938"/>
                  </a:lnTo>
                  <a:lnTo>
                    <a:pt x="3034326" y="1324562"/>
                  </a:lnTo>
                  <a:close/>
                </a:path>
                <a:path w="3122929" h="3613150" extrusionOk="0">
                  <a:moveTo>
                    <a:pt x="3035095" y="1311881"/>
                  </a:moveTo>
                  <a:lnTo>
                    <a:pt x="65025" y="1050822"/>
                  </a:lnTo>
                  <a:lnTo>
                    <a:pt x="64309" y="1063508"/>
                  </a:lnTo>
                  <a:lnTo>
                    <a:pt x="3035141" y="1324634"/>
                  </a:lnTo>
                  <a:lnTo>
                    <a:pt x="3035095" y="1311881"/>
                  </a:lnTo>
                  <a:close/>
                </a:path>
                <a:path w="3122929" h="3613150" extrusionOk="0">
                  <a:moveTo>
                    <a:pt x="3033148" y="1298961"/>
                  </a:moveTo>
                  <a:lnTo>
                    <a:pt x="59024" y="1037546"/>
                  </a:lnTo>
                  <a:lnTo>
                    <a:pt x="58592" y="1050257"/>
                  </a:lnTo>
                  <a:lnTo>
                    <a:pt x="3029146" y="1311358"/>
                  </a:lnTo>
                  <a:lnTo>
                    <a:pt x="3033148" y="1298961"/>
                  </a:lnTo>
                  <a:close/>
                </a:path>
                <a:path w="3122929" h="3613150" extrusionOk="0">
                  <a:moveTo>
                    <a:pt x="3036067" y="1286468"/>
                  </a:moveTo>
                  <a:lnTo>
                    <a:pt x="58006" y="1024708"/>
                  </a:lnTo>
                  <a:lnTo>
                    <a:pt x="61770" y="1037787"/>
                  </a:lnTo>
                  <a:lnTo>
                    <a:pt x="3034413" y="1299072"/>
                  </a:lnTo>
                  <a:lnTo>
                    <a:pt x="3036067" y="1286468"/>
                  </a:lnTo>
                  <a:close/>
                </a:path>
                <a:path w="3122929" h="3613150" extrusionOk="0">
                  <a:moveTo>
                    <a:pt x="3040385" y="1274099"/>
                  </a:moveTo>
                  <a:lnTo>
                    <a:pt x="64671" y="1012544"/>
                  </a:lnTo>
                  <a:lnTo>
                    <a:pt x="62441" y="1025097"/>
                  </a:lnTo>
                  <a:lnTo>
                    <a:pt x="3038370" y="1286671"/>
                  </a:lnTo>
                  <a:lnTo>
                    <a:pt x="3040385" y="1274099"/>
                  </a:lnTo>
                  <a:close/>
                </a:path>
                <a:path w="3122929" h="3613150" extrusionOk="0">
                  <a:moveTo>
                    <a:pt x="3037749" y="1261118"/>
                  </a:moveTo>
                  <a:lnTo>
                    <a:pt x="63708" y="999711"/>
                  </a:lnTo>
                  <a:lnTo>
                    <a:pt x="66905" y="1012741"/>
                  </a:lnTo>
                  <a:lnTo>
                    <a:pt x="3039346" y="1274008"/>
                  </a:lnTo>
                  <a:lnTo>
                    <a:pt x="3037749" y="1261118"/>
                  </a:lnTo>
                  <a:close/>
                </a:path>
                <a:path w="3122929" h="3613150" extrusionOk="0">
                  <a:moveTo>
                    <a:pt x="3040577" y="1248618"/>
                  </a:moveTo>
                  <a:lnTo>
                    <a:pt x="62892" y="986890"/>
                  </a:lnTo>
                  <a:lnTo>
                    <a:pt x="61551" y="999521"/>
                  </a:lnTo>
                  <a:lnTo>
                    <a:pt x="3038426" y="1261178"/>
                  </a:lnTo>
                  <a:lnTo>
                    <a:pt x="3040577" y="1248618"/>
                  </a:lnTo>
                  <a:close/>
                </a:path>
                <a:path w="3122929" h="3613150" extrusionOk="0">
                  <a:moveTo>
                    <a:pt x="3045267" y="1223532"/>
                  </a:moveTo>
                  <a:lnTo>
                    <a:pt x="68374" y="961874"/>
                  </a:lnTo>
                  <a:lnTo>
                    <a:pt x="66260" y="974437"/>
                  </a:lnTo>
                  <a:lnTo>
                    <a:pt x="66510" y="974459"/>
                  </a:lnTo>
                  <a:lnTo>
                    <a:pt x="65744" y="987141"/>
                  </a:lnTo>
                  <a:lnTo>
                    <a:pt x="3039945" y="1248562"/>
                  </a:lnTo>
                  <a:lnTo>
                    <a:pt x="3043925" y="1236163"/>
                  </a:lnTo>
                  <a:lnTo>
                    <a:pt x="3045267" y="1223532"/>
                  </a:lnTo>
                  <a:close/>
                </a:path>
                <a:path w="3122929" h="3613150" extrusionOk="0">
                  <a:moveTo>
                    <a:pt x="3039894" y="1210311"/>
                  </a:moveTo>
                  <a:lnTo>
                    <a:pt x="67441" y="949043"/>
                  </a:lnTo>
                  <a:lnTo>
                    <a:pt x="69085" y="961936"/>
                  </a:lnTo>
                  <a:lnTo>
                    <a:pt x="3043102" y="1223342"/>
                  </a:lnTo>
                  <a:lnTo>
                    <a:pt x="3039894" y="1210311"/>
                  </a:lnTo>
                  <a:close/>
                </a:path>
                <a:path w="3122929" h="3613150" extrusionOk="0">
                  <a:moveTo>
                    <a:pt x="3044393" y="1197957"/>
                  </a:moveTo>
                  <a:lnTo>
                    <a:pt x="68661" y="936401"/>
                  </a:lnTo>
                  <a:lnTo>
                    <a:pt x="66442" y="948955"/>
                  </a:lnTo>
                  <a:lnTo>
                    <a:pt x="3041881" y="1210486"/>
                  </a:lnTo>
                  <a:lnTo>
                    <a:pt x="3044393" y="1197957"/>
                  </a:lnTo>
                  <a:close/>
                </a:path>
                <a:path w="3122929" h="3613150" extrusionOk="0">
                  <a:moveTo>
                    <a:pt x="3045053" y="1185267"/>
                  </a:moveTo>
                  <a:lnTo>
                    <a:pt x="72218" y="923965"/>
                  </a:lnTo>
                  <a:lnTo>
                    <a:pt x="71309" y="936634"/>
                  </a:lnTo>
                  <a:lnTo>
                    <a:pt x="3048818" y="1198346"/>
                  </a:lnTo>
                  <a:lnTo>
                    <a:pt x="3045053" y="1185267"/>
                  </a:lnTo>
                  <a:close/>
                </a:path>
                <a:path w="3122929" h="3613150" extrusionOk="0">
                  <a:moveTo>
                    <a:pt x="3048242" y="1172798"/>
                  </a:moveTo>
                  <a:lnTo>
                    <a:pt x="77664" y="911695"/>
                  </a:lnTo>
                  <a:lnTo>
                    <a:pt x="73664" y="924092"/>
                  </a:lnTo>
                  <a:lnTo>
                    <a:pt x="3047808" y="1185509"/>
                  </a:lnTo>
                  <a:lnTo>
                    <a:pt x="3048242" y="1172798"/>
                  </a:lnTo>
                  <a:close/>
                </a:path>
                <a:path w="3122929" h="3613150" extrusionOk="0">
                  <a:moveTo>
                    <a:pt x="3042491" y="1159543"/>
                  </a:moveTo>
                  <a:lnTo>
                    <a:pt x="71678" y="898420"/>
                  </a:lnTo>
                  <a:lnTo>
                    <a:pt x="71720" y="911172"/>
                  </a:lnTo>
                  <a:lnTo>
                    <a:pt x="3041785" y="1172230"/>
                  </a:lnTo>
                  <a:lnTo>
                    <a:pt x="3042491" y="1159543"/>
                  </a:lnTo>
                  <a:close/>
                </a:path>
                <a:path w="3122929" h="3613150" extrusionOk="0">
                  <a:moveTo>
                    <a:pt x="3045048" y="1147019"/>
                  </a:moveTo>
                  <a:lnTo>
                    <a:pt x="76739" y="886115"/>
                  </a:lnTo>
                  <a:lnTo>
                    <a:pt x="72499" y="898492"/>
                  </a:lnTo>
                  <a:lnTo>
                    <a:pt x="3045200" y="1159782"/>
                  </a:lnTo>
                  <a:lnTo>
                    <a:pt x="3045048" y="1147019"/>
                  </a:lnTo>
                  <a:close/>
                </a:path>
                <a:path w="3122929" h="3613150" extrusionOk="0">
                  <a:moveTo>
                    <a:pt x="3051714" y="1134856"/>
                  </a:moveTo>
                  <a:lnTo>
                    <a:pt x="79050" y="873570"/>
                  </a:lnTo>
                  <a:lnTo>
                    <a:pt x="77081" y="886146"/>
                  </a:lnTo>
                  <a:lnTo>
                    <a:pt x="3049785" y="1147436"/>
                  </a:lnTo>
                  <a:lnTo>
                    <a:pt x="3051714" y="1134856"/>
                  </a:lnTo>
                  <a:close/>
                </a:path>
                <a:path w="3122929" h="3613150" extrusionOk="0">
                  <a:moveTo>
                    <a:pt x="3048897" y="1121860"/>
                  </a:moveTo>
                  <a:lnTo>
                    <a:pt x="75899" y="860544"/>
                  </a:lnTo>
                  <a:lnTo>
                    <a:pt x="77133" y="873401"/>
                  </a:lnTo>
                  <a:lnTo>
                    <a:pt x="3050566" y="1134755"/>
                  </a:lnTo>
                  <a:lnTo>
                    <a:pt x="3048897" y="1121860"/>
                  </a:lnTo>
                  <a:close/>
                </a:path>
                <a:path w="3122929" h="3613150" extrusionOk="0">
                  <a:moveTo>
                    <a:pt x="3051183" y="1109312"/>
                  </a:moveTo>
                  <a:lnTo>
                    <a:pt x="76327" y="847832"/>
                  </a:lnTo>
                  <a:lnTo>
                    <a:pt x="74491" y="860420"/>
                  </a:lnTo>
                  <a:lnTo>
                    <a:pt x="3048626" y="1121836"/>
                  </a:lnTo>
                  <a:lnTo>
                    <a:pt x="3051183" y="1109312"/>
                  </a:lnTo>
                  <a:close/>
                </a:path>
                <a:path w="3122929" h="3613150" extrusionOk="0">
                  <a:moveTo>
                    <a:pt x="3055936" y="1084231"/>
                  </a:moveTo>
                  <a:lnTo>
                    <a:pt x="81249" y="822767"/>
                  </a:lnTo>
                  <a:lnTo>
                    <a:pt x="79020" y="835320"/>
                  </a:lnTo>
                  <a:lnTo>
                    <a:pt x="73473" y="847582"/>
                  </a:lnTo>
                  <a:lnTo>
                    <a:pt x="3051319" y="1109323"/>
                  </a:lnTo>
                  <a:lnTo>
                    <a:pt x="3053424" y="1096760"/>
                  </a:lnTo>
                  <a:lnTo>
                    <a:pt x="3055863" y="1096974"/>
                  </a:lnTo>
                  <a:lnTo>
                    <a:pt x="3055936" y="1084231"/>
                  </a:lnTo>
                  <a:close/>
                </a:path>
                <a:path w="3122929" h="3613150" extrusionOk="0">
                  <a:moveTo>
                    <a:pt x="3057076" y="1058834"/>
                  </a:moveTo>
                  <a:lnTo>
                    <a:pt x="79471" y="797113"/>
                  </a:lnTo>
                  <a:lnTo>
                    <a:pt x="78129" y="809744"/>
                  </a:lnTo>
                  <a:lnTo>
                    <a:pt x="79175" y="822585"/>
                  </a:lnTo>
                  <a:lnTo>
                    <a:pt x="3052956" y="1083969"/>
                  </a:lnTo>
                  <a:lnTo>
                    <a:pt x="3053616" y="1071279"/>
                  </a:lnTo>
                  <a:lnTo>
                    <a:pt x="3056055" y="1071493"/>
                  </a:lnTo>
                  <a:lnTo>
                    <a:pt x="3057076" y="1058834"/>
                  </a:lnTo>
                  <a:close/>
                </a:path>
                <a:path w="3122929" h="3613150" extrusionOk="0">
                  <a:moveTo>
                    <a:pt x="3060495" y="1046385"/>
                  </a:moveTo>
                  <a:lnTo>
                    <a:pt x="82839" y="784660"/>
                  </a:lnTo>
                  <a:lnTo>
                    <a:pt x="81794" y="797317"/>
                  </a:lnTo>
                  <a:lnTo>
                    <a:pt x="3056534" y="1058786"/>
                  </a:lnTo>
                  <a:lnTo>
                    <a:pt x="3060495" y="1046385"/>
                  </a:lnTo>
                  <a:close/>
                </a:path>
                <a:path w="3122929" h="3613150" extrusionOk="0">
                  <a:moveTo>
                    <a:pt x="3059686" y="1033565"/>
                  </a:moveTo>
                  <a:lnTo>
                    <a:pt x="86950" y="772272"/>
                  </a:lnTo>
                  <a:lnTo>
                    <a:pt x="83841" y="784748"/>
                  </a:lnTo>
                  <a:lnTo>
                    <a:pt x="3060728" y="1046406"/>
                  </a:lnTo>
                  <a:lnTo>
                    <a:pt x="3059686" y="1033565"/>
                  </a:lnTo>
                  <a:close/>
                </a:path>
                <a:path w="3122929" h="3613150" extrusionOk="0">
                  <a:moveTo>
                    <a:pt x="3065408" y="1008570"/>
                  </a:moveTo>
                  <a:lnTo>
                    <a:pt x="85233" y="746623"/>
                  </a:lnTo>
                  <a:lnTo>
                    <a:pt x="83021" y="759178"/>
                  </a:lnTo>
                  <a:lnTo>
                    <a:pt x="82911" y="771917"/>
                  </a:lnTo>
                  <a:lnTo>
                    <a:pt x="3056681" y="1033301"/>
                  </a:lnTo>
                  <a:lnTo>
                    <a:pt x="3058471" y="1020709"/>
                  </a:lnTo>
                  <a:lnTo>
                    <a:pt x="3059825" y="1020828"/>
                  </a:lnTo>
                  <a:lnTo>
                    <a:pt x="3065408" y="1008570"/>
                  </a:lnTo>
                  <a:close/>
                </a:path>
                <a:path w="3122929" h="3613150" extrusionOk="0">
                  <a:moveTo>
                    <a:pt x="3064110" y="982958"/>
                  </a:moveTo>
                  <a:lnTo>
                    <a:pt x="88299" y="721395"/>
                  </a:lnTo>
                  <a:lnTo>
                    <a:pt x="89982" y="734292"/>
                  </a:lnTo>
                  <a:lnTo>
                    <a:pt x="88800" y="734188"/>
                  </a:lnTo>
                  <a:lnTo>
                    <a:pt x="87888" y="746857"/>
                  </a:lnTo>
                  <a:lnTo>
                    <a:pt x="3060531" y="1008141"/>
                  </a:lnTo>
                  <a:lnTo>
                    <a:pt x="3063675" y="995669"/>
                  </a:lnTo>
                  <a:lnTo>
                    <a:pt x="3064110" y="982958"/>
                  </a:lnTo>
                  <a:close/>
                </a:path>
                <a:path w="3122929" h="3613150" extrusionOk="0">
                  <a:moveTo>
                    <a:pt x="3060932" y="969930"/>
                  </a:moveTo>
                  <a:lnTo>
                    <a:pt x="89078" y="708714"/>
                  </a:lnTo>
                  <a:lnTo>
                    <a:pt x="87145" y="721294"/>
                  </a:lnTo>
                  <a:lnTo>
                    <a:pt x="3056975" y="982331"/>
                  </a:lnTo>
                  <a:lnTo>
                    <a:pt x="3060932" y="969930"/>
                  </a:lnTo>
                  <a:close/>
                </a:path>
                <a:path w="3122929" h="3613150" extrusionOk="0">
                  <a:moveTo>
                    <a:pt x="3061592" y="957239"/>
                  </a:moveTo>
                  <a:lnTo>
                    <a:pt x="93659" y="696368"/>
                  </a:lnTo>
                  <a:lnTo>
                    <a:pt x="93831" y="709132"/>
                  </a:lnTo>
                  <a:lnTo>
                    <a:pt x="3061790" y="970005"/>
                  </a:lnTo>
                  <a:lnTo>
                    <a:pt x="3061592" y="957239"/>
                  </a:lnTo>
                  <a:close/>
                </a:path>
                <a:path w="3122929" h="3613150" extrusionOk="0">
                  <a:moveTo>
                    <a:pt x="3068292" y="945079"/>
                  </a:moveTo>
                  <a:lnTo>
                    <a:pt x="98459" y="684041"/>
                  </a:lnTo>
                  <a:lnTo>
                    <a:pt x="94516" y="696444"/>
                  </a:lnTo>
                  <a:lnTo>
                    <a:pt x="3066355" y="957658"/>
                  </a:lnTo>
                  <a:lnTo>
                    <a:pt x="3068292" y="945079"/>
                  </a:lnTo>
                  <a:close/>
                </a:path>
                <a:path w="3122929" h="3613150" extrusionOk="0">
                  <a:moveTo>
                    <a:pt x="3065442" y="932079"/>
                  </a:moveTo>
                  <a:lnTo>
                    <a:pt x="91750" y="670702"/>
                  </a:lnTo>
                  <a:lnTo>
                    <a:pt x="91366" y="683418"/>
                  </a:lnTo>
                  <a:lnTo>
                    <a:pt x="3067137" y="944977"/>
                  </a:lnTo>
                  <a:lnTo>
                    <a:pt x="3065442" y="932079"/>
                  </a:lnTo>
                  <a:close/>
                </a:path>
                <a:path w="3122929" h="3613150" extrusionOk="0">
                  <a:moveTo>
                    <a:pt x="3067547" y="919515"/>
                  </a:moveTo>
                  <a:lnTo>
                    <a:pt x="94927" y="658233"/>
                  </a:lnTo>
                  <a:lnTo>
                    <a:pt x="91794" y="670706"/>
                  </a:lnTo>
                  <a:lnTo>
                    <a:pt x="3066661" y="932187"/>
                  </a:lnTo>
                  <a:lnTo>
                    <a:pt x="3067547" y="919515"/>
                  </a:lnTo>
                  <a:close/>
                </a:path>
                <a:path w="3122929" h="3613150" extrusionOk="0">
                  <a:moveTo>
                    <a:pt x="3072407" y="907194"/>
                  </a:moveTo>
                  <a:lnTo>
                    <a:pt x="95599" y="645543"/>
                  </a:lnTo>
                  <a:lnTo>
                    <a:pt x="90051" y="657804"/>
                  </a:lnTo>
                  <a:lnTo>
                    <a:pt x="3070437" y="919769"/>
                  </a:lnTo>
                  <a:lnTo>
                    <a:pt x="3072407" y="907194"/>
                  </a:lnTo>
                  <a:close/>
                </a:path>
                <a:path w="3122929" h="3613150" extrusionOk="0">
                  <a:moveTo>
                    <a:pt x="3069771" y="894213"/>
                  </a:moveTo>
                  <a:lnTo>
                    <a:pt x="99657" y="633151"/>
                  </a:lnTo>
                  <a:lnTo>
                    <a:pt x="97623" y="645721"/>
                  </a:lnTo>
                  <a:lnTo>
                    <a:pt x="3071414" y="907106"/>
                  </a:lnTo>
                  <a:lnTo>
                    <a:pt x="3069771" y="894213"/>
                  </a:lnTo>
                  <a:close/>
                </a:path>
                <a:path w="3122929" h="3613150" extrusionOk="0">
                  <a:moveTo>
                    <a:pt x="3071606" y="881625"/>
                  </a:moveTo>
                  <a:lnTo>
                    <a:pt x="94708" y="619967"/>
                  </a:lnTo>
                  <a:lnTo>
                    <a:pt x="95753" y="632807"/>
                  </a:lnTo>
                  <a:lnTo>
                    <a:pt x="3068507" y="894102"/>
                  </a:lnTo>
                  <a:lnTo>
                    <a:pt x="3071606" y="881625"/>
                  </a:lnTo>
                  <a:close/>
                </a:path>
                <a:path w="3122929" h="3613150" extrusionOk="0">
                  <a:moveTo>
                    <a:pt x="3073666" y="869057"/>
                  </a:moveTo>
                  <a:lnTo>
                    <a:pt x="98901" y="607586"/>
                  </a:lnTo>
                  <a:lnTo>
                    <a:pt x="94937" y="619987"/>
                  </a:lnTo>
                  <a:lnTo>
                    <a:pt x="3072599" y="881713"/>
                  </a:lnTo>
                  <a:lnTo>
                    <a:pt x="3073666" y="869057"/>
                  </a:lnTo>
                  <a:close/>
                </a:path>
                <a:path w="3122929" h="3613150" extrusionOk="0">
                  <a:moveTo>
                    <a:pt x="3076275" y="843789"/>
                  </a:moveTo>
                  <a:lnTo>
                    <a:pt x="102486" y="582403"/>
                  </a:lnTo>
                  <a:lnTo>
                    <a:pt x="101804" y="595092"/>
                  </a:lnTo>
                  <a:lnTo>
                    <a:pt x="100419" y="594971"/>
                  </a:lnTo>
                  <a:lnTo>
                    <a:pt x="98305" y="607534"/>
                  </a:lnTo>
                  <a:lnTo>
                    <a:pt x="3075973" y="869260"/>
                  </a:lnTo>
                  <a:lnTo>
                    <a:pt x="3077318" y="856629"/>
                  </a:lnTo>
                  <a:lnTo>
                    <a:pt x="3076275" y="843789"/>
                  </a:lnTo>
                  <a:close/>
                </a:path>
                <a:path w="3122929" h="3613150" extrusionOk="0">
                  <a:moveTo>
                    <a:pt x="3081952" y="818790"/>
                  </a:moveTo>
                  <a:lnTo>
                    <a:pt x="103630" y="557006"/>
                  </a:lnTo>
                  <a:lnTo>
                    <a:pt x="102542" y="569659"/>
                  </a:lnTo>
                  <a:lnTo>
                    <a:pt x="99600" y="569401"/>
                  </a:lnTo>
                  <a:lnTo>
                    <a:pt x="99490" y="582140"/>
                  </a:lnTo>
                  <a:lnTo>
                    <a:pt x="3074174" y="843604"/>
                  </a:lnTo>
                  <a:lnTo>
                    <a:pt x="3076415" y="831052"/>
                  </a:lnTo>
                  <a:lnTo>
                    <a:pt x="3081952" y="818790"/>
                  </a:lnTo>
                  <a:close/>
                </a:path>
                <a:path w="3122929" h="3613150" extrusionOk="0">
                  <a:moveTo>
                    <a:pt x="3080942" y="805952"/>
                  </a:moveTo>
                  <a:lnTo>
                    <a:pt x="106824" y="544538"/>
                  </a:lnTo>
                  <a:lnTo>
                    <a:pt x="104266" y="557062"/>
                  </a:lnTo>
                  <a:lnTo>
                    <a:pt x="3079108" y="818540"/>
                  </a:lnTo>
                  <a:lnTo>
                    <a:pt x="3080942" y="805952"/>
                  </a:lnTo>
                  <a:close/>
                </a:path>
                <a:path w="3122929" h="3613150" extrusionOk="0">
                  <a:moveTo>
                    <a:pt x="3078306" y="792971"/>
                  </a:moveTo>
                  <a:lnTo>
                    <a:pt x="103724" y="531516"/>
                  </a:lnTo>
                  <a:lnTo>
                    <a:pt x="103765" y="544269"/>
                  </a:lnTo>
                  <a:lnTo>
                    <a:pt x="3079542" y="805829"/>
                  </a:lnTo>
                  <a:lnTo>
                    <a:pt x="3078306" y="792971"/>
                  </a:lnTo>
                  <a:close/>
                </a:path>
                <a:path w="3122929" h="3613150" extrusionOk="0">
                  <a:moveTo>
                    <a:pt x="3078380" y="780229"/>
                  </a:moveTo>
                  <a:lnTo>
                    <a:pt x="108784" y="519212"/>
                  </a:lnTo>
                  <a:lnTo>
                    <a:pt x="104544" y="531588"/>
                  </a:lnTo>
                  <a:lnTo>
                    <a:pt x="3076410" y="792805"/>
                  </a:lnTo>
                  <a:lnTo>
                    <a:pt x="3078380" y="780229"/>
                  </a:lnTo>
                  <a:close/>
                </a:path>
                <a:path w="3122929" h="3613150" extrusionOk="0">
                  <a:moveTo>
                    <a:pt x="3082945" y="767881"/>
                  </a:moveTo>
                  <a:lnTo>
                    <a:pt x="111098" y="506667"/>
                  </a:lnTo>
                  <a:lnTo>
                    <a:pt x="109126" y="519242"/>
                  </a:lnTo>
                  <a:lnTo>
                    <a:pt x="3078696" y="780257"/>
                  </a:lnTo>
                  <a:lnTo>
                    <a:pt x="3082945" y="767881"/>
                  </a:lnTo>
                  <a:close/>
                </a:path>
                <a:path w="3122929" h="3613150" extrusionOk="0">
                  <a:moveTo>
                    <a:pt x="3083726" y="755201"/>
                  </a:moveTo>
                  <a:lnTo>
                    <a:pt x="110290" y="493847"/>
                  </a:lnTo>
                  <a:lnTo>
                    <a:pt x="112537" y="506793"/>
                  </a:lnTo>
                  <a:lnTo>
                    <a:pt x="3083770" y="767954"/>
                  </a:lnTo>
                  <a:lnTo>
                    <a:pt x="3083726" y="755201"/>
                  </a:lnTo>
                  <a:close/>
                </a:path>
                <a:path w="3122929" h="3613150" extrusionOk="0">
                  <a:moveTo>
                    <a:pt x="3081761" y="742279"/>
                  </a:moveTo>
                  <a:lnTo>
                    <a:pt x="107648" y="480865"/>
                  </a:lnTo>
                  <a:lnTo>
                    <a:pt x="107216" y="493576"/>
                  </a:lnTo>
                  <a:lnTo>
                    <a:pt x="3077759" y="754676"/>
                  </a:lnTo>
                  <a:lnTo>
                    <a:pt x="3081761" y="742279"/>
                  </a:lnTo>
                  <a:close/>
                </a:path>
                <a:path w="3122929" h="3613150" extrusionOk="0">
                  <a:moveTo>
                    <a:pt x="3084679" y="729787"/>
                  </a:moveTo>
                  <a:lnTo>
                    <a:pt x="106630" y="468027"/>
                  </a:lnTo>
                  <a:lnTo>
                    <a:pt x="110393" y="481107"/>
                  </a:lnTo>
                  <a:lnTo>
                    <a:pt x="3083025" y="742390"/>
                  </a:lnTo>
                  <a:lnTo>
                    <a:pt x="3084679" y="729787"/>
                  </a:lnTo>
                  <a:close/>
                </a:path>
                <a:path w="3122929" h="3613150" extrusionOk="0">
                  <a:moveTo>
                    <a:pt x="3088997" y="717417"/>
                  </a:moveTo>
                  <a:lnTo>
                    <a:pt x="113294" y="455864"/>
                  </a:lnTo>
                  <a:lnTo>
                    <a:pt x="111066" y="468417"/>
                  </a:lnTo>
                  <a:lnTo>
                    <a:pt x="3087027" y="729993"/>
                  </a:lnTo>
                  <a:lnTo>
                    <a:pt x="3088997" y="717417"/>
                  </a:lnTo>
                  <a:close/>
                </a:path>
                <a:path w="3122929" h="3613150" extrusionOk="0">
                  <a:moveTo>
                    <a:pt x="3086361" y="704437"/>
                  </a:moveTo>
                  <a:lnTo>
                    <a:pt x="112332" y="443030"/>
                  </a:lnTo>
                  <a:lnTo>
                    <a:pt x="115529" y="456060"/>
                  </a:lnTo>
                  <a:lnTo>
                    <a:pt x="3088004" y="717330"/>
                  </a:lnTo>
                  <a:lnTo>
                    <a:pt x="3086361" y="704437"/>
                  </a:lnTo>
                  <a:close/>
                </a:path>
                <a:path w="3122929" h="3613150" extrusionOk="0">
                  <a:moveTo>
                    <a:pt x="3089189" y="691936"/>
                  </a:moveTo>
                  <a:lnTo>
                    <a:pt x="111516" y="430210"/>
                  </a:lnTo>
                  <a:lnTo>
                    <a:pt x="110175" y="442841"/>
                  </a:lnTo>
                  <a:lnTo>
                    <a:pt x="3087084" y="704500"/>
                  </a:lnTo>
                  <a:lnTo>
                    <a:pt x="3089189" y="691936"/>
                  </a:lnTo>
                  <a:close/>
                </a:path>
                <a:path w="3122929" h="3613150" extrusionOk="0">
                  <a:moveTo>
                    <a:pt x="3093891" y="666852"/>
                  </a:moveTo>
                  <a:lnTo>
                    <a:pt x="116998" y="405193"/>
                  </a:lnTo>
                  <a:lnTo>
                    <a:pt x="114884" y="417757"/>
                  </a:lnTo>
                  <a:lnTo>
                    <a:pt x="115134" y="417779"/>
                  </a:lnTo>
                  <a:lnTo>
                    <a:pt x="114368" y="430460"/>
                  </a:lnTo>
                  <a:lnTo>
                    <a:pt x="3088602" y="691885"/>
                  </a:lnTo>
                  <a:lnTo>
                    <a:pt x="3092557" y="679483"/>
                  </a:lnTo>
                  <a:lnTo>
                    <a:pt x="3093891" y="666852"/>
                  </a:lnTo>
                  <a:close/>
                </a:path>
                <a:path w="3122929" h="3613150" extrusionOk="0">
                  <a:moveTo>
                    <a:pt x="3088551" y="653633"/>
                  </a:moveTo>
                  <a:lnTo>
                    <a:pt x="116068" y="392363"/>
                  </a:lnTo>
                  <a:lnTo>
                    <a:pt x="117709" y="405256"/>
                  </a:lnTo>
                  <a:lnTo>
                    <a:pt x="3091734" y="666662"/>
                  </a:lnTo>
                  <a:lnTo>
                    <a:pt x="3088551" y="653633"/>
                  </a:lnTo>
                  <a:close/>
                </a:path>
                <a:path w="3122929" h="3613150" extrusionOk="0">
                  <a:moveTo>
                    <a:pt x="3093665" y="628585"/>
                  </a:moveTo>
                  <a:lnTo>
                    <a:pt x="120845" y="367285"/>
                  </a:lnTo>
                  <a:lnTo>
                    <a:pt x="119933" y="379954"/>
                  </a:lnTo>
                  <a:lnTo>
                    <a:pt x="117289" y="379721"/>
                  </a:lnTo>
                  <a:lnTo>
                    <a:pt x="115066" y="392275"/>
                  </a:lnTo>
                  <a:lnTo>
                    <a:pt x="3091893" y="653927"/>
                  </a:lnTo>
                  <a:lnTo>
                    <a:pt x="3097430" y="641665"/>
                  </a:lnTo>
                  <a:lnTo>
                    <a:pt x="3093665" y="628585"/>
                  </a:lnTo>
                  <a:close/>
                </a:path>
                <a:path w="3122929" h="3613150" extrusionOk="0">
                  <a:moveTo>
                    <a:pt x="3096855" y="616116"/>
                  </a:moveTo>
                  <a:lnTo>
                    <a:pt x="126287" y="355014"/>
                  </a:lnTo>
                  <a:lnTo>
                    <a:pt x="122291" y="367412"/>
                  </a:lnTo>
                  <a:lnTo>
                    <a:pt x="3096420" y="628827"/>
                  </a:lnTo>
                  <a:lnTo>
                    <a:pt x="3096855" y="616116"/>
                  </a:lnTo>
                  <a:close/>
                </a:path>
                <a:path w="3122929" h="3613150" extrusionOk="0">
                  <a:moveTo>
                    <a:pt x="3090697" y="602826"/>
                  </a:moveTo>
                  <a:lnTo>
                    <a:pt x="120302" y="341739"/>
                  </a:lnTo>
                  <a:lnTo>
                    <a:pt x="120344" y="354492"/>
                  </a:lnTo>
                  <a:lnTo>
                    <a:pt x="3090036" y="615517"/>
                  </a:lnTo>
                  <a:lnTo>
                    <a:pt x="3090697" y="602826"/>
                  </a:lnTo>
                  <a:close/>
                </a:path>
                <a:path w="3122929" h="3613150" extrusionOk="0">
                  <a:moveTo>
                    <a:pt x="3093660" y="590338"/>
                  </a:moveTo>
                  <a:lnTo>
                    <a:pt x="126988" y="329578"/>
                  </a:lnTo>
                  <a:lnTo>
                    <a:pt x="124251" y="342086"/>
                  </a:lnTo>
                  <a:lnTo>
                    <a:pt x="3093812" y="603100"/>
                  </a:lnTo>
                  <a:lnTo>
                    <a:pt x="3093660" y="590338"/>
                  </a:lnTo>
                  <a:close/>
                </a:path>
                <a:path w="3122929" h="3613150" extrusionOk="0">
                  <a:moveTo>
                    <a:pt x="3100343" y="578176"/>
                  </a:moveTo>
                  <a:lnTo>
                    <a:pt x="127673" y="316889"/>
                  </a:lnTo>
                  <a:lnTo>
                    <a:pt x="125705" y="329465"/>
                  </a:lnTo>
                  <a:lnTo>
                    <a:pt x="3098416" y="590756"/>
                  </a:lnTo>
                  <a:lnTo>
                    <a:pt x="3100343" y="578176"/>
                  </a:lnTo>
                  <a:close/>
                </a:path>
                <a:path w="3122929" h="3613150" extrusionOk="0">
                  <a:moveTo>
                    <a:pt x="3097510" y="565178"/>
                  </a:moveTo>
                  <a:lnTo>
                    <a:pt x="124499" y="303861"/>
                  </a:lnTo>
                  <a:lnTo>
                    <a:pt x="125736" y="316719"/>
                  </a:lnTo>
                  <a:lnTo>
                    <a:pt x="3099185" y="578074"/>
                  </a:lnTo>
                  <a:lnTo>
                    <a:pt x="3097510" y="565178"/>
                  </a:lnTo>
                  <a:close/>
                </a:path>
                <a:path w="3122929" h="3613150" extrusionOk="0">
                  <a:moveTo>
                    <a:pt x="3099796" y="552630"/>
                  </a:moveTo>
                  <a:lnTo>
                    <a:pt x="124951" y="291152"/>
                  </a:lnTo>
                  <a:lnTo>
                    <a:pt x="123114" y="303739"/>
                  </a:lnTo>
                  <a:lnTo>
                    <a:pt x="3097239" y="565154"/>
                  </a:lnTo>
                  <a:lnTo>
                    <a:pt x="3099796" y="552630"/>
                  </a:lnTo>
                  <a:close/>
                </a:path>
                <a:path w="3122929" h="3613150" extrusionOk="0">
                  <a:moveTo>
                    <a:pt x="3104548" y="527550"/>
                  </a:moveTo>
                  <a:lnTo>
                    <a:pt x="129873" y="266087"/>
                  </a:lnTo>
                  <a:lnTo>
                    <a:pt x="127644" y="278640"/>
                  </a:lnTo>
                  <a:lnTo>
                    <a:pt x="122109" y="290902"/>
                  </a:lnTo>
                  <a:lnTo>
                    <a:pt x="3100428" y="552686"/>
                  </a:lnTo>
                  <a:lnTo>
                    <a:pt x="3102624" y="540130"/>
                  </a:lnTo>
                  <a:lnTo>
                    <a:pt x="3104475" y="540292"/>
                  </a:lnTo>
                  <a:lnTo>
                    <a:pt x="3104548" y="527550"/>
                  </a:lnTo>
                  <a:close/>
                </a:path>
                <a:path w="3122929" h="3613150" extrusionOk="0">
                  <a:moveTo>
                    <a:pt x="3105689" y="502152"/>
                  </a:moveTo>
                  <a:lnTo>
                    <a:pt x="128095" y="240432"/>
                  </a:lnTo>
                  <a:lnTo>
                    <a:pt x="126753" y="253063"/>
                  </a:lnTo>
                  <a:lnTo>
                    <a:pt x="127799" y="265904"/>
                  </a:lnTo>
                  <a:lnTo>
                    <a:pt x="3101568" y="527288"/>
                  </a:lnTo>
                  <a:lnTo>
                    <a:pt x="3102274" y="514601"/>
                  </a:lnTo>
                  <a:lnTo>
                    <a:pt x="3104667" y="514811"/>
                  </a:lnTo>
                  <a:lnTo>
                    <a:pt x="3105689" y="502152"/>
                  </a:lnTo>
                  <a:close/>
                </a:path>
                <a:path w="3122929" h="3613150" extrusionOk="0">
                  <a:moveTo>
                    <a:pt x="3109127" y="489705"/>
                  </a:moveTo>
                  <a:lnTo>
                    <a:pt x="131462" y="227979"/>
                  </a:lnTo>
                  <a:lnTo>
                    <a:pt x="130418" y="240637"/>
                  </a:lnTo>
                  <a:lnTo>
                    <a:pt x="3105147" y="502104"/>
                  </a:lnTo>
                  <a:lnTo>
                    <a:pt x="3109127" y="489705"/>
                  </a:lnTo>
                  <a:close/>
                </a:path>
                <a:path w="3122929" h="3613150" extrusionOk="0">
                  <a:moveTo>
                    <a:pt x="3108304" y="476884"/>
                  </a:moveTo>
                  <a:lnTo>
                    <a:pt x="135574" y="215592"/>
                  </a:lnTo>
                  <a:lnTo>
                    <a:pt x="132464" y="228067"/>
                  </a:lnTo>
                  <a:lnTo>
                    <a:pt x="3109358" y="489726"/>
                  </a:lnTo>
                  <a:lnTo>
                    <a:pt x="3108304" y="476884"/>
                  </a:lnTo>
                  <a:close/>
                </a:path>
                <a:path w="3122929" h="3613150" extrusionOk="0">
                  <a:moveTo>
                    <a:pt x="3114020" y="451889"/>
                  </a:moveTo>
                  <a:lnTo>
                    <a:pt x="133867" y="189944"/>
                  </a:lnTo>
                  <a:lnTo>
                    <a:pt x="131645" y="202497"/>
                  </a:lnTo>
                  <a:lnTo>
                    <a:pt x="131535" y="215237"/>
                  </a:lnTo>
                  <a:lnTo>
                    <a:pt x="3105339" y="476623"/>
                  </a:lnTo>
                  <a:lnTo>
                    <a:pt x="3107083" y="464028"/>
                  </a:lnTo>
                  <a:lnTo>
                    <a:pt x="3108483" y="464151"/>
                  </a:lnTo>
                  <a:lnTo>
                    <a:pt x="3114020" y="451889"/>
                  </a:lnTo>
                  <a:close/>
                </a:path>
                <a:path w="3122929" h="3613150" extrusionOk="0">
                  <a:moveTo>
                    <a:pt x="3112287" y="438987"/>
                  </a:moveTo>
                  <a:lnTo>
                    <a:pt x="137414" y="177507"/>
                  </a:lnTo>
                  <a:lnTo>
                    <a:pt x="136512" y="190176"/>
                  </a:lnTo>
                  <a:lnTo>
                    <a:pt x="3109143" y="451460"/>
                  </a:lnTo>
                  <a:lnTo>
                    <a:pt x="3112287" y="438987"/>
                  </a:lnTo>
                  <a:close/>
                </a:path>
                <a:path w="3122929" h="3613150" extrusionOk="0">
                  <a:moveTo>
                    <a:pt x="3112767" y="426281"/>
                  </a:moveTo>
                  <a:lnTo>
                    <a:pt x="136990" y="164720"/>
                  </a:lnTo>
                  <a:lnTo>
                    <a:pt x="138673" y="177617"/>
                  </a:lnTo>
                  <a:lnTo>
                    <a:pt x="3112333" y="438991"/>
                  </a:lnTo>
                  <a:lnTo>
                    <a:pt x="3112767" y="426281"/>
                  </a:lnTo>
                  <a:close/>
                </a:path>
                <a:path w="3122929" h="3613150" extrusionOk="0">
                  <a:moveTo>
                    <a:pt x="3109544" y="413248"/>
                  </a:moveTo>
                  <a:lnTo>
                    <a:pt x="137769" y="152040"/>
                  </a:lnTo>
                  <a:lnTo>
                    <a:pt x="135837" y="164619"/>
                  </a:lnTo>
                  <a:lnTo>
                    <a:pt x="3105587" y="425649"/>
                  </a:lnTo>
                  <a:lnTo>
                    <a:pt x="3109544" y="413248"/>
                  </a:lnTo>
                  <a:close/>
                </a:path>
                <a:path w="3122929" h="3613150" extrusionOk="0">
                  <a:moveTo>
                    <a:pt x="3110250" y="400561"/>
                  </a:moveTo>
                  <a:lnTo>
                    <a:pt x="142351" y="139694"/>
                  </a:lnTo>
                  <a:lnTo>
                    <a:pt x="142522" y="152458"/>
                  </a:lnTo>
                  <a:lnTo>
                    <a:pt x="3110402" y="413324"/>
                  </a:lnTo>
                  <a:lnTo>
                    <a:pt x="3110250" y="400561"/>
                  </a:lnTo>
                  <a:close/>
                </a:path>
                <a:path w="3122929" h="3613150" extrusionOk="0">
                  <a:moveTo>
                    <a:pt x="3116916" y="388398"/>
                  </a:moveTo>
                  <a:lnTo>
                    <a:pt x="147150" y="127367"/>
                  </a:lnTo>
                  <a:lnTo>
                    <a:pt x="143208" y="139769"/>
                  </a:lnTo>
                  <a:lnTo>
                    <a:pt x="3114987" y="400978"/>
                  </a:lnTo>
                  <a:lnTo>
                    <a:pt x="3116916" y="388398"/>
                  </a:lnTo>
                  <a:close/>
                </a:path>
                <a:path w="3122929" h="3613150" extrusionOk="0">
                  <a:moveTo>
                    <a:pt x="3114099" y="375402"/>
                  </a:moveTo>
                  <a:lnTo>
                    <a:pt x="140441" y="114028"/>
                  </a:lnTo>
                  <a:lnTo>
                    <a:pt x="140023" y="126740"/>
                  </a:lnTo>
                  <a:lnTo>
                    <a:pt x="3115769" y="388297"/>
                  </a:lnTo>
                  <a:lnTo>
                    <a:pt x="3114099" y="375402"/>
                  </a:lnTo>
                  <a:close/>
                </a:path>
                <a:path w="3122929" h="3613150" extrusionOk="0">
                  <a:moveTo>
                    <a:pt x="3116160" y="362834"/>
                  </a:moveTo>
                  <a:lnTo>
                    <a:pt x="143618" y="101558"/>
                  </a:lnTo>
                  <a:lnTo>
                    <a:pt x="140488" y="114032"/>
                  </a:lnTo>
                  <a:lnTo>
                    <a:pt x="3115274" y="375505"/>
                  </a:lnTo>
                  <a:lnTo>
                    <a:pt x="3116160" y="362834"/>
                  </a:lnTo>
                  <a:close/>
                </a:path>
                <a:path w="3122929" h="3613150" extrusionOk="0">
                  <a:moveTo>
                    <a:pt x="3121065" y="350516"/>
                  </a:moveTo>
                  <a:lnTo>
                    <a:pt x="144290" y="88868"/>
                  </a:lnTo>
                  <a:lnTo>
                    <a:pt x="138789" y="101134"/>
                  </a:lnTo>
                  <a:lnTo>
                    <a:pt x="3119050" y="363088"/>
                  </a:lnTo>
                  <a:lnTo>
                    <a:pt x="3121065" y="350516"/>
                  </a:lnTo>
                  <a:close/>
                </a:path>
                <a:path w="3122929" h="3613150" extrusionOk="0">
                  <a:moveTo>
                    <a:pt x="3118384" y="337531"/>
                  </a:moveTo>
                  <a:lnTo>
                    <a:pt x="147806" y="76428"/>
                  </a:lnTo>
                  <a:lnTo>
                    <a:pt x="146288" y="89044"/>
                  </a:lnTo>
                  <a:lnTo>
                    <a:pt x="3120026" y="350425"/>
                  </a:lnTo>
                  <a:lnTo>
                    <a:pt x="3118384" y="337531"/>
                  </a:lnTo>
                  <a:close/>
                </a:path>
                <a:path w="3122929" h="3613150" extrusionOk="0">
                  <a:moveTo>
                    <a:pt x="3119993" y="324924"/>
                  </a:moveTo>
                  <a:lnTo>
                    <a:pt x="142452" y="63209"/>
                  </a:lnTo>
                  <a:lnTo>
                    <a:pt x="141695" y="75891"/>
                  </a:lnTo>
                  <a:lnTo>
                    <a:pt x="3118158" y="337512"/>
                  </a:lnTo>
                  <a:lnTo>
                    <a:pt x="3119993" y="324924"/>
                  </a:lnTo>
                  <a:close/>
                </a:path>
                <a:path w="3122929" h="3613150" extrusionOk="0">
                  <a:moveTo>
                    <a:pt x="3121601" y="312316"/>
                  </a:moveTo>
                  <a:lnTo>
                    <a:pt x="144958" y="50680"/>
                  </a:lnTo>
                  <a:lnTo>
                    <a:pt x="142821" y="63241"/>
                  </a:lnTo>
                  <a:lnTo>
                    <a:pt x="3120625" y="324979"/>
                  </a:lnTo>
                  <a:lnTo>
                    <a:pt x="3121601" y="312316"/>
                  </a:lnTo>
                  <a:close/>
                </a:path>
                <a:path w="3122929" h="3613150" extrusionOk="0">
                  <a:moveTo>
                    <a:pt x="3122894" y="299681"/>
                  </a:moveTo>
                  <a:lnTo>
                    <a:pt x="152246" y="38572"/>
                  </a:lnTo>
                  <a:lnTo>
                    <a:pt x="149082" y="51043"/>
                  </a:lnTo>
                  <a:lnTo>
                    <a:pt x="3120021" y="312177"/>
                  </a:lnTo>
                  <a:lnTo>
                    <a:pt x="3122894" y="299681"/>
                  </a:lnTo>
                  <a:close/>
                </a:path>
                <a:path w="3122929" h="3613150" extrusionOk="0">
                  <a:moveTo>
                    <a:pt x="3117549" y="286462"/>
                  </a:moveTo>
                  <a:lnTo>
                    <a:pt x="163427" y="26806"/>
                  </a:lnTo>
                  <a:lnTo>
                    <a:pt x="156475" y="38943"/>
                  </a:lnTo>
                  <a:lnTo>
                    <a:pt x="3121133" y="299526"/>
                  </a:lnTo>
                  <a:lnTo>
                    <a:pt x="3117549" y="286462"/>
                  </a:lnTo>
                  <a:close/>
                </a:path>
                <a:path w="3122929" h="3613150" extrusionOk="0">
                  <a:moveTo>
                    <a:pt x="3107056" y="272791"/>
                  </a:moveTo>
                  <a:lnTo>
                    <a:pt x="170837" y="14708"/>
                  </a:lnTo>
                  <a:lnTo>
                    <a:pt x="166440" y="27070"/>
                  </a:lnTo>
                  <a:lnTo>
                    <a:pt x="3112852" y="286049"/>
                  </a:lnTo>
                  <a:lnTo>
                    <a:pt x="3107056" y="272791"/>
                  </a:lnTo>
                  <a:close/>
                </a:path>
                <a:path w="3122929" h="3613150" extrusionOk="0">
                  <a:moveTo>
                    <a:pt x="3091911" y="258711"/>
                  </a:moveTo>
                  <a:lnTo>
                    <a:pt x="181677" y="2912"/>
                  </a:lnTo>
                  <a:lnTo>
                    <a:pt x="175223" y="15093"/>
                  </a:lnTo>
                  <a:lnTo>
                    <a:pt x="3094818" y="271715"/>
                  </a:lnTo>
                  <a:lnTo>
                    <a:pt x="3091911" y="258711"/>
                  </a:lnTo>
                  <a:close/>
                </a:path>
                <a:path w="3122929" h="3613150" extrusionOk="0">
                  <a:moveTo>
                    <a:pt x="293590" y="0"/>
                  </a:moveTo>
                  <a:lnTo>
                    <a:pt x="286893" y="12160"/>
                  </a:lnTo>
                  <a:lnTo>
                    <a:pt x="302264" y="13511"/>
                  </a:lnTo>
                  <a:lnTo>
                    <a:pt x="293590" y="0"/>
                  </a:lnTo>
                  <a:close/>
                </a:path>
                <a:path w="3122929" h="3613150" extrusionOk="0">
                  <a:moveTo>
                    <a:pt x="335783" y="3708"/>
                  </a:moveTo>
                  <a:lnTo>
                    <a:pt x="327856" y="3011"/>
                  </a:lnTo>
                  <a:lnTo>
                    <a:pt x="319122" y="14993"/>
                  </a:lnTo>
                  <a:lnTo>
                    <a:pt x="341098" y="16924"/>
                  </a:lnTo>
                  <a:lnTo>
                    <a:pt x="335783" y="3708"/>
                  </a:lnTo>
                  <a:close/>
                </a:path>
                <a:path w="3122929" h="3613150" extrusionOk="0">
                  <a:moveTo>
                    <a:pt x="377693" y="7392"/>
                  </a:moveTo>
                  <a:lnTo>
                    <a:pt x="370079" y="19472"/>
                  </a:lnTo>
                  <a:lnTo>
                    <a:pt x="382948" y="20603"/>
                  </a:lnTo>
                  <a:lnTo>
                    <a:pt x="377693" y="7392"/>
                  </a:lnTo>
                  <a:close/>
                </a:path>
                <a:path w="3122929" h="3613150" extrusionOk="0">
                  <a:moveTo>
                    <a:pt x="479021" y="16298"/>
                  </a:moveTo>
                  <a:lnTo>
                    <a:pt x="472262" y="28453"/>
                  </a:lnTo>
                  <a:lnTo>
                    <a:pt x="487669" y="29807"/>
                  </a:lnTo>
                  <a:lnTo>
                    <a:pt x="479021" y="16298"/>
                  </a:lnTo>
                  <a:close/>
                </a:path>
                <a:path w="3122929" h="3613150" extrusionOk="0">
                  <a:moveTo>
                    <a:pt x="521186" y="20004"/>
                  </a:moveTo>
                  <a:lnTo>
                    <a:pt x="513258" y="19308"/>
                  </a:lnTo>
                  <a:lnTo>
                    <a:pt x="504523" y="31289"/>
                  </a:lnTo>
                  <a:lnTo>
                    <a:pt x="526504" y="33221"/>
                  </a:lnTo>
                  <a:lnTo>
                    <a:pt x="521186" y="20004"/>
                  </a:lnTo>
                  <a:close/>
                </a:path>
                <a:path w="3122929" h="3613150" extrusionOk="0">
                  <a:moveTo>
                    <a:pt x="563095" y="23688"/>
                  </a:moveTo>
                  <a:lnTo>
                    <a:pt x="555485" y="35768"/>
                  </a:lnTo>
                  <a:lnTo>
                    <a:pt x="570075" y="37050"/>
                  </a:lnTo>
                  <a:lnTo>
                    <a:pt x="563095" y="23688"/>
                  </a:lnTo>
                  <a:close/>
                </a:path>
                <a:path w="3122929" h="3613150" extrusionOk="0">
                  <a:moveTo>
                    <a:pt x="664527" y="32603"/>
                  </a:moveTo>
                  <a:lnTo>
                    <a:pt x="664337" y="32587"/>
                  </a:lnTo>
                  <a:lnTo>
                    <a:pt x="657645" y="44748"/>
                  </a:lnTo>
                  <a:lnTo>
                    <a:pt x="673089" y="46105"/>
                  </a:lnTo>
                  <a:lnTo>
                    <a:pt x="664527" y="32603"/>
                  </a:lnTo>
                  <a:close/>
                </a:path>
                <a:path w="3122929" h="3613150" extrusionOk="0">
                  <a:moveTo>
                    <a:pt x="706598" y="36301"/>
                  </a:moveTo>
                  <a:lnTo>
                    <a:pt x="698658" y="35604"/>
                  </a:lnTo>
                  <a:lnTo>
                    <a:pt x="689920" y="47584"/>
                  </a:lnTo>
                  <a:lnTo>
                    <a:pt x="711923" y="49518"/>
                  </a:lnTo>
                  <a:lnTo>
                    <a:pt x="706598" y="36301"/>
                  </a:lnTo>
                  <a:close/>
                </a:path>
                <a:path w="3122929" h="3613150" extrusionOk="0">
                  <a:moveTo>
                    <a:pt x="748482" y="39983"/>
                  </a:moveTo>
                  <a:lnTo>
                    <a:pt x="740868" y="52063"/>
                  </a:lnTo>
                  <a:lnTo>
                    <a:pt x="753737" y="53194"/>
                  </a:lnTo>
                  <a:lnTo>
                    <a:pt x="748482" y="39983"/>
                  </a:lnTo>
                  <a:close/>
                </a:path>
                <a:path w="3122929" h="3613150" extrusionOk="0">
                  <a:moveTo>
                    <a:pt x="850136" y="48918"/>
                  </a:moveTo>
                  <a:lnTo>
                    <a:pt x="849644" y="48875"/>
                  </a:lnTo>
                  <a:lnTo>
                    <a:pt x="843056" y="61044"/>
                  </a:lnTo>
                  <a:lnTo>
                    <a:pt x="858454" y="62398"/>
                  </a:lnTo>
                  <a:lnTo>
                    <a:pt x="850136" y="48918"/>
                  </a:lnTo>
                  <a:close/>
                </a:path>
                <a:path w="3122929" h="3613150" extrusionOk="0">
                  <a:moveTo>
                    <a:pt x="891970" y="52595"/>
                  </a:moveTo>
                  <a:lnTo>
                    <a:pt x="884046" y="51898"/>
                  </a:lnTo>
                  <a:lnTo>
                    <a:pt x="875323" y="63881"/>
                  </a:lnTo>
                  <a:lnTo>
                    <a:pt x="897288" y="65811"/>
                  </a:lnTo>
                  <a:lnTo>
                    <a:pt x="891970" y="52595"/>
                  </a:lnTo>
                  <a:close/>
                </a:path>
                <a:path w="3122929" h="3613150" extrusionOk="0">
                  <a:moveTo>
                    <a:pt x="933847" y="56276"/>
                  </a:moveTo>
                  <a:lnTo>
                    <a:pt x="926233" y="68355"/>
                  </a:lnTo>
                  <a:lnTo>
                    <a:pt x="940863" y="69641"/>
                  </a:lnTo>
                  <a:lnTo>
                    <a:pt x="933847" y="56276"/>
                  </a:lnTo>
                  <a:close/>
                </a:path>
                <a:path w="3122929" h="3613150" extrusionOk="0">
                  <a:moveTo>
                    <a:pt x="1035645" y="65223"/>
                  </a:moveTo>
                  <a:lnTo>
                    <a:pt x="1035000" y="65167"/>
                  </a:lnTo>
                  <a:lnTo>
                    <a:pt x="1028466" y="77341"/>
                  </a:lnTo>
                  <a:lnTo>
                    <a:pt x="1043864" y="78695"/>
                  </a:lnTo>
                  <a:lnTo>
                    <a:pt x="1035645" y="65223"/>
                  </a:lnTo>
                  <a:close/>
                </a:path>
                <a:path w="3122929" h="3613150" extrusionOk="0">
                  <a:moveTo>
                    <a:pt x="1077380" y="68892"/>
                  </a:moveTo>
                  <a:lnTo>
                    <a:pt x="1069451" y="68195"/>
                  </a:lnTo>
                  <a:lnTo>
                    <a:pt x="1060714" y="80176"/>
                  </a:lnTo>
                  <a:lnTo>
                    <a:pt x="1082698" y="82108"/>
                  </a:lnTo>
                  <a:lnTo>
                    <a:pt x="1077380" y="68892"/>
                  </a:lnTo>
                  <a:close/>
                </a:path>
                <a:path w="3122929" h="3613150" extrusionOk="0">
                  <a:moveTo>
                    <a:pt x="1119258" y="72573"/>
                  </a:moveTo>
                  <a:lnTo>
                    <a:pt x="1111643" y="84652"/>
                  </a:lnTo>
                  <a:lnTo>
                    <a:pt x="1126229" y="85934"/>
                  </a:lnTo>
                  <a:lnTo>
                    <a:pt x="1119258" y="72573"/>
                  </a:lnTo>
                  <a:close/>
                </a:path>
                <a:path w="3122929" h="3613150" extrusionOk="0">
                  <a:moveTo>
                    <a:pt x="1206815" y="80269"/>
                  </a:moveTo>
                  <a:lnTo>
                    <a:pt x="1201458" y="92547"/>
                  </a:lnTo>
                  <a:lnTo>
                    <a:pt x="1210038" y="93301"/>
                  </a:lnTo>
                  <a:lnTo>
                    <a:pt x="1206815" y="80269"/>
                  </a:lnTo>
                  <a:close/>
                </a:path>
                <a:path w="3122929" h="3613150" extrusionOk="0">
                  <a:moveTo>
                    <a:pt x="1221212" y="81534"/>
                  </a:moveTo>
                  <a:lnTo>
                    <a:pt x="1220267" y="81451"/>
                  </a:lnTo>
                  <a:lnTo>
                    <a:pt x="1213876" y="93638"/>
                  </a:lnTo>
                  <a:lnTo>
                    <a:pt x="1229274" y="94992"/>
                  </a:lnTo>
                  <a:lnTo>
                    <a:pt x="1221212" y="81534"/>
                  </a:lnTo>
                  <a:close/>
                </a:path>
                <a:path w="3122929" h="3613150" extrusionOk="0">
                  <a:moveTo>
                    <a:pt x="1262746" y="85185"/>
                  </a:moveTo>
                  <a:lnTo>
                    <a:pt x="1254821" y="84488"/>
                  </a:lnTo>
                  <a:lnTo>
                    <a:pt x="1246098" y="96471"/>
                  </a:lnTo>
                  <a:lnTo>
                    <a:pt x="1268063" y="98401"/>
                  </a:lnTo>
                  <a:lnTo>
                    <a:pt x="1262746" y="85185"/>
                  </a:lnTo>
                  <a:close/>
                </a:path>
                <a:path w="3122929" h="3613150" extrusionOk="0">
                  <a:moveTo>
                    <a:pt x="1304668" y="88870"/>
                  </a:moveTo>
                  <a:lnTo>
                    <a:pt x="1297053" y="100949"/>
                  </a:lnTo>
                  <a:lnTo>
                    <a:pt x="1311639" y="102231"/>
                  </a:lnTo>
                  <a:lnTo>
                    <a:pt x="1304668" y="88870"/>
                  </a:lnTo>
                  <a:close/>
                </a:path>
                <a:path w="3122929" h="3613150" extrusionOk="0">
                  <a:moveTo>
                    <a:pt x="1392225" y="96566"/>
                  </a:moveTo>
                  <a:lnTo>
                    <a:pt x="1386869" y="108844"/>
                  </a:lnTo>
                  <a:lnTo>
                    <a:pt x="1395448" y="109598"/>
                  </a:lnTo>
                  <a:lnTo>
                    <a:pt x="1392225" y="96566"/>
                  </a:lnTo>
                  <a:close/>
                </a:path>
                <a:path w="3122929" h="3613150" extrusionOk="0">
                  <a:moveTo>
                    <a:pt x="1406681" y="97836"/>
                  </a:moveTo>
                  <a:lnTo>
                    <a:pt x="1405580" y="97739"/>
                  </a:lnTo>
                  <a:lnTo>
                    <a:pt x="1399286" y="109935"/>
                  </a:lnTo>
                  <a:lnTo>
                    <a:pt x="1414685" y="111289"/>
                  </a:lnTo>
                  <a:lnTo>
                    <a:pt x="1406681" y="97836"/>
                  </a:lnTo>
                  <a:close/>
                </a:path>
                <a:path w="3122929" h="3613150" extrusionOk="0">
                  <a:moveTo>
                    <a:pt x="1448156" y="101482"/>
                  </a:moveTo>
                  <a:lnTo>
                    <a:pt x="1440232" y="100785"/>
                  </a:lnTo>
                  <a:lnTo>
                    <a:pt x="1431509" y="112767"/>
                  </a:lnTo>
                  <a:lnTo>
                    <a:pt x="1453474" y="114698"/>
                  </a:lnTo>
                  <a:lnTo>
                    <a:pt x="1448156" y="101482"/>
                  </a:lnTo>
                  <a:close/>
                </a:path>
                <a:path w="3122929" h="3613150" extrusionOk="0">
                  <a:moveTo>
                    <a:pt x="1490078" y="105166"/>
                  </a:moveTo>
                  <a:lnTo>
                    <a:pt x="1482464" y="117246"/>
                  </a:lnTo>
                  <a:lnTo>
                    <a:pt x="1495333" y="118377"/>
                  </a:lnTo>
                  <a:lnTo>
                    <a:pt x="1490078" y="105166"/>
                  </a:lnTo>
                  <a:close/>
                </a:path>
                <a:path w="3122929" h="3613150" extrusionOk="0">
                  <a:moveTo>
                    <a:pt x="1577635" y="112862"/>
                  </a:moveTo>
                  <a:lnTo>
                    <a:pt x="1572234" y="125137"/>
                  </a:lnTo>
                  <a:lnTo>
                    <a:pt x="1580858" y="125895"/>
                  </a:lnTo>
                  <a:lnTo>
                    <a:pt x="1577635" y="112862"/>
                  </a:lnTo>
                  <a:close/>
                </a:path>
                <a:path w="3122929" h="3613150" extrusionOk="0">
                  <a:moveTo>
                    <a:pt x="1592288" y="114150"/>
                  </a:moveTo>
                  <a:lnTo>
                    <a:pt x="1590892" y="114028"/>
                  </a:lnTo>
                  <a:lnTo>
                    <a:pt x="1584697" y="126232"/>
                  </a:lnTo>
                  <a:lnTo>
                    <a:pt x="1600050" y="127582"/>
                  </a:lnTo>
                  <a:lnTo>
                    <a:pt x="1592288" y="114150"/>
                  </a:lnTo>
                  <a:close/>
                </a:path>
                <a:path w="3122929" h="3613150" extrusionOk="0">
                  <a:moveTo>
                    <a:pt x="1633566" y="117779"/>
                  </a:moveTo>
                  <a:lnTo>
                    <a:pt x="1625642" y="117082"/>
                  </a:lnTo>
                  <a:lnTo>
                    <a:pt x="1616919" y="129064"/>
                  </a:lnTo>
                  <a:lnTo>
                    <a:pt x="1638884" y="130995"/>
                  </a:lnTo>
                  <a:lnTo>
                    <a:pt x="1633566" y="117779"/>
                  </a:lnTo>
                  <a:close/>
                </a:path>
                <a:path w="3122929" h="3613150" extrusionOk="0">
                  <a:moveTo>
                    <a:pt x="1675488" y="121463"/>
                  </a:moveTo>
                  <a:lnTo>
                    <a:pt x="1667874" y="133543"/>
                  </a:lnTo>
                  <a:lnTo>
                    <a:pt x="1682459" y="134825"/>
                  </a:lnTo>
                  <a:lnTo>
                    <a:pt x="1675488" y="121463"/>
                  </a:lnTo>
                  <a:close/>
                </a:path>
                <a:path w="3122929" h="3613150" extrusionOk="0">
                  <a:moveTo>
                    <a:pt x="1763046" y="129159"/>
                  </a:moveTo>
                  <a:lnTo>
                    <a:pt x="1757644" y="141434"/>
                  </a:lnTo>
                  <a:lnTo>
                    <a:pt x="1766269" y="142192"/>
                  </a:lnTo>
                  <a:lnTo>
                    <a:pt x="1763046" y="129159"/>
                  </a:lnTo>
                  <a:close/>
                </a:path>
                <a:path w="3122929" h="3613150" extrusionOk="0">
                  <a:moveTo>
                    <a:pt x="1777798" y="130456"/>
                  </a:moveTo>
                  <a:lnTo>
                    <a:pt x="1776242" y="130319"/>
                  </a:lnTo>
                  <a:lnTo>
                    <a:pt x="1770062" y="142525"/>
                  </a:lnTo>
                  <a:lnTo>
                    <a:pt x="1785460" y="143878"/>
                  </a:lnTo>
                  <a:lnTo>
                    <a:pt x="1777798" y="130456"/>
                  </a:lnTo>
                  <a:close/>
                </a:path>
                <a:path w="3122929" h="3613150" extrusionOk="0">
                  <a:moveTo>
                    <a:pt x="1818976" y="134075"/>
                  </a:moveTo>
                  <a:lnTo>
                    <a:pt x="1811052" y="133379"/>
                  </a:lnTo>
                  <a:lnTo>
                    <a:pt x="1802329" y="145361"/>
                  </a:lnTo>
                  <a:lnTo>
                    <a:pt x="1824294" y="147292"/>
                  </a:lnTo>
                  <a:lnTo>
                    <a:pt x="1818976" y="134075"/>
                  </a:lnTo>
                  <a:close/>
                </a:path>
                <a:path w="3122929" h="3613150" extrusionOk="0">
                  <a:moveTo>
                    <a:pt x="1860899" y="137760"/>
                  </a:moveTo>
                  <a:lnTo>
                    <a:pt x="1853284" y="149840"/>
                  </a:lnTo>
                  <a:lnTo>
                    <a:pt x="1866108" y="150967"/>
                  </a:lnTo>
                  <a:lnTo>
                    <a:pt x="1860899" y="137760"/>
                  </a:lnTo>
                  <a:close/>
                </a:path>
                <a:path w="3122929" h="3613150" extrusionOk="0">
                  <a:moveTo>
                    <a:pt x="1948411" y="145452"/>
                  </a:moveTo>
                  <a:lnTo>
                    <a:pt x="1943054" y="157730"/>
                  </a:lnTo>
                  <a:lnTo>
                    <a:pt x="1951634" y="158485"/>
                  </a:lnTo>
                  <a:lnTo>
                    <a:pt x="1948411" y="145452"/>
                  </a:lnTo>
                  <a:close/>
                </a:path>
                <a:path w="3122929" h="3613150" extrusionOk="0">
                  <a:moveTo>
                    <a:pt x="1963408" y="146770"/>
                  </a:moveTo>
                  <a:lnTo>
                    <a:pt x="1961554" y="146608"/>
                  </a:lnTo>
                  <a:lnTo>
                    <a:pt x="1955472" y="158822"/>
                  </a:lnTo>
                  <a:lnTo>
                    <a:pt x="1970870" y="160175"/>
                  </a:lnTo>
                  <a:lnTo>
                    <a:pt x="1963408" y="146770"/>
                  </a:lnTo>
                  <a:close/>
                </a:path>
                <a:path w="3122929" h="3613150" extrusionOk="0">
                  <a:moveTo>
                    <a:pt x="2004386" y="150372"/>
                  </a:moveTo>
                  <a:lnTo>
                    <a:pt x="1996457" y="149675"/>
                  </a:lnTo>
                  <a:lnTo>
                    <a:pt x="1987720" y="161656"/>
                  </a:lnTo>
                  <a:lnTo>
                    <a:pt x="2009704" y="163589"/>
                  </a:lnTo>
                  <a:lnTo>
                    <a:pt x="2004386" y="150372"/>
                  </a:lnTo>
                  <a:close/>
                </a:path>
                <a:path w="3122929" h="3613150" extrusionOk="0">
                  <a:moveTo>
                    <a:pt x="2046264" y="154053"/>
                  </a:moveTo>
                  <a:lnTo>
                    <a:pt x="2038649" y="166133"/>
                  </a:lnTo>
                  <a:lnTo>
                    <a:pt x="2053280" y="167419"/>
                  </a:lnTo>
                  <a:lnTo>
                    <a:pt x="2046264" y="154053"/>
                  </a:lnTo>
                  <a:close/>
                </a:path>
                <a:path w="3122929" h="3613150" extrusionOk="0">
                  <a:moveTo>
                    <a:pt x="2133821" y="161749"/>
                  </a:moveTo>
                  <a:lnTo>
                    <a:pt x="2128464" y="174027"/>
                  </a:lnTo>
                  <a:lnTo>
                    <a:pt x="2137044" y="174781"/>
                  </a:lnTo>
                  <a:lnTo>
                    <a:pt x="2133821" y="161749"/>
                  </a:lnTo>
                  <a:close/>
                </a:path>
                <a:path w="3122929" h="3613150" extrusionOk="0">
                  <a:moveTo>
                    <a:pt x="2148912" y="163076"/>
                  </a:moveTo>
                  <a:lnTo>
                    <a:pt x="2146907" y="162899"/>
                  </a:lnTo>
                  <a:lnTo>
                    <a:pt x="2140882" y="175119"/>
                  </a:lnTo>
                  <a:lnTo>
                    <a:pt x="2156235" y="176468"/>
                  </a:lnTo>
                  <a:lnTo>
                    <a:pt x="2148912" y="163076"/>
                  </a:lnTo>
                  <a:close/>
                </a:path>
                <a:path w="3122929" h="3613150" extrusionOk="0">
                  <a:moveTo>
                    <a:pt x="2189758" y="166666"/>
                  </a:moveTo>
                  <a:lnTo>
                    <a:pt x="2181844" y="165970"/>
                  </a:lnTo>
                  <a:lnTo>
                    <a:pt x="2173124" y="177953"/>
                  </a:lnTo>
                  <a:lnTo>
                    <a:pt x="2195069" y="179882"/>
                  </a:lnTo>
                  <a:lnTo>
                    <a:pt x="2189758" y="166666"/>
                  </a:lnTo>
                  <a:close/>
                </a:path>
                <a:path w="3122929" h="3613150" extrusionOk="0">
                  <a:moveTo>
                    <a:pt x="2231674" y="170350"/>
                  </a:moveTo>
                  <a:lnTo>
                    <a:pt x="2224060" y="182430"/>
                  </a:lnTo>
                  <a:lnTo>
                    <a:pt x="2238645" y="183712"/>
                  </a:lnTo>
                  <a:lnTo>
                    <a:pt x="2231674" y="170350"/>
                  </a:lnTo>
                  <a:close/>
                </a:path>
                <a:path w="3122929" h="3613150" extrusionOk="0">
                  <a:moveTo>
                    <a:pt x="2319186" y="178042"/>
                  </a:moveTo>
                  <a:lnTo>
                    <a:pt x="2313830" y="190320"/>
                  </a:lnTo>
                  <a:lnTo>
                    <a:pt x="2322454" y="191078"/>
                  </a:lnTo>
                  <a:lnTo>
                    <a:pt x="2319186" y="178042"/>
                  </a:lnTo>
                  <a:close/>
                </a:path>
                <a:path w="3122929" h="3613150" extrusionOk="0">
                  <a:moveTo>
                    <a:pt x="2334522" y="179390"/>
                  </a:moveTo>
                  <a:lnTo>
                    <a:pt x="2332221" y="179188"/>
                  </a:lnTo>
                  <a:lnTo>
                    <a:pt x="2326293" y="191416"/>
                  </a:lnTo>
                  <a:lnTo>
                    <a:pt x="2341646" y="192765"/>
                  </a:lnTo>
                  <a:lnTo>
                    <a:pt x="2334522" y="179390"/>
                  </a:lnTo>
                  <a:close/>
                </a:path>
                <a:path w="3122929" h="3613150" extrusionOk="0">
                  <a:moveTo>
                    <a:pt x="2375161" y="182962"/>
                  </a:moveTo>
                  <a:lnTo>
                    <a:pt x="2367232" y="182265"/>
                  </a:lnTo>
                  <a:lnTo>
                    <a:pt x="2358496" y="194246"/>
                  </a:lnTo>
                  <a:lnTo>
                    <a:pt x="2380480" y="196179"/>
                  </a:lnTo>
                  <a:lnTo>
                    <a:pt x="2375161" y="182962"/>
                  </a:lnTo>
                  <a:close/>
                </a:path>
                <a:path w="3122929" h="3613150" extrusionOk="0">
                  <a:moveTo>
                    <a:pt x="2417084" y="186647"/>
                  </a:moveTo>
                  <a:lnTo>
                    <a:pt x="2409470" y="198727"/>
                  </a:lnTo>
                  <a:lnTo>
                    <a:pt x="2424055" y="200009"/>
                  </a:lnTo>
                  <a:lnTo>
                    <a:pt x="2417084" y="186647"/>
                  </a:lnTo>
                  <a:close/>
                </a:path>
                <a:path w="3122929" h="3613150" extrusionOk="0">
                  <a:moveTo>
                    <a:pt x="2459649" y="190388"/>
                  </a:moveTo>
                  <a:lnTo>
                    <a:pt x="2451676" y="202436"/>
                  </a:lnTo>
                  <a:lnTo>
                    <a:pt x="2464832" y="203593"/>
                  </a:lnTo>
                  <a:lnTo>
                    <a:pt x="2459649" y="190388"/>
                  </a:lnTo>
                  <a:close/>
                </a:path>
                <a:path w="3122929" h="3613150" extrusionOk="0">
                  <a:moveTo>
                    <a:pt x="2504596" y="194339"/>
                  </a:moveTo>
                  <a:lnTo>
                    <a:pt x="2499240" y="206617"/>
                  </a:lnTo>
                  <a:lnTo>
                    <a:pt x="2507819" y="207371"/>
                  </a:lnTo>
                  <a:lnTo>
                    <a:pt x="2504596" y="194339"/>
                  </a:lnTo>
                  <a:close/>
                </a:path>
                <a:path w="3122929" h="3613150" extrusionOk="0">
                  <a:moveTo>
                    <a:pt x="2519994" y="195692"/>
                  </a:moveTo>
                  <a:lnTo>
                    <a:pt x="2517527" y="195476"/>
                  </a:lnTo>
                  <a:lnTo>
                    <a:pt x="2511658" y="207709"/>
                  </a:lnTo>
                  <a:lnTo>
                    <a:pt x="2527056" y="209062"/>
                  </a:lnTo>
                  <a:lnTo>
                    <a:pt x="2519994" y="195692"/>
                  </a:lnTo>
                  <a:close/>
                </a:path>
                <a:path w="3122929" h="3613150" extrusionOk="0">
                  <a:moveTo>
                    <a:pt x="2560571" y="199259"/>
                  </a:moveTo>
                  <a:lnTo>
                    <a:pt x="2552642" y="198562"/>
                  </a:lnTo>
                  <a:lnTo>
                    <a:pt x="2543906" y="210543"/>
                  </a:lnTo>
                  <a:lnTo>
                    <a:pt x="2565890" y="212475"/>
                  </a:lnTo>
                  <a:lnTo>
                    <a:pt x="2560571" y="199259"/>
                  </a:lnTo>
                  <a:close/>
                </a:path>
                <a:path w="3122929" h="3613150" extrusionOk="0">
                  <a:moveTo>
                    <a:pt x="2608862" y="203504"/>
                  </a:moveTo>
                  <a:lnTo>
                    <a:pt x="2602495" y="202944"/>
                  </a:lnTo>
                  <a:lnTo>
                    <a:pt x="2594880" y="215024"/>
                  </a:lnTo>
                  <a:lnTo>
                    <a:pt x="2609465" y="216306"/>
                  </a:lnTo>
                  <a:lnTo>
                    <a:pt x="2608862" y="203504"/>
                  </a:lnTo>
                  <a:close/>
                </a:path>
                <a:path w="3122929" h="3613150" extrusionOk="0">
                  <a:moveTo>
                    <a:pt x="2645060" y="206685"/>
                  </a:moveTo>
                  <a:lnTo>
                    <a:pt x="2637086" y="218733"/>
                  </a:lnTo>
                  <a:lnTo>
                    <a:pt x="2650242" y="219890"/>
                  </a:lnTo>
                  <a:lnTo>
                    <a:pt x="2645060" y="206685"/>
                  </a:lnTo>
                  <a:close/>
                </a:path>
                <a:path w="3122929" h="3613150" extrusionOk="0">
                  <a:moveTo>
                    <a:pt x="2690007" y="210636"/>
                  </a:moveTo>
                  <a:lnTo>
                    <a:pt x="2684650" y="222914"/>
                  </a:lnTo>
                  <a:lnTo>
                    <a:pt x="2693230" y="223668"/>
                  </a:lnTo>
                  <a:lnTo>
                    <a:pt x="2690007" y="210636"/>
                  </a:lnTo>
                  <a:close/>
                </a:path>
                <a:path w="3122929" h="3613150" extrusionOk="0">
                  <a:moveTo>
                    <a:pt x="2705604" y="212007"/>
                  </a:moveTo>
                  <a:lnTo>
                    <a:pt x="2702842" y="211764"/>
                  </a:lnTo>
                  <a:lnTo>
                    <a:pt x="2697068" y="224006"/>
                  </a:lnTo>
                  <a:lnTo>
                    <a:pt x="2712466" y="225359"/>
                  </a:lnTo>
                  <a:lnTo>
                    <a:pt x="2705604" y="212007"/>
                  </a:lnTo>
                  <a:close/>
                </a:path>
                <a:path w="3122929" h="3613150" extrusionOk="0">
                  <a:moveTo>
                    <a:pt x="2745975" y="215555"/>
                  </a:moveTo>
                  <a:lnTo>
                    <a:pt x="2738036" y="214857"/>
                  </a:lnTo>
                  <a:lnTo>
                    <a:pt x="2729297" y="226838"/>
                  </a:lnTo>
                  <a:lnTo>
                    <a:pt x="2751300" y="228772"/>
                  </a:lnTo>
                  <a:lnTo>
                    <a:pt x="2745975" y="215555"/>
                  </a:lnTo>
                  <a:close/>
                </a:path>
                <a:path w="3122929" h="3613150" extrusionOk="0">
                  <a:moveTo>
                    <a:pt x="2787905" y="219241"/>
                  </a:moveTo>
                  <a:lnTo>
                    <a:pt x="2780290" y="231320"/>
                  </a:lnTo>
                  <a:lnTo>
                    <a:pt x="2794876" y="232602"/>
                  </a:lnTo>
                  <a:lnTo>
                    <a:pt x="2787905" y="219241"/>
                  </a:lnTo>
                  <a:close/>
                </a:path>
                <a:path w="3122929" h="3613150" extrusionOk="0">
                  <a:moveTo>
                    <a:pt x="2830464" y="222982"/>
                  </a:moveTo>
                  <a:lnTo>
                    <a:pt x="2822477" y="235029"/>
                  </a:lnTo>
                  <a:lnTo>
                    <a:pt x="2835651" y="236187"/>
                  </a:lnTo>
                  <a:lnTo>
                    <a:pt x="2830464" y="222982"/>
                  </a:lnTo>
                  <a:close/>
                </a:path>
                <a:path w="3122929" h="3613150" extrusionOk="0">
                  <a:moveTo>
                    <a:pt x="2875417" y="226933"/>
                  </a:moveTo>
                  <a:lnTo>
                    <a:pt x="2871127" y="226556"/>
                  </a:lnTo>
                  <a:lnTo>
                    <a:pt x="2866222" y="238874"/>
                  </a:lnTo>
                  <a:lnTo>
                    <a:pt x="2878640" y="239965"/>
                  </a:lnTo>
                  <a:lnTo>
                    <a:pt x="2875417" y="226933"/>
                  </a:lnTo>
                  <a:close/>
                </a:path>
                <a:path w="3122929" h="3613150" extrusionOk="0">
                  <a:moveTo>
                    <a:pt x="2891114" y="228313"/>
                  </a:moveTo>
                  <a:lnTo>
                    <a:pt x="2888192" y="228056"/>
                  </a:lnTo>
                  <a:lnTo>
                    <a:pt x="2882478" y="240302"/>
                  </a:lnTo>
                  <a:lnTo>
                    <a:pt x="2897876" y="241656"/>
                  </a:lnTo>
                  <a:lnTo>
                    <a:pt x="2891114" y="228313"/>
                  </a:lnTo>
                  <a:close/>
                </a:path>
                <a:path w="3122929" h="3613150" extrusionOk="0">
                  <a:moveTo>
                    <a:pt x="2931386" y="231852"/>
                  </a:moveTo>
                  <a:lnTo>
                    <a:pt x="2923446" y="231154"/>
                  </a:lnTo>
                  <a:lnTo>
                    <a:pt x="2914708" y="243135"/>
                  </a:lnTo>
                  <a:lnTo>
                    <a:pt x="2936710" y="245069"/>
                  </a:lnTo>
                  <a:lnTo>
                    <a:pt x="2931386" y="231852"/>
                  </a:lnTo>
                  <a:close/>
                </a:path>
                <a:path w="3122929" h="3613150" extrusionOk="0">
                  <a:moveTo>
                    <a:pt x="2979637" y="236093"/>
                  </a:moveTo>
                  <a:lnTo>
                    <a:pt x="2966767" y="234962"/>
                  </a:lnTo>
                  <a:lnTo>
                    <a:pt x="2959830" y="247101"/>
                  </a:lnTo>
                  <a:lnTo>
                    <a:pt x="2980286" y="248899"/>
                  </a:lnTo>
                  <a:lnTo>
                    <a:pt x="2979637" y="236093"/>
                  </a:lnTo>
                  <a:close/>
                </a:path>
                <a:path w="3122929" h="3613150" extrusionOk="0">
                  <a:moveTo>
                    <a:pt x="3015835" y="239275"/>
                  </a:moveTo>
                  <a:lnTo>
                    <a:pt x="3007861" y="251323"/>
                  </a:lnTo>
                  <a:lnTo>
                    <a:pt x="3021017" y="252479"/>
                  </a:lnTo>
                  <a:lnTo>
                    <a:pt x="3015835" y="239275"/>
                  </a:lnTo>
                  <a:close/>
                </a:path>
                <a:path w="3122929" h="3613150" extrusionOk="0">
                  <a:moveTo>
                    <a:pt x="3063537" y="243468"/>
                  </a:moveTo>
                  <a:lnTo>
                    <a:pt x="3056537" y="242853"/>
                  </a:lnTo>
                  <a:lnTo>
                    <a:pt x="3051587" y="255166"/>
                  </a:lnTo>
                  <a:lnTo>
                    <a:pt x="3063915" y="256250"/>
                  </a:lnTo>
                  <a:lnTo>
                    <a:pt x="3063537" y="243468"/>
                  </a:lnTo>
                  <a:close/>
                </a:path>
              </a:pathLst>
            </a:custGeom>
            <a:solidFill>
              <a:srgbClr val="522958">
                <a:alpha val="4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9" name="Google Shape;149;p7"/>
            <p:cNvPicPr preferRelativeResize="0"/>
            <p:nvPr/>
          </p:nvPicPr>
          <p:blipFill rotWithShape="1">
            <a:blip r:embed="rId9">
              <a:alphaModFix/>
            </a:blip>
            <a:srcRect/>
            <a:stretch/>
          </p:blipFill>
          <p:spPr>
            <a:xfrm>
              <a:off x="8015223" y="1603121"/>
              <a:ext cx="3562857" cy="4009339"/>
            </a:xfrm>
            <a:prstGeom prst="rect">
              <a:avLst/>
            </a:prstGeom>
            <a:noFill/>
            <a:ln>
              <a:noFill/>
            </a:ln>
          </p:spPr>
        </p:pic>
      </p:grpSp>
      <p:sp>
        <p:nvSpPr>
          <p:cNvPr id="150" name="Google Shape;150;p7"/>
          <p:cNvSpPr txBox="1"/>
          <p:nvPr/>
        </p:nvSpPr>
        <p:spPr>
          <a:xfrm>
            <a:off x="1631314" y="3642042"/>
            <a:ext cx="3660000" cy="567300"/>
          </a:xfrm>
          <a:prstGeom prst="rect">
            <a:avLst/>
          </a:prstGeom>
          <a:noFill/>
          <a:ln>
            <a:noFill/>
          </a:ln>
        </p:spPr>
        <p:txBody>
          <a:bodyPr spcFirstLastPara="1" wrap="square" lIns="0" tIns="10775" rIns="0" bIns="0" anchor="t" anchorCtr="0">
            <a:spAutoFit/>
          </a:bodyPr>
          <a:lstStyle/>
          <a:p>
            <a:pPr marL="12700" marR="5080" lvl="0" indent="0" algn="l" rtl="0">
              <a:lnSpc>
                <a:spcPct val="100800"/>
              </a:lnSpc>
              <a:spcBef>
                <a:spcPts val="0"/>
              </a:spcBef>
              <a:spcAft>
                <a:spcPts val="0"/>
              </a:spcAft>
              <a:buNone/>
            </a:pPr>
            <a:r>
              <a:rPr lang="de-DE" sz="1800" dirty="0" err="1">
                <a:solidFill>
                  <a:srgbClr val="FFFFFF"/>
                </a:solidFill>
                <a:latin typeface="Times New Roman"/>
                <a:ea typeface="Times New Roman"/>
                <a:cs typeface="Times New Roman"/>
                <a:sym typeface="Times New Roman"/>
              </a:rPr>
              <a:t>Εντο</a:t>
            </a:r>
            <a:r>
              <a:rPr lang="de-DE" sz="1800" dirty="0">
                <a:solidFill>
                  <a:srgbClr val="FFFFFF"/>
                </a:solidFill>
                <a:latin typeface="Times New Roman"/>
                <a:ea typeface="Times New Roman"/>
                <a:cs typeface="Times New Roman"/>
                <a:sym typeface="Times New Roman"/>
              </a:rPr>
              <a:t>πισμός στρατηγικών διαχείρισης συναισθημάτων</a:t>
            </a:r>
            <a:endParaRPr sz="1800" dirty="0">
              <a:solidFill>
                <a:schemeClr val="dk1"/>
              </a:solidFill>
              <a:latin typeface="Times New Roman"/>
              <a:ea typeface="Times New Roman"/>
              <a:cs typeface="Times New Roman"/>
              <a:sym typeface="Times New Roman"/>
            </a:endParaRPr>
          </a:p>
        </p:txBody>
      </p:sp>
      <p:sp>
        <p:nvSpPr>
          <p:cNvPr id="151" name="Google Shape;151;p7"/>
          <p:cNvSpPr txBox="1">
            <a:spLocks noGrp="1"/>
          </p:cNvSpPr>
          <p:nvPr>
            <p:ph type="title"/>
          </p:nvPr>
        </p:nvSpPr>
        <p:spPr>
          <a:xfrm>
            <a:off x="1631314" y="2616136"/>
            <a:ext cx="3816300" cy="567300"/>
          </a:xfrm>
          <a:prstGeom prst="rect">
            <a:avLst/>
          </a:prstGeom>
          <a:noFill/>
          <a:ln>
            <a:noFill/>
          </a:ln>
        </p:spPr>
        <p:txBody>
          <a:bodyPr spcFirstLastPara="1" wrap="square" lIns="0" tIns="10775" rIns="0" bIns="0" anchor="t" anchorCtr="0">
            <a:spAutoFit/>
          </a:bodyPr>
          <a:lstStyle/>
          <a:p>
            <a:pPr marL="12700" marR="5080" lvl="0" indent="0" algn="l" rtl="0">
              <a:lnSpc>
                <a:spcPct val="100800"/>
              </a:lnSpc>
              <a:spcBef>
                <a:spcPts val="0"/>
              </a:spcBef>
              <a:spcAft>
                <a:spcPts val="0"/>
              </a:spcAft>
              <a:buNone/>
            </a:pPr>
            <a:r>
              <a:rPr lang="de-DE" sz="1800" b="0" dirty="0" err="1">
                <a:solidFill>
                  <a:srgbClr val="FFFFFF"/>
                </a:solidFill>
                <a:latin typeface="Times New Roman"/>
                <a:ea typeface="Times New Roman"/>
                <a:cs typeface="Times New Roman"/>
                <a:sym typeface="Times New Roman"/>
              </a:rPr>
              <a:t>Αν</a:t>
            </a:r>
            <a:r>
              <a:rPr lang="de-DE" sz="1800" b="0" dirty="0">
                <a:solidFill>
                  <a:srgbClr val="FFFFFF"/>
                </a:solidFill>
                <a:latin typeface="Times New Roman"/>
                <a:ea typeface="Times New Roman"/>
                <a:cs typeface="Times New Roman"/>
                <a:sym typeface="Times New Roman"/>
              </a:rPr>
              <a:t>αγνώριση διαφορετικών  συναισθημάτων</a:t>
            </a:r>
            <a:endParaRPr sz="1800" dirty="0">
              <a:latin typeface="Times New Roman"/>
              <a:ea typeface="Times New Roman"/>
              <a:cs typeface="Times New Roman"/>
              <a:sym typeface="Times New Roman"/>
            </a:endParaRPr>
          </a:p>
        </p:txBody>
      </p:sp>
      <p:sp>
        <p:nvSpPr>
          <p:cNvPr id="152" name="Google Shape;152;p7"/>
          <p:cNvSpPr txBox="1"/>
          <p:nvPr/>
        </p:nvSpPr>
        <p:spPr>
          <a:xfrm>
            <a:off x="708650" y="1638300"/>
            <a:ext cx="27204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600" b="1">
                <a:solidFill>
                  <a:srgbClr val="FFCC66"/>
                </a:solidFill>
                <a:latin typeface="Times New Roman"/>
                <a:ea typeface="Times New Roman"/>
                <a:cs typeface="Times New Roman"/>
                <a:sym typeface="Times New Roman"/>
              </a:rPr>
              <a:t>Συναισθήματα</a:t>
            </a:r>
            <a:endParaRPr sz="2600" b="1">
              <a:solidFill>
                <a:srgbClr val="FFCC66"/>
              </a:solidFill>
              <a:latin typeface="Times New Roman"/>
              <a:ea typeface="Times New Roman"/>
              <a:cs typeface="Times New Roman"/>
              <a:sym typeface="Times New Roman"/>
            </a:endParaRPr>
          </a:p>
        </p:txBody>
      </p:sp>
      <p:sp>
        <p:nvSpPr>
          <p:cNvPr id="153" name="Google Shape;153;p7"/>
          <p:cNvSpPr txBox="1"/>
          <p:nvPr/>
        </p:nvSpPr>
        <p:spPr>
          <a:xfrm>
            <a:off x="822950" y="590550"/>
            <a:ext cx="109728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700" b="1">
                <a:solidFill>
                  <a:srgbClr val="FFCC66"/>
                </a:solidFill>
                <a:latin typeface="Times New Roman"/>
                <a:ea typeface="Times New Roman"/>
                <a:cs typeface="Times New Roman"/>
                <a:sym typeface="Times New Roman"/>
              </a:rPr>
              <a:t>Μάθημα 2 - Στόχοι</a:t>
            </a:r>
            <a:endParaRPr sz="2700" b="1">
              <a:solidFill>
                <a:srgbClr val="FFCC66"/>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7"/>
          <p:cNvSpPr txBox="1"/>
          <p:nvPr/>
        </p:nvSpPr>
        <p:spPr>
          <a:xfrm>
            <a:off x="822950" y="4667975"/>
            <a:ext cx="5753100" cy="16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600">
                <a:solidFill>
                  <a:schemeClr val="accent3"/>
                </a:solidFill>
                <a:latin typeface="Times New Roman"/>
                <a:ea typeface="Times New Roman"/>
                <a:cs typeface="Times New Roman"/>
                <a:sym typeface="Times New Roman"/>
              </a:rPr>
              <a:t>ΣΗΜΕΙΩΣΗ: Υπάρχουν μικρές διαφορές μεταξύ των προγραμμάτων (π.χ. τα σχολεία ενδέχεται να περιλαμβάνουν διαφορετικό σύνολο δραστηριοτήτων σε σχέση με τα κέντρα φροντίδας εκτός σχολικού ωραρίου). Παρακαλούμε κατεβάστε το αντίστοιχο πρόγραμμα που σας αφορά για όλες τις ακριβείς πληροφορίες</a:t>
            </a:r>
            <a:r>
              <a:rPr lang="de-DE" sz="1300" b="1">
                <a:solidFill>
                  <a:schemeClr val="accent3"/>
                </a:solidFill>
                <a:latin typeface="Times New Roman"/>
                <a:ea typeface="Times New Roman"/>
                <a:cs typeface="Times New Roman"/>
                <a:sym typeface="Times New Roman"/>
              </a:rPr>
              <a:t>.</a:t>
            </a:r>
            <a:endParaRPr sz="1300" b="1">
              <a:solidFill>
                <a:schemeClr val="accent3"/>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2" name="Google Shape;159;p8"/>
          <p:cNvGrpSpPr/>
          <p:nvPr/>
        </p:nvGrpSpPr>
        <p:grpSpPr>
          <a:xfrm>
            <a:off x="0" y="0"/>
            <a:ext cx="12191999" cy="6857997"/>
            <a:chOff x="0" y="0"/>
            <a:chExt cx="12191999" cy="6857997"/>
          </a:xfrm>
        </p:grpSpPr>
        <p:pic>
          <p:nvPicPr>
            <p:cNvPr id="160" name="Google Shape;160;p8"/>
            <p:cNvPicPr preferRelativeResize="0"/>
            <p:nvPr/>
          </p:nvPicPr>
          <p:blipFill rotWithShape="1">
            <a:blip r:embed="rId3">
              <a:alphaModFix/>
            </a:blip>
            <a:srcRect/>
            <a:stretch/>
          </p:blipFill>
          <p:spPr>
            <a:xfrm>
              <a:off x="0" y="0"/>
              <a:ext cx="12191999" cy="6857997"/>
            </a:xfrm>
            <a:prstGeom prst="rect">
              <a:avLst/>
            </a:prstGeom>
            <a:noFill/>
            <a:ln>
              <a:noFill/>
            </a:ln>
          </p:spPr>
        </p:pic>
        <p:pic>
          <p:nvPicPr>
            <p:cNvPr id="161" name="Google Shape;161;p8"/>
            <p:cNvPicPr preferRelativeResize="0"/>
            <p:nvPr/>
          </p:nvPicPr>
          <p:blipFill rotWithShape="1">
            <a:blip r:embed="rId4">
              <a:alphaModFix/>
            </a:blip>
            <a:srcRect/>
            <a:stretch/>
          </p:blipFill>
          <p:spPr>
            <a:xfrm>
              <a:off x="10953750" y="6038850"/>
              <a:ext cx="638175" cy="552450"/>
            </a:xfrm>
            <a:prstGeom prst="rect">
              <a:avLst/>
            </a:prstGeom>
            <a:noFill/>
            <a:ln>
              <a:noFill/>
            </a:ln>
          </p:spPr>
        </p:pic>
      </p:grpSp>
      <p:grpSp>
        <p:nvGrpSpPr>
          <p:cNvPr id="3" name="Google Shape;162;p8"/>
          <p:cNvGrpSpPr/>
          <p:nvPr/>
        </p:nvGrpSpPr>
        <p:grpSpPr>
          <a:xfrm>
            <a:off x="11082401" y="6162040"/>
            <a:ext cx="584669" cy="333692"/>
            <a:chOff x="11082401" y="6162040"/>
            <a:chExt cx="584669" cy="333692"/>
          </a:xfrm>
        </p:grpSpPr>
        <p:pic>
          <p:nvPicPr>
            <p:cNvPr id="163" name="Google Shape;163;p8"/>
            <p:cNvPicPr preferRelativeResize="0"/>
            <p:nvPr/>
          </p:nvPicPr>
          <p:blipFill rotWithShape="1">
            <a:blip r:embed="rId5">
              <a:alphaModFix/>
            </a:blip>
            <a:srcRect/>
            <a:stretch/>
          </p:blipFill>
          <p:spPr>
            <a:xfrm>
              <a:off x="11082401" y="6292532"/>
              <a:ext cx="285750" cy="162242"/>
            </a:xfrm>
            <a:prstGeom prst="rect">
              <a:avLst/>
            </a:prstGeom>
            <a:noFill/>
            <a:ln>
              <a:noFill/>
            </a:ln>
          </p:spPr>
        </p:pic>
        <p:pic>
          <p:nvPicPr>
            <p:cNvPr id="164" name="Google Shape;164;p8"/>
            <p:cNvPicPr preferRelativeResize="0"/>
            <p:nvPr/>
          </p:nvPicPr>
          <p:blipFill rotWithShape="1">
            <a:blip r:embed="rId6">
              <a:alphaModFix/>
            </a:blip>
            <a:srcRect/>
            <a:stretch/>
          </p:blipFill>
          <p:spPr>
            <a:xfrm>
              <a:off x="11095101" y="6162040"/>
              <a:ext cx="571969" cy="333692"/>
            </a:xfrm>
            <a:prstGeom prst="rect">
              <a:avLst/>
            </a:prstGeom>
            <a:noFill/>
            <a:ln>
              <a:noFill/>
            </a:ln>
          </p:spPr>
        </p:pic>
      </p:grpSp>
      <p:grpSp>
        <p:nvGrpSpPr>
          <p:cNvPr id="4" name="Google Shape;165;p8"/>
          <p:cNvGrpSpPr/>
          <p:nvPr/>
        </p:nvGrpSpPr>
        <p:grpSpPr>
          <a:xfrm>
            <a:off x="0" y="0"/>
            <a:ext cx="7684583" cy="6859143"/>
            <a:chOff x="0" y="0"/>
            <a:chExt cx="7684583" cy="6859143"/>
          </a:xfrm>
        </p:grpSpPr>
        <p:sp>
          <p:nvSpPr>
            <p:cNvPr id="166" name="Google Shape;166;p8"/>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8"/>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8" name="Google Shape;168;p8"/>
            <p:cNvPicPr preferRelativeResize="0"/>
            <p:nvPr/>
          </p:nvPicPr>
          <p:blipFill rotWithShape="1">
            <a:blip r:embed="rId7">
              <a:alphaModFix/>
            </a:blip>
            <a:srcRect/>
            <a:stretch/>
          </p:blipFill>
          <p:spPr>
            <a:xfrm>
              <a:off x="7261583" y="6791"/>
              <a:ext cx="423000" cy="6852352"/>
            </a:xfrm>
            <a:prstGeom prst="rect">
              <a:avLst/>
            </a:prstGeom>
            <a:noFill/>
            <a:ln>
              <a:noFill/>
            </a:ln>
          </p:spPr>
        </p:pic>
        <p:sp>
          <p:nvSpPr>
            <p:cNvPr id="169" name="Google Shape;169;p8"/>
            <p:cNvSpPr/>
            <p:nvPr/>
          </p:nvSpPr>
          <p:spPr>
            <a:xfrm>
              <a:off x="717072" y="2307643"/>
              <a:ext cx="661670" cy="556895"/>
            </a:xfrm>
            <a:custGeom>
              <a:avLst/>
              <a:gdLst/>
              <a:ahLst/>
              <a:cxnLst/>
              <a:rect l="l" t="t" r="r" b="b"/>
              <a:pathLst>
                <a:path w="661669" h="556894"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3"/>
                  </a:lnTo>
                  <a:lnTo>
                    <a:pt x="661433" y="168971"/>
                  </a:lnTo>
                  <a:lnTo>
                    <a:pt x="655429" y="124058"/>
                  </a:lnTo>
                  <a:lnTo>
                    <a:pt x="638486" y="83696"/>
                  </a:lnTo>
                  <a:lnTo>
                    <a:pt x="612206" y="49497"/>
                  </a:lnTo>
                  <a:lnTo>
                    <a:pt x="578192" y="23074"/>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8"/>
            <p:cNvSpPr/>
            <p:nvPr/>
          </p:nvSpPr>
          <p:spPr>
            <a:xfrm>
              <a:off x="703788" y="2294776"/>
              <a:ext cx="688340" cy="582930"/>
            </a:xfrm>
            <a:custGeom>
              <a:avLst/>
              <a:gdLst/>
              <a:ahLst/>
              <a:cxnLst/>
              <a:rect l="l" t="t" r="r" b="b"/>
              <a:pathLst>
                <a:path w="688340" h="582930" extrusionOk="0">
                  <a:moveTo>
                    <a:pt x="529722" y="581660"/>
                  </a:moveTo>
                  <a:lnTo>
                    <a:pt x="158253" y="581659"/>
                  </a:lnTo>
                  <a:lnTo>
                    <a:pt x="162843" y="582929"/>
                  </a:lnTo>
                  <a:lnTo>
                    <a:pt x="525173" y="582930"/>
                  </a:lnTo>
                  <a:lnTo>
                    <a:pt x="529722" y="581660"/>
                  </a:lnTo>
                  <a:close/>
                </a:path>
                <a:path w="688340" h="582930"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59"/>
                  </a:lnTo>
                  <a:lnTo>
                    <a:pt x="161415" y="554989"/>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30"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30" extrusionOk="0">
                  <a:moveTo>
                    <a:pt x="94561" y="529589"/>
                  </a:moveTo>
                  <a:lnTo>
                    <a:pt x="95066" y="530859"/>
                  </a:lnTo>
                  <a:lnTo>
                    <a:pt x="96262" y="530859"/>
                  </a:lnTo>
                  <a:lnTo>
                    <a:pt x="94561" y="529589"/>
                  </a:lnTo>
                  <a:close/>
                </a:path>
                <a:path w="688340" h="582930"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30" extrusionOk="0">
                  <a:moveTo>
                    <a:pt x="82652" y="520699"/>
                  </a:moveTo>
                  <a:lnTo>
                    <a:pt x="83143" y="521969"/>
                  </a:lnTo>
                  <a:lnTo>
                    <a:pt x="84237" y="521969"/>
                  </a:lnTo>
                  <a:lnTo>
                    <a:pt x="82652" y="520699"/>
                  </a:lnTo>
                  <a:close/>
                </a:path>
                <a:path w="688340" h="582930" extrusionOk="0">
                  <a:moveTo>
                    <a:pt x="610917" y="515620"/>
                  </a:moveTo>
                  <a:lnTo>
                    <a:pt x="604837" y="521970"/>
                  </a:lnTo>
                  <a:lnTo>
                    <a:pt x="642024" y="521970"/>
                  </a:lnTo>
                  <a:lnTo>
                    <a:pt x="646577" y="516890"/>
                  </a:lnTo>
                  <a:lnTo>
                    <a:pt x="610483" y="516890"/>
                  </a:lnTo>
                  <a:lnTo>
                    <a:pt x="610917" y="515620"/>
                  </a:lnTo>
                  <a:close/>
                </a:path>
                <a:path w="688340" h="582930" extrusionOk="0">
                  <a:moveTo>
                    <a:pt x="77058" y="515619"/>
                  </a:moveTo>
                  <a:lnTo>
                    <a:pt x="77518" y="516889"/>
                  </a:lnTo>
                  <a:lnTo>
                    <a:pt x="78275" y="516889"/>
                  </a:lnTo>
                  <a:lnTo>
                    <a:pt x="77058" y="515619"/>
                  </a:lnTo>
                  <a:close/>
                </a:path>
                <a:path w="688340" h="582930" extrusionOk="0">
                  <a:moveTo>
                    <a:pt x="616335" y="510540"/>
                  </a:moveTo>
                  <a:lnTo>
                    <a:pt x="610483" y="516890"/>
                  </a:lnTo>
                  <a:lnTo>
                    <a:pt x="646577" y="516890"/>
                  </a:lnTo>
                  <a:lnTo>
                    <a:pt x="650875" y="511810"/>
                  </a:lnTo>
                  <a:lnTo>
                    <a:pt x="615855" y="511810"/>
                  </a:lnTo>
                  <a:lnTo>
                    <a:pt x="616335" y="510540"/>
                  </a:lnTo>
                  <a:close/>
                </a:path>
                <a:path w="688340" h="582930" extrusionOk="0">
                  <a:moveTo>
                    <a:pt x="71670" y="510539"/>
                  </a:moveTo>
                  <a:lnTo>
                    <a:pt x="72123" y="511809"/>
                  </a:lnTo>
                  <a:lnTo>
                    <a:pt x="72840" y="511809"/>
                  </a:lnTo>
                  <a:lnTo>
                    <a:pt x="71670" y="510539"/>
                  </a:lnTo>
                  <a:close/>
                </a:path>
                <a:path w="688340" h="582930"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30" extrusionOk="0">
                  <a:moveTo>
                    <a:pt x="52811" y="487679"/>
                  </a:moveTo>
                  <a:lnTo>
                    <a:pt x="53161" y="488949"/>
                  </a:lnTo>
                  <a:lnTo>
                    <a:pt x="53747" y="488949"/>
                  </a:lnTo>
                  <a:lnTo>
                    <a:pt x="52811" y="487679"/>
                  </a:lnTo>
                  <a:close/>
                </a:path>
                <a:path w="688340" h="582930" extrusionOk="0">
                  <a:moveTo>
                    <a:pt x="639194" y="481330"/>
                  </a:moveTo>
                  <a:lnTo>
                    <a:pt x="634828" y="488950"/>
                  </a:lnTo>
                  <a:lnTo>
                    <a:pt x="665390" y="488950"/>
                  </a:lnTo>
                  <a:lnTo>
                    <a:pt x="666122" y="487680"/>
                  </a:lnTo>
                  <a:lnTo>
                    <a:pt x="668774" y="482600"/>
                  </a:lnTo>
                  <a:lnTo>
                    <a:pt x="638851" y="482600"/>
                  </a:lnTo>
                  <a:lnTo>
                    <a:pt x="639194" y="481330"/>
                  </a:lnTo>
                  <a:close/>
                </a:path>
                <a:path w="688340" h="582930" extrusionOk="0">
                  <a:moveTo>
                    <a:pt x="48791" y="481329"/>
                  </a:moveTo>
                  <a:lnTo>
                    <a:pt x="49133" y="482599"/>
                  </a:lnTo>
                  <a:lnTo>
                    <a:pt x="49519" y="482599"/>
                  </a:lnTo>
                  <a:lnTo>
                    <a:pt x="48791" y="481329"/>
                  </a:lnTo>
                  <a:close/>
                </a:path>
                <a:path w="688340" h="582930" extrusionOk="0">
                  <a:moveTo>
                    <a:pt x="642920" y="474980"/>
                  </a:moveTo>
                  <a:lnTo>
                    <a:pt x="638851" y="482600"/>
                  </a:lnTo>
                  <a:lnTo>
                    <a:pt x="668774" y="482600"/>
                  </a:lnTo>
                  <a:lnTo>
                    <a:pt x="670099" y="480060"/>
                  </a:lnTo>
                  <a:lnTo>
                    <a:pt x="671928" y="476250"/>
                  </a:lnTo>
                  <a:lnTo>
                    <a:pt x="642600" y="476250"/>
                  </a:lnTo>
                  <a:lnTo>
                    <a:pt x="642920" y="474980"/>
                  </a:lnTo>
                  <a:close/>
                </a:path>
                <a:path w="688340" h="582930" extrusionOk="0">
                  <a:moveTo>
                    <a:pt x="45087" y="474979"/>
                  </a:moveTo>
                  <a:lnTo>
                    <a:pt x="45391" y="476249"/>
                  </a:lnTo>
                  <a:lnTo>
                    <a:pt x="45762" y="476249"/>
                  </a:lnTo>
                  <a:lnTo>
                    <a:pt x="45087" y="474979"/>
                  </a:lnTo>
                  <a:close/>
                </a:path>
                <a:path w="688340" h="582930"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30" extrusionOk="0">
                  <a:moveTo>
                    <a:pt x="38582" y="461009"/>
                  </a:moveTo>
                  <a:lnTo>
                    <a:pt x="38851" y="462279"/>
                  </a:lnTo>
                  <a:lnTo>
                    <a:pt x="39145" y="462279"/>
                  </a:lnTo>
                  <a:lnTo>
                    <a:pt x="38582" y="461009"/>
                  </a:lnTo>
                  <a:close/>
                </a:path>
                <a:path w="688340" h="582930"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30" extrusionOk="0">
                  <a:moveTo>
                    <a:pt x="33429" y="447039"/>
                  </a:moveTo>
                  <a:lnTo>
                    <a:pt x="33626" y="448309"/>
                  </a:lnTo>
                  <a:lnTo>
                    <a:pt x="33869" y="448309"/>
                  </a:lnTo>
                  <a:lnTo>
                    <a:pt x="33429" y="447039"/>
                  </a:lnTo>
                  <a:close/>
                </a:path>
                <a:path w="688340" h="582930" extrusionOk="0">
                  <a:moveTo>
                    <a:pt x="656635" y="439420"/>
                  </a:moveTo>
                  <a:lnTo>
                    <a:pt x="654372" y="448310"/>
                  </a:lnTo>
                  <a:lnTo>
                    <a:pt x="681934" y="448310"/>
                  </a:lnTo>
                  <a:lnTo>
                    <a:pt x="682283" y="447040"/>
                  </a:lnTo>
                  <a:lnTo>
                    <a:pt x="683736" y="440690"/>
                  </a:lnTo>
                  <a:lnTo>
                    <a:pt x="656475" y="440690"/>
                  </a:lnTo>
                  <a:lnTo>
                    <a:pt x="656635" y="439420"/>
                  </a:lnTo>
                  <a:close/>
                </a:path>
                <a:path w="688340" h="582930" extrusionOk="0">
                  <a:moveTo>
                    <a:pt x="31361" y="439419"/>
                  </a:moveTo>
                  <a:lnTo>
                    <a:pt x="31523" y="440689"/>
                  </a:lnTo>
                  <a:lnTo>
                    <a:pt x="31684" y="440689"/>
                  </a:lnTo>
                  <a:lnTo>
                    <a:pt x="31361" y="439419"/>
                  </a:lnTo>
                  <a:close/>
                </a:path>
                <a:path w="688340" h="582930" extrusionOk="0">
                  <a:moveTo>
                    <a:pt x="658350" y="431800"/>
                  </a:moveTo>
                  <a:lnTo>
                    <a:pt x="656475" y="440690"/>
                  </a:lnTo>
                  <a:lnTo>
                    <a:pt x="683736" y="440690"/>
                  </a:lnTo>
                  <a:lnTo>
                    <a:pt x="684318" y="438150"/>
                  </a:lnTo>
                  <a:lnTo>
                    <a:pt x="685219" y="433070"/>
                  </a:lnTo>
                  <a:lnTo>
                    <a:pt x="658213" y="433070"/>
                  </a:lnTo>
                  <a:lnTo>
                    <a:pt x="658350" y="431800"/>
                  </a:lnTo>
                  <a:close/>
                </a:path>
                <a:path w="688340" h="582930" extrusionOk="0">
                  <a:moveTo>
                    <a:pt x="29637" y="431799"/>
                  </a:moveTo>
                  <a:lnTo>
                    <a:pt x="29774" y="433069"/>
                  </a:lnTo>
                  <a:lnTo>
                    <a:pt x="29906" y="433069"/>
                  </a:lnTo>
                  <a:lnTo>
                    <a:pt x="29637" y="431799"/>
                  </a:lnTo>
                  <a:close/>
                </a:path>
                <a:path w="688340" h="582930"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30" extrusionOk="0">
                  <a:moveTo>
                    <a:pt x="28300" y="424179"/>
                  </a:moveTo>
                  <a:lnTo>
                    <a:pt x="28380" y="425449"/>
                  </a:lnTo>
                  <a:lnTo>
                    <a:pt x="28510" y="425449"/>
                  </a:lnTo>
                  <a:lnTo>
                    <a:pt x="28300" y="424179"/>
                  </a:lnTo>
                  <a:close/>
                </a:path>
                <a:path w="688340" h="582930" extrusionOk="0">
                  <a:moveTo>
                    <a:pt x="659699" y="424180"/>
                  </a:moveTo>
                  <a:lnTo>
                    <a:pt x="659486" y="425450"/>
                  </a:lnTo>
                  <a:lnTo>
                    <a:pt x="659699" y="424180"/>
                  </a:lnTo>
                  <a:close/>
                </a:path>
                <a:path w="688340" h="582930" extrusionOk="0">
                  <a:moveTo>
                    <a:pt x="27797" y="420369"/>
                  </a:moveTo>
                  <a:lnTo>
                    <a:pt x="27838" y="421639"/>
                  </a:lnTo>
                  <a:lnTo>
                    <a:pt x="27797" y="420369"/>
                  </a:lnTo>
                  <a:close/>
                </a:path>
                <a:path w="688340" h="582930" extrusionOk="0">
                  <a:moveTo>
                    <a:pt x="660201" y="420370"/>
                  </a:moveTo>
                  <a:lnTo>
                    <a:pt x="660053" y="421640"/>
                  </a:lnTo>
                  <a:lnTo>
                    <a:pt x="660201" y="420370"/>
                  </a:lnTo>
                  <a:close/>
                </a:path>
                <a:path w="688340" h="582930" extrusionOk="0">
                  <a:moveTo>
                    <a:pt x="27358" y="416559"/>
                  </a:moveTo>
                  <a:lnTo>
                    <a:pt x="27392" y="417829"/>
                  </a:lnTo>
                  <a:lnTo>
                    <a:pt x="27358" y="416559"/>
                  </a:lnTo>
                  <a:close/>
                </a:path>
                <a:path w="688340" h="582930" extrusionOk="0">
                  <a:moveTo>
                    <a:pt x="660636" y="416560"/>
                  </a:moveTo>
                  <a:lnTo>
                    <a:pt x="660516" y="417830"/>
                  </a:lnTo>
                  <a:lnTo>
                    <a:pt x="660636" y="416560"/>
                  </a:lnTo>
                  <a:close/>
                </a:path>
                <a:path w="688340" h="582930" extrusionOk="0">
                  <a:moveTo>
                    <a:pt x="27015" y="412749"/>
                  </a:moveTo>
                  <a:lnTo>
                    <a:pt x="27040" y="414019"/>
                  </a:lnTo>
                  <a:lnTo>
                    <a:pt x="27015" y="412749"/>
                  </a:lnTo>
                  <a:close/>
                </a:path>
                <a:path w="688340" h="582930" extrusionOk="0">
                  <a:moveTo>
                    <a:pt x="26566" y="177799"/>
                  </a:moveTo>
                  <a:lnTo>
                    <a:pt x="26524" y="179069"/>
                  </a:lnTo>
                  <a:lnTo>
                    <a:pt x="26566" y="177799"/>
                  </a:lnTo>
                  <a:close/>
                </a:path>
                <a:path w="688340" h="582930" extrusionOk="0">
                  <a:moveTo>
                    <a:pt x="661381" y="178816"/>
                  </a:moveTo>
                  <a:lnTo>
                    <a:pt x="661384" y="179070"/>
                  </a:lnTo>
                  <a:lnTo>
                    <a:pt x="661381" y="178816"/>
                  </a:lnTo>
                  <a:close/>
                </a:path>
                <a:path w="688340" h="582930" extrusionOk="0">
                  <a:moveTo>
                    <a:pt x="687798" y="173990"/>
                  </a:moveTo>
                  <a:lnTo>
                    <a:pt x="661207" y="173990"/>
                  </a:lnTo>
                  <a:lnTo>
                    <a:pt x="661381" y="178816"/>
                  </a:lnTo>
                  <a:lnTo>
                    <a:pt x="661367" y="177800"/>
                  </a:lnTo>
                  <a:lnTo>
                    <a:pt x="687952" y="177800"/>
                  </a:lnTo>
                  <a:lnTo>
                    <a:pt x="687798" y="173990"/>
                  </a:lnTo>
                  <a:close/>
                </a:path>
                <a:path w="688340" h="582930"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30" extrusionOk="0">
                  <a:moveTo>
                    <a:pt x="36291" y="128269"/>
                  </a:moveTo>
                  <a:lnTo>
                    <a:pt x="36017" y="128269"/>
                  </a:lnTo>
                  <a:lnTo>
                    <a:pt x="35788" y="129539"/>
                  </a:lnTo>
                  <a:lnTo>
                    <a:pt x="36291" y="128269"/>
                  </a:lnTo>
                  <a:close/>
                </a:path>
                <a:path w="688340" h="582930"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30" extrusionOk="0">
                  <a:moveTo>
                    <a:pt x="42269" y="114299"/>
                  </a:moveTo>
                  <a:lnTo>
                    <a:pt x="41926" y="114299"/>
                  </a:lnTo>
                  <a:lnTo>
                    <a:pt x="41649" y="115569"/>
                  </a:lnTo>
                  <a:lnTo>
                    <a:pt x="42269" y="114299"/>
                  </a:lnTo>
                  <a:close/>
                </a:path>
                <a:path w="688340" h="582930" extrusionOk="0">
                  <a:moveTo>
                    <a:pt x="672189" y="107950"/>
                  </a:moveTo>
                  <a:lnTo>
                    <a:pt x="642600" y="107950"/>
                  </a:lnTo>
                  <a:lnTo>
                    <a:pt x="646303" y="115570"/>
                  </a:lnTo>
                  <a:lnTo>
                    <a:pt x="646029" y="114300"/>
                  </a:lnTo>
                  <a:lnTo>
                    <a:pt x="674831" y="114300"/>
                  </a:lnTo>
                  <a:lnTo>
                    <a:pt x="673757" y="111760"/>
                  </a:lnTo>
                  <a:lnTo>
                    <a:pt x="672189" y="107950"/>
                  </a:lnTo>
                  <a:close/>
                </a:path>
                <a:path w="688340" h="582930" extrusionOk="0">
                  <a:moveTo>
                    <a:pt x="45737" y="107949"/>
                  </a:moveTo>
                  <a:lnTo>
                    <a:pt x="45369" y="107949"/>
                  </a:lnTo>
                  <a:lnTo>
                    <a:pt x="45062" y="109219"/>
                  </a:lnTo>
                  <a:lnTo>
                    <a:pt x="45737" y="107949"/>
                  </a:lnTo>
                  <a:close/>
                </a:path>
                <a:path w="688340" h="582930"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30" extrusionOk="0">
                  <a:moveTo>
                    <a:pt x="58076" y="88899"/>
                  </a:moveTo>
                  <a:lnTo>
                    <a:pt x="57484" y="88899"/>
                  </a:lnTo>
                  <a:lnTo>
                    <a:pt x="57075" y="90169"/>
                  </a:lnTo>
                  <a:lnTo>
                    <a:pt x="58076" y="88899"/>
                  </a:lnTo>
                  <a:close/>
                </a:path>
                <a:path w="688340" h="582930"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30" extrusionOk="0">
                  <a:moveTo>
                    <a:pt x="90117" y="57149"/>
                  </a:moveTo>
                  <a:lnTo>
                    <a:pt x="88995" y="57149"/>
                  </a:lnTo>
                  <a:lnTo>
                    <a:pt x="88467" y="58419"/>
                  </a:lnTo>
                  <a:lnTo>
                    <a:pt x="90117" y="57149"/>
                  </a:lnTo>
                  <a:close/>
                </a:path>
                <a:path w="688340" h="582930"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30"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30"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8"/>
            <p:cNvSpPr/>
            <p:nvPr/>
          </p:nvSpPr>
          <p:spPr>
            <a:xfrm>
              <a:off x="707547" y="3174418"/>
              <a:ext cx="661670" cy="556895"/>
            </a:xfrm>
            <a:custGeom>
              <a:avLst/>
              <a:gdLst/>
              <a:ahLst/>
              <a:cxnLst/>
              <a:rect l="l" t="t" r="r" b="b"/>
              <a:pathLst>
                <a:path w="661669" h="556895"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3"/>
                  </a:lnTo>
                  <a:lnTo>
                    <a:pt x="661433" y="168971"/>
                  </a:lnTo>
                  <a:lnTo>
                    <a:pt x="655429" y="124058"/>
                  </a:lnTo>
                  <a:lnTo>
                    <a:pt x="638486" y="83696"/>
                  </a:lnTo>
                  <a:lnTo>
                    <a:pt x="612206" y="49497"/>
                  </a:lnTo>
                  <a:lnTo>
                    <a:pt x="578192" y="23074"/>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8"/>
            <p:cNvSpPr/>
            <p:nvPr/>
          </p:nvSpPr>
          <p:spPr>
            <a:xfrm>
              <a:off x="694263" y="3161551"/>
              <a:ext cx="688340" cy="582930"/>
            </a:xfrm>
            <a:custGeom>
              <a:avLst/>
              <a:gdLst/>
              <a:ahLst/>
              <a:cxnLst/>
              <a:rect l="l" t="t" r="r" b="b"/>
              <a:pathLst>
                <a:path w="688340" h="582929" extrusionOk="0">
                  <a:moveTo>
                    <a:pt x="529722" y="581660"/>
                  </a:moveTo>
                  <a:lnTo>
                    <a:pt x="158253" y="581659"/>
                  </a:lnTo>
                  <a:lnTo>
                    <a:pt x="162843" y="582929"/>
                  </a:lnTo>
                  <a:lnTo>
                    <a:pt x="525173" y="582930"/>
                  </a:lnTo>
                  <a:lnTo>
                    <a:pt x="529722" y="581660"/>
                  </a:lnTo>
                  <a:close/>
                </a:path>
                <a:path w="688340" h="582929"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59"/>
                  </a:lnTo>
                  <a:lnTo>
                    <a:pt x="161415" y="554989"/>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29"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29" extrusionOk="0">
                  <a:moveTo>
                    <a:pt x="94561" y="529589"/>
                  </a:moveTo>
                  <a:lnTo>
                    <a:pt x="95066" y="530859"/>
                  </a:lnTo>
                  <a:lnTo>
                    <a:pt x="96262" y="530859"/>
                  </a:lnTo>
                  <a:lnTo>
                    <a:pt x="94561" y="529589"/>
                  </a:lnTo>
                  <a:close/>
                </a:path>
                <a:path w="688340" h="582929"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29" extrusionOk="0">
                  <a:moveTo>
                    <a:pt x="82652" y="520699"/>
                  </a:moveTo>
                  <a:lnTo>
                    <a:pt x="83143" y="521969"/>
                  </a:lnTo>
                  <a:lnTo>
                    <a:pt x="84237" y="521969"/>
                  </a:lnTo>
                  <a:lnTo>
                    <a:pt x="82652" y="520699"/>
                  </a:lnTo>
                  <a:close/>
                </a:path>
                <a:path w="688340" h="582929" extrusionOk="0">
                  <a:moveTo>
                    <a:pt x="610917" y="515620"/>
                  </a:moveTo>
                  <a:lnTo>
                    <a:pt x="604837" y="521970"/>
                  </a:lnTo>
                  <a:lnTo>
                    <a:pt x="642024" y="521970"/>
                  </a:lnTo>
                  <a:lnTo>
                    <a:pt x="646577" y="516890"/>
                  </a:lnTo>
                  <a:lnTo>
                    <a:pt x="610483" y="516890"/>
                  </a:lnTo>
                  <a:lnTo>
                    <a:pt x="610917" y="515620"/>
                  </a:lnTo>
                  <a:close/>
                </a:path>
                <a:path w="688340" h="582929" extrusionOk="0">
                  <a:moveTo>
                    <a:pt x="77058" y="515619"/>
                  </a:moveTo>
                  <a:lnTo>
                    <a:pt x="77518" y="516889"/>
                  </a:lnTo>
                  <a:lnTo>
                    <a:pt x="78275" y="516889"/>
                  </a:lnTo>
                  <a:lnTo>
                    <a:pt x="77058" y="515619"/>
                  </a:lnTo>
                  <a:close/>
                </a:path>
                <a:path w="688340" h="582929" extrusionOk="0">
                  <a:moveTo>
                    <a:pt x="616335" y="510540"/>
                  </a:moveTo>
                  <a:lnTo>
                    <a:pt x="610483" y="516890"/>
                  </a:lnTo>
                  <a:lnTo>
                    <a:pt x="646577" y="516890"/>
                  </a:lnTo>
                  <a:lnTo>
                    <a:pt x="650875" y="511810"/>
                  </a:lnTo>
                  <a:lnTo>
                    <a:pt x="615855" y="511810"/>
                  </a:lnTo>
                  <a:lnTo>
                    <a:pt x="616335" y="510540"/>
                  </a:lnTo>
                  <a:close/>
                </a:path>
                <a:path w="688340" h="582929" extrusionOk="0">
                  <a:moveTo>
                    <a:pt x="71670" y="510539"/>
                  </a:moveTo>
                  <a:lnTo>
                    <a:pt x="72123" y="511809"/>
                  </a:lnTo>
                  <a:lnTo>
                    <a:pt x="72840" y="511809"/>
                  </a:lnTo>
                  <a:lnTo>
                    <a:pt x="71670" y="510539"/>
                  </a:lnTo>
                  <a:close/>
                </a:path>
                <a:path w="688340" h="582929"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29" extrusionOk="0">
                  <a:moveTo>
                    <a:pt x="52811" y="487679"/>
                  </a:moveTo>
                  <a:lnTo>
                    <a:pt x="53161" y="488949"/>
                  </a:lnTo>
                  <a:lnTo>
                    <a:pt x="53747" y="488949"/>
                  </a:lnTo>
                  <a:lnTo>
                    <a:pt x="52811" y="487679"/>
                  </a:lnTo>
                  <a:close/>
                </a:path>
                <a:path w="688340" h="582929" extrusionOk="0">
                  <a:moveTo>
                    <a:pt x="639194" y="481330"/>
                  </a:moveTo>
                  <a:lnTo>
                    <a:pt x="634828" y="488950"/>
                  </a:lnTo>
                  <a:lnTo>
                    <a:pt x="665390" y="488950"/>
                  </a:lnTo>
                  <a:lnTo>
                    <a:pt x="666122" y="487680"/>
                  </a:lnTo>
                  <a:lnTo>
                    <a:pt x="668774" y="482600"/>
                  </a:lnTo>
                  <a:lnTo>
                    <a:pt x="638851" y="482600"/>
                  </a:lnTo>
                  <a:lnTo>
                    <a:pt x="639194" y="481330"/>
                  </a:lnTo>
                  <a:close/>
                </a:path>
                <a:path w="688340" h="582929" extrusionOk="0">
                  <a:moveTo>
                    <a:pt x="48791" y="481329"/>
                  </a:moveTo>
                  <a:lnTo>
                    <a:pt x="49133" y="482599"/>
                  </a:lnTo>
                  <a:lnTo>
                    <a:pt x="49519" y="482599"/>
                  </a:lnTo>
                  <a:lnTo>
                    <a:pt x="48791" y="481329"/>
                  </a:lnTo>
                  <a:close/>
                </a:path>
                <a:path w="688340" h="582929" extrusionOk="0">
                  <a:moveTo>
                    <a:pt x="642920" y="474980"/>
                  </a:moveTo>
                  <a:lnTo>
                    <a:pt x="638851" y="482600"/>
                  </a:lnTo>
                  <a:lnTo>
                    <a:pt x="668774" y="482600"/>
                  </a:lnTo>
                  <a:lnTo>
                    <a:pt x="670099" y="480060"/>
                  </a:lnTo>
                  <a:lnTo>
                    <a:pt x="671928" y="476250"/>
                  </a:lnTo>
                  <a:lnTo>
                    <a:pt x="642600" y="476250"/>
                  </a:lnTo>
                  <a:lnTo>
                    <a:pt x="642920" y="474980"/>
                  </a:lnTo>
                  <a:close/>
                </a:path>
                <a:path w="688340" h="582929" extrusionOk="0">
                  <a:moveTo>
                    <a:pt x="45087" y="474979"/>
                  </a:moveTo>
                  <a:lnTo>
                    <a:pt x="45391" y="476249"/>
                  </a:lnTo>
                  <a:lnTo>
                    <a:pt x="45762" y="476249"/>
                  </a:lnTo>
                  <a:lnTo>
                    <a:pt x="45087" y="474979"/>
                  </a:lnTo>
                  <a:close/>
                </a:path>
                <a:path w="688340" h="582929"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29" extrusionOk="0">
                  <a:moveTo>
                    <a:pt x="38582" y="461009"/>
                  </a:moveTo>
                  <a:lnTo>
                    <a:pt x="38851" y="462279"/>
                  </a:lnTo>
                  <a:lnTo>
                    <a:pt x="39145" y="462279"/>
                  </a:lnTo>
                  <a:lnTo>
                    <a:pt x="38582" y="461009"/>
                  </a:lnTo>
                  <a:close/>
                </a:path>
                <a:path w="688340" h="582929"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29" extrusionOk="0">
                  <a:moveTo>
                    <a:pt x="33429" y="447039"/>
                  </a:moveTo>
                  <a:lnTo>
                    <a:pt x="33626" y="448309"/>
                  </a:lnTo>
                  <a:lnTo>
                    <a:pt x="33869" y="448309"/>
                  </a:lnTo>
                  <a:lnTo>
                    <a:pt x="33429" y="447039"/>
                  </a:lnTo>
                  <a:close/>
                </a:path>
                <a:path w="688340" h="582929" extrusionOk="0">
                  <a:moveTo>
                    <a:pt x="656635" y="439420"/>
                  </a:moveTo>
                  <a:lnTo>
                    <a:pt x="654372" y="448310"/>
                  </a:lnTo>
                  <a:lnTo>
                    <a:pt x="681934" y="448310"/>
                  </a:lnTo>
                  <a:lnTo>
                    <a:pt x="682283" y="447040"/>
                  </a:lnTo>
                  <a:lnTo>
                    <a:pt x="683736" y="440690"/>
                  </a:lnTo>
                  <a:lnTo>
                    <a:pt x="656475" y="440690"/>
                  </a:lnTo>
                  <a:lnTo>
                    <a:pt x="656635" y="439420"/>
                  </a:lnTo>
                  <a:close/>
                </a:path>
                <a:path w="688340" h="582929" extrusionOk="0">
                  <a:moveTo>
                    <a:pt x="31361" y="439419"/>
                  </a:moveTo>
                  <a:lnTo>
                    <a:pt x="31523" y="440689"/>
                  </a:lnTo>
                  <a:lnTo>
                    <a:pt x="31684" y="440689"/>
                  </a:lnTo>
                  <a:lnTo>
                    <a:pt x="31361" y="439419"/>
                  </a:lnTo>
                  <a:close/>
                </a:path>
                <a:path w="688340" h="582929" extrusionOk="0">
                  <a:moveTo>
                    <a:pt x="658350" y="431800"/>
                  </a:moveTo>
                  <a:lnTo>
                    <a:pt x="656475" y="440690"/>
                  </a:lnTo>
                  <a:lnTo>
                    <a:pt x="683736" y="440690"/>
                  </a:lnTo>
                  <a:lnTo>
                    <a:pt x="684318" y="438150"/>
                  </a:lnTo>
                  <a:lnTo>
                    <a:pt x="685219" y="433070"/>
                  </a:lnTo>
                  <a:lnTo>
                    <a:pt x="658213" y="433070"/>
                  </a:lnTo>
                  <a:lnTo>
                    <a:pt x="658350" y="431800"/>
                  </a:lnTo>
                  <a:close/>
                </a:path>
                <a:path w="688340" h="582929" extrusionOk="0">
                  <a:moveTo>
                    <a:pt x="29637" y="431799"/>
                  </a:moveTo>
                  <a:lnTo>
                    <a:pt x="29774" y="433069"/>
                  </a:lnTo>
                  <a:lnTo>
                    <a:pt x="29906" y="433069"/>
                  </a:lnTo>
                  <a:lnTo>
                    <a:pt x="29637" y="431799"/>
                  </a:lnTo>
                  <a:close/>
                </a:path>
                <a:path w="688340" h="582929"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29" extrusionOk="0">
                  <a:moveTo>
                    <a:pt x="28300" y="424179"/>
                  </a:moveTo>
                  <a:lnTo>
                    <a:pt x="28380" y="425449"/>
                  </a:lnTo>
                  <a:lnTo>
                    <a:pt x="28510" y="425449"/>
                  </a:lnTo>
                  <a:lnTo>
                    <a:pt x="28300" y="424179"/>
                  </a:lnTo>
                  <a:close/>
                </a:path>
                <a:path w="688340" h="582929" extrusionOk="0">
                  <a:moveTo>
                    <a:pt x="659699" y="424180"/>
                  </a:moveTo>
                  <a:lnTo>
                    <a:pt x="659486" y="425450"/>
                  </a:lnTo>
                  <a:lnTo>
                    <a:pt x="659699" y="424180"/>
                  </a:lnTo>
                  <a:close/>
                </a:path>
                <a:path w="688340" h="582929" extrusionOk="0">
                  <a:moveTo>
                    <a:pt x="27797" y="420369"/>
                  </a:moveTo>
                  <a:lnTo>
                    <a:pt x="27838" y="421639"/>
                  </a:lnTo>
                  <a:lnTo>
                    <a:pt x="27797" y="420369"/>
                  </a:lnTo>
                  <a:close/>
                </a:path>
                <a:path w="688340" h="582929" extrusionOk="0">
                  <a:moveTo>
                    <a:pt x="660201" y="420370"/>
                  </a:moveTo>
                  <a:lnTo>
                    <a:pt x="660053" y="421640"/>
                  </a:lnTo>
                  <a:lnTo>
                    <a:pt x="660201" y="420370"/>
                  </a:lnTo>
                  <a:close/>
                </a:path>
                <a:path w="688340" h="582929" extrusionOk="0">
                  <a:moveTo>
                    <a:pt x="27358" y="416559"/>
                  </a:moveTo>
                  <a:lnTo>
                    <a:pt x="27392" y="417829"/>
                  </a:lnTo>
                  <a:lnTo>
                    <a:pt x="27358" y="416559"/>
                  </a:lnTo>
                  <a:close/>
                </a:path>
                <a:path w="688340" h="582929" extrusionOk="0">
                  <a:moveTo>
                    <a:pt x="660636" y="416560"/>
                  </a:moveTo>
                  <a:lnTo>
                    <a:pt x="660516" y="417830"/>
                  </a:lnTo>
                  <a:lnTo>
                    <a:pt x="660636" y="416560"/>
                  </a:lnTo>
                  <a:close/>
                </a:path>
                <a:path w="688340" h="582929" extrusionOk="0">
                  <a:moveTo>
                    <a:pt x="27015" y="412749"/>
                  </a:moveTo>
                  <a:lnTo>
                    <a:pt x="27040" y="414019"/>
                  </a:lnTo>
                  <a:lnTo>
                    <a:pt x="27015" y="412749"/>
                  </a:lnTo>
                  <a:close/>
                </a:path>
                <a:path w="688340" h="582929" extrusionOk="0">
                  <a:moveTo>
                    <a:pt x="26566" y="177799"/>
                  </a:moveTo>
                  <a:lnTo>
                    <a:pt x="26524" y="179069"/>
                  </a:lnTo>
                  <a:lnTo>
                    <a:pt x="26566" y="177799"/>
                  </a:lnTo>
                  <a:close/>
                </a:path>
                <a:path w="688340" h="582929" extrusionOk="0">
                  <a:moveTo>
                    <a:pt x="661381" y="178816"/>
                  </a:moveTo>
                  <a:lnTo>
                    <a:pt x="661384" y="179070"/>
                  </a:lnTo>
                  <a:lnTo>
                    <a:pt x="661381" y="178816"/>
                  </a:lnTo>
                  <a:close/>
                </a:path>
                <a:path w="688340" h="582929" extrusionOk="0">
                  <a:moveTo>
                    <a:pt x="687798" y="173990"/>
                  </a:moveTo>
                  <a:lnTo>
                    <a:pt x="661207" y="173990"/>
                  </a:lnTo>
                  <a:lnTo>
                    <a:pt x="661381" y="178816"/>
                  </a:lnTo>
                  <a:lnTo>
                    <a:pt x="661367" y="177800"/>
                  </a:lnTo>
                  <a:lnTo>
                    <a:pt x="687952" y="177800"/>
                  </a:lnTo>
                  <a:lnTo>
                    <a:pt x="687798" y="173990"/>
                  </a:lnTo>
                  <a:close/>
                </a:path>
                <a:path w="688340" h="582929"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29" extrusionOk="0">
                  <a:moveTo>
                    <a:pt x="36291" y="128269"/>
                  </a:moveTo>
                  <a:lnTo>
                    <a:pt x="36017" y="128269"/>
                  </a:lnTo>
                  <a:lnTo>
                    <a:pt x="35788" y="129539"/>
                  </a:lnTo>
                  <a:lnTo>
                    <a:pt x="36291" y="128269"/>
                  </a:lnTo>
                  <a:close/>
                </a:path>
                <a:path w="688340" h="582929"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29" extrusionOk="0">
                  <a:moveTo>
                    <a:pt x="42269" y="114299"/>
                  </a:moveTo>
                  <a:lnTo>
                    <a:pt x="41926" y="114299"/>
                  </a:lnTo>
                  <a:lnTo>
                    <a:pt x="41649" y="115569"/>
                  </a:lnTo>
                  <a:lnTo>
                    <a:pt x="42269" y="114299"/>
                  </a:lnTo>
                  <a:close/>
                </a:path>
                <a:path w="688340" h="582929" extrusionOk="0">
                  <a:moveTo>
                    <a:pt x="672189" y="107950"/>
                  </a:moveTo>
                  <a:lnTo>
                    <a:pt x="642600" y="107950"/>
                  </a:lnTo>
                  <a:lnTo>
                    <a:pt x="646303" y="115570"/>
                  </a:lnTo>
                  <a:lnTo>
                    <a:pt x="646029" y="114300"/>
                  </a:lnTo>
                  <a:lnTo>
                    <a:pt x="674831" y="114300"/>
                  </a:lnTo>
                  <a:lnTo>
                    <a:pt x="673757" y="111760"/>
                  </a:lnTo>
                  <a:lnTo>
                    <a:pt x="672189" y="107950"/>
                  </a:lnTo>
                  <a:close/>
                </a:path>
                <a:path w="688340" h="582929" extrusionOk="0">
                  <a:moveTo>
                    <a:pt x="45737" y="107949"/>
                  </a:moveTo>
                  <a:lnTo>
                    <a:pt x="45369" y="107949"/>
                  </a:lnTo>
                  <a:lnTo>
                    <a:pt x="45062" y="109219"/>
                  </a:lnTo>
                  <a:lnTo>
                    <a:pt x="45737" y="107949"/>
                  </a:lnTo>
                  <a:close/>
                </a:path>
                <a:path w="688340" h="582929"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29" extrusionOk="0">
                  <a:moveTo>
                    <a:pt x="58076" y="88899"/>
                  </a:moveTo>
                  <a:lnTo>
                    <a:pt x="57484" y="88899"/>
                  </a:lnTo>
                  <a:lnTo>
                    <a:pt x="57075" y="90169"/>
                  </a:lnTo>
                  <a:lnTo>
                    <a:pt x="58076" y="88899"/>
                  </a:lnTo>
                  <a:close/>
                </a:path>
                <a:path w="688340" h="582929"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29" extrusionOk="0">
                  <a:moveTo>
                    <a:pt x="90117" y="57149"/>
                  </a:moveTo>
                  <a:lnTo>
                    <a:pt x="88995" y="57149"/>
                  </a:lnTo>
                  <a:lnTo>
                    <a:pt x="88467" y="58419"/>
                  </a:lnTo>
                  <a:lnTo>
                    <a:pt x="90117" y="57149"/>
                  </a:lnTo>
                  <a:close/>
                </a:path>
                <a:path w="688340" h="582929"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29"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29"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8"/>
            <p:cNvPicPr preferRelativeResize="0"/>
            <p:nvPr/>
          </p:nvPicPr>
          <p:blipFill rotWithShape="1">
            <a:blip r:embed="rId8">
              <a:alphaModFix/>
            </a:blip>
            <a:srcRect/>
            <a:stretch/>
          </p:blipFill>
          <p:spPr>
            <a:xfrm>
              <a:off x="961389" y="2378964"/>
              <a:ext cx="400519" cy="438785"/>
            </a:xfrm>
            <a:prstGeom prst="rect">
              <a:avLst/>
            </a:prstGeom>
            <a:noFill/>
            <a:ln>
              <a:noFill/>
            </a:ln>
          </p:spPr>
        </p:pic>
        <p:pic>
          <p:nvPicPr>
            <p:cNvPr id="174" name="Google Shape;174;p8"/>
            <p:cNvPicPr preferRelativeResize="0"/>
            <p:nvPr/>
          </p:nvPicPr>
          <p:blipFill rotWithShape="1">
            <a:blip r:embed="rId9">
              <a:alphaModFix/>
            </a:blip>
            <a:srcRect/>
            <a:stretch/>
          </p:blipFill>
          <p:spPr>
            <a:xfrm>
              <a:off x="900430" y="3227070"/>
              <a:ext cx="529107" cy="438784"/>
            </a:xfrm>
            <a:prstGeom prst="rect">
              <a:avLst/>
            </a:prstGeom>
            <a:noFill/>
            <a:ln>
              <a:noFill/>
            </a:ln>
          </p:spPr>
        </p:pic>
      </p:grpSp>
      <p:grpSp>
        <p:nvGrpSpPr>
          <p:cNvPr id="5" name="Google Shape;175;p8"/>
          <p:cNvGrpSpPr/>
          <p:nvPr/>
        </p:nvGrpSpPr>
        <p:grpSpPr>
          <a:xfrm>
            <a:off x="8015223" y="1603121"/>
            <a:ext cx="3562857" cy="4009339"/>
            <a:chOff x="8015223" y="1603121"/>
            <a:chExt cx="3562857" cy="4009339"/>
          </a:xfrm>
        </p:grpSpPr>
        <p:sp>
          <p:nvSpPr>
            <p:cNvPr id="176" name="Google Shape;176;p8"/>
            <p:cNvSpPr/>
            <p:nvPr/>
          </p:nvSpPr>
          <p:spPr>
            <a:xfrm>
              <a:off x="8404946" y="1954249"/>
              <a:ext cx="3122930" cy="3613150"/>
            </a:xfrm>
            <a:custGeom>
              <a:avLst/>
              <a:gdLst/>
              <a:ahLst/>
              <a:cxnLst/>
              <a:rect l="l" t="t" r="r" b="b"/>
              <a:pathLst>
                <a:path w="3122929" h="3613150" extrusionOk="0">
                  <a:moveTo>
                    <a:pt x="2084041" y="3586845"/>
                  </a:moveTo>
                  <a:lnTo>
                    <a:pt x="2072436" y="3585825"/>
                  </a:lnTo>
                  <a:lnTo>
                    <a:pt x="2074711" y="3598774"/>
                  </a:lnTo>
                  <a:lnTo>
                    <a:pt x="2078955" y="3599147"/>
                  </a:lnTo>
                  <a:lnTo>
                    <a:pt x="2084041" y="3586845"/>
                  </a:lnTo>
                  <a:close/>
                </a:path>
                <a:path w="3122929" h="3613150" extrusionOk="0">
                  <a:moveTo>
                    <a:pt x="2241816" y="3600713"/>
                  </a:moveTo>
                  <a:lnTo>
                    <a:pt x="2084041" y="3586845"/>
                  </a:lnTo>
                  <a:lnTo>
                    <a:pt x="2086406" y="3599802"/>
                  </a:lnTo>
                  <a:lnTo>
                    <a:pt x="2235872" y="3612939"/>
                  </a:lnTo>
                  <a:lnTo>
                    <a:pt x="2241816" y="3600713"/>
                  </a:lnTo>
                  <a:close/>
                </a:path>
                <a:path w="3122929" h="3613150" extrusionOk="0">
                  <a:moveTo>
                    <a:pt x="2059188" y="3571912"/>
                  </a:moveTo>
                  <a:lnTo>
                    <a:pt x="2043384" y="3570522"/>
                  </a:lnTo>
                  <a:lnTo>
                    <a:pt x="2047239" y="3583610"/>
                  </a:lnTo>
                  <a:lnTo>
                    <a:pt x="2052929" y="3584110"/>
                  </a:lnTo>
                  <a:lnTo>
                    <a:pt x="2059188" y="3571912"/>
                  </a:lnTo>
                  <a:close/>
                </a:path>
                <a:path w="3122929" h="3613150" extrusionOk="0">
                  <a:moveTo>
                    <a:pt x="2253720" y="3589010"/>
                  </a:moveTo>
                  <a:lnTo>
                    <a:pt x="2059188" y="3571912"/>
                  </a:lnTo>
                  <a:lnTo>
                    <a:pt x="2059160" y="3584658"/>
                  </a:lnTo>
                  <a:lnTo>
                    <a:pt x="2250757" y="3601499"/>
                  </a:lnTo>
                  <a:lnTo>
                    <a:pt x="2253720" y="3589010"/>
                  </a:lnTo>
                  <a:close/>
                </a:path>
                <a:path w="3122929" h="3613150" extrusionOk="0">
                  <a:moveTo>
                    <a:pt x="2291002" y="3579538"/>
                  </a:moveTo>
                  <a:lnTo>
                    <a:pt x="2030407" y="3556633"/>
                  </a:lnTo>
                  <a:lnTo>
                    <a:pt x="2030243" y="3569367"/>
                  </a:lnTo>
                  <a:lnTo>
                    <a:pt x="2285465" y="3591800"/>
                  </a:lnTo>
                  <a:lnTo>
                    <a:pt x="2291002" y="3579538"/>
                  </a:lnTo>
                  <a:close/>
                </a:path>
                <a:path w="3122929" h="3613150" extrusionOk="0">
                  <a:moveTo>
                    <a:pt x="2299745" y="3567558"/>
                  </a:moveTo>
                  <a:lnTo>
                    <a:pt x="2018288" y="3542819"/>
                  </a:lnTo>
                  <a:lnTo>
                    <a:pt x="2018531" y="3555589"/>
                  </a:lnTo>
                  <a:lnTo>
                    <a:pt x="2298995" y="3580241"/>
                  </a:lnTo>
                  <a:lnTo>
                    <a:pt x="2299745" y="3567558"/>
                  </a:lnTo>
                  <a:close/>
                </a:path>
                <a:path w="3122929" h="3613150" extrusionOk="0">
                  <a:moveTo>
                    <a:pt x="2317114" y="3556335"/>
                  </a:moveTo>
                  <a:lnTo>
                    <a:pt x="1997139" y="3528211"/>
                  </a:lnTo>
                  <a:lnTo>
                    <a:pt x="1998239" y="3541056"/>
                  </a:lnTo>
                  <a:lnTo>
                    <a:pt x="2312434" y="3568673"/>
                  </a:lnTo>
                  <a:lnTo>
                    <a:pt x="2317114" y="3556335"/>
                  </a:lnTo>
                  <a:close/>
                </a:path>
                <a:path w="3122929" h="3613150" extrusionOk="0">
                  <a:moveTo>
                    <a:pt x="2336466" y="3545287"/>
                  </a:moveTo>
                  <a:lnTo>
                    <a:pt x="1989897" y="3514825"/>
                  </a:lnTo>
                  <a:lnTo>
                    <a:pt x="1990455" y="3527623"/>
                  </a:lnTo>
                  <a:lnTo>
                    <a:pt x="2331010" y="3557557"/>
                  </a:lnTo>
                  <a:lnTo>
                    <a:pt x="2336466" y="3545287"/>
                  </a:lnTo>
                  <a:close/>
                </a:path>
                <a:path w="3122929" h="3613150" extrusionOk="0">
                  <a:moveTo>
                    <a:pt x="2325614" y="3531585"/>
                  </a:moveTo>
                  <a:lnTo>
                    <a:pt x="1975746" y="3500832"/>
                  </a:lnTo>
                  <a:lnTo>
                    <a:pt x="1978834" y="3513853"/>
                  </a:lnTo>
                  <a:lnTo>
                    <a:pt x="2336469" y="3545288"/>
                  </a:lnTo>
                  <a:lnTo>
                    <a:pt x="2325614" y="3531585"/>
                  </a:lnTo>
                  <a:close/>
                </a:path>
                <a:path w="3122929" h="3613150" extrusionOk="0">
                  <a:moveTo>
                    <a:pt x="2325614" y="3531585"/>
                  </a:moveTo>
                  <a:lnTo>
                    <a:pt x="2336469" y="3545288"/>
                  </a:lnTo>
                  <a:lnTo>
                    <a:pt x="2337251" y="3543807"/>
                  </a:lnTo>
                  <a:lnTo>
                    <a:pt x="2325614" y="3531585"/>
                  </a:lnTo>
                  <a:close/>
                </a:path>
                <a:path w="3122929" h="3613150" extrusionOk="0">
                  <a:moveTo>
                    <a:pt x="2337251" y="3543807"/>
                  </a:moveTo>
                  <a:lnTo>
                    <a:pt x="2336469" y="3545288"/>
                  </a:lnTo>
                  <a:lnTo>
                    <a:pt x="2338862" y="3545498"/>
                  </a:lnTo>
                  <a:lnTo>
                    <a:pt x="2337251" y="3543807"/>
                  </a:lnTo>
                  <a:close/>
                </a:path>
                <a:path w="3122929" h="3613150" extrusionOk="0">
                  <a:moveTo>
                    <a:pt x="2342909" y="3533105"/>
                  </a:moveTo>
                  <a:lnTo>
                    <a:pt x="2325614" y="3531585"/>
                  </a:lnTo>
                  <a:lnTo>
                    <a:pt x="2337251" y="3543807"/>
                  </a:lnTo>
                  <a:lnTo>
                    <a:pt x="2342909" y="3533105"/>
                  </a:lnTo>
                  <a:close/>
                </a:path>
                <a:path w="3122929" h="3613150" extrusionOk="0">
                  <a:moveTo>
                    <a:pt x="2358335" y="3521712"/>
                  </a:moveTo>
                  <a:lnTo>
                    <a:pt x="1969227" y="3487510"/>
                  </a:lnTo>
                  <a:lnTo>
                    <a:pt x="1969469" y="3500281"/>
                  </a:lnTo>
                  <a:lnTo>
                    <a:pt x="2355598" y="3534220"/>
                  </a:lnTo>
                  <a:lnTo>
                    <a:pt x="2358335" y="3521712"/>
                  </a:lnTo>
                  <a:close/>
                </a:path>
                <a:path w="3122929" h="3613150" extrusionOk="0">
                  <a:moveTo>
                    <a:pt x="2368298" y="3509838"/>
                  </a:moveTo>
                  <a:lnTo>
                    <a:pt x="1966275" y="3474502"/>
                  </a:lnTo>
                  <a:lnTo>
                    <a:pt x="1966382" y="3487260"/>
                  </a:lnTo>
                  <a:lnTo>
                    <a:pt x="2364296" y="3522236"/>
                  </a:lnTo>
                  <a:lnTo>
                    <a:pt x="2368298" y="3509838"/>
                  </a:lnTo>
                  <a:close/>
                </a:path>
                <a:path w="3122929" h="3613150" extrusionOk="0">
                  <a:moveTo>
                    <a:pt x="2371577" y="3497378"/>
                  </a:moveTo>
                  <a:lnTo>
                    <a:pt x="1958717" y="3461089"/>
                  </a:lnTo>
                  <a:lnTo>
                    <a:pt x="1961714" y="3474101"/>
                  </a:lnTo>
                  <a:lnTo>
                    <a:pt x="2370285" y="3510013"/>
                  </a:lnTo>
                  <a:lnTo>
                    <a:pt x="2371577" y="3497378"/>
                  </a:lnTo>
                  <a:close/>
                </a:path>
                <a:path w="3122929" h="3613150" extrusionOk="0">
                  <a:moveTo>
                    <a:pt x="2383256" y="3485655"/>
                  </a:moveTo>
                  <a:lnTo>
                    <a:pt x="1949804" y="3447556"/>
                  </a:lnTo>
                  <a:lnTo>
                    <a:pt x="1950002" y="3460323"/>
                  </a:lnTo>
                  <a:lnTo>
                    <a:pt x="2379435" y="3498068"/>
                  </a:lnTo>
                  <a:lnTo>
                    <a:pt x="2383256" y="3485655"/>
                  </a:lnTo>
                  <a:close/>
                </a:path>
                <a:path w="3122929" h="3613150" extrusionOk="0">
                  <a:moveTo>
                    <a:pt x="2395125" y="3461201"/>
                  </a:moveTo>
                  <a:lnTo>
                    <a:pt x="1945164" y="3421651"/>
                  </a:lnTo>
                  <a:lnTo>
                    <a:pt x="1944188" y="3434314"/>
                  </a:lnTo>
                  <a:lnTo>
                    <a:pt x="1945001" y="3434385"/>
                  </a:lnTo>
                  <a:lnTo>
                    <a:pt x="1944385" y="3447080"/>
                  </a:lnTo>
                  <a:lnTo>
                    <a:pt x="2388930" y="3486154"/>
                  </a:lnTo>
                  <a:lnTo>
                    <a:pt x="2393331" y="3473792"/>
                  </a:lnTo>
                  <a:lnTo>
                    <a:pt x="2395125" y="3461201"/>
                  </a:lnTo>
                  <a:close/>
                </a:path>
                <a:path w="3122929" h="3613150" extrusionOk="0">
                  <a:moveTo>
                    <a:pt x="2397429" y="3448654"/>
                  </a:moveTo>
                  <a:lnTo>
                    <a:pt x="1938961" y="3408356"/>
                  </a:lnTo>
                  <a:lnTo>
                    <a:pt x="1941055" y="3421289"/>
                  </a:lnTo>
                  <a:lnTo>
                    <a:pt x="2395640" y="3461246"/>
                  </a:lnTo>
                  <a:lnTo>
                    <a:pt x="2397429" y="3448654"/>
                  </a:lnTo>
                  <a:close/>
                </a:path>
                <a:path w="3122929" h="3613150" extrusionOk="0">
                  <a:moveTo>
                    <a:pt x="2405405" y="3436606"/>
                  </a:moveTo>
                  <a:lnTo>
                    <a:pt x="1935738" y="3395324"/>
                  </a:lnTo>
                  <a:lnTo>
                    <a:pt x="1936658" y="3408154"/>
                  </a:lnTo>
                  <a:lnTo>
                    <a:pt x="2402667" y="3449115"/>
                  </a:lnTo>
                  <a:lnTo>
                    <a:pt x="2405405" y="3436606"/>
                  </a:lnTo>
                  <a:close/>
                </a:path>
                <a:path w="3122929" h="3613150" extrusionOk="0">
                  <a:moveTo>
                    <a:pt x="2407465" y="3424038"/>
                  </a:moveTo>
                  <a:lnTo>
                    <a:pt x="1939063" y="3382867"/>
                  </a:lnTo>
                  <a:lnTo>
                    <a:pt x="1935783" y="3395328"/>
                  </a:lnTo>
                  <a:lnTo>
                    <a:pt x="2403779" y="3436463"/>
                  </a:lnTo>
                  <a:lnTo>
                    <a:pt x="2407465" y="3424038"/>
                  </a:lnTo>
                  <a:close/>
                </a:path>
                <a:path w="3122929" h="3613150" extrusionOk="0">
                  <a:moveTo>
                    <a:pt x="2409390" y="3411459"/>
                  </a:moveTo>
                  <a:lnTo>
                    <a:pt x="1938865" y="3370101"/>
                  </a:lnTo>
                  <a:lnTo>
                    <a:pt x="1937302" y="3382713"/>
                  </a:lnTo>
                  <a:lnTo>
                    <a:pt x="2408549" y="3424134"/>
                  </a:lnTo>
                  <a:lnTo>
                    <a:pt x="2409390" y="3411459"/>
                  </a:lnTo>
                  <a:close/>
                </a:path>
                <a:path w="3122929" h="3613150" extrusionOk="0">
                  <a:moveTo>
                    <a:pt x="2403819" y="3398220"/>
                  </a:moveTo>
                  <a:lnTo>
                    <a:pt x="1940158" y="3357466"/>
                  </a:lnTo>
                  <a:lnTo>
                    <a:pt x="1939317" y="3370141"/>
                  </a:lnTo>
                  <a:lnTo>
                    <a:pt x="2403204" y="3410915"/>
                  </a:lnTo>
                  <a:lnTo>
                    <a:pt x="2403819" y="3398220"/>
                  </a:lnTo>
                  <a:close/>
                </a:path>
                <a:path w="3122929" h="3613150" extrusionOk="0">
                  <a:moveTo>
                    <a:pt x="2408273" y="3385862"/>
                  </a:moveTo>
                  <a:lnTo>
                    <a:pt x="1937748" y="3344505"/>
                  </a:lnTo>
                  <a:lnTo>
                    <a:pt x="1937674" y="3357248"/>
                  </a:lnTo>
                  <a:lnTo>
                    <a:pt x="2407251" y="3398522"/>
                  </a:lnTo>
                  <a:lnTo>
                    <a:pt x="2408273" y="3385862"/>
                  </a:lnTo>
                  <a:close/>
                </a:path>
                <a:path w="3122929" h="3613150" extrusionOk="0">
                  <a:moveTo>
                    <a:pt x="2414250" y="3373639"/>
                  </a:moveTo>
                  <a:lnTo>
                    <a:pt x="1941389" y="3332076"/>
                  </a:lnTo>
                  <a:lnTo>
                    <a:pt x="1940322" y="3344731"/>
                  </a:lnTo>
                  <a:lnTo>
                    <a:pt x="2412313" y="3386218"/>
                  </a:lnTo>
                  <a:lnTo>
                    <a:pt x="2414250" y="3373639"/>
                  </a:lnTo>
                  <a:close/>
                </a:path>
                <a:path w="3122929" h="3613150" extrusionOk="0">
                  <a:moveTo>
                    <a:pt x="2411400" y="3360639"/>
                  </a:moveTo>
                  <a:lnTo>
                    <a:pt x="1944578" y="3319607"/>
                  </a:lnTo>
                  <a:lnTo>
                    <a:pt x="1942021" y="3332132"/>
                  </a:lnTo>
                  <a:lnTo>
                    <a:pt x="2413095" y="3373537"/>
                  </a:lnTo>
                  <a:lnTo>
                    <a:pt x="2411400" y="3360639"/>
                  </a:lnTo>
                  <a:close/>
                </a:path>
                <a:path w="3122929" h="3613150" extrusionOk="0">
                  <a:moveTo>
                    <a:pt x="2413731" y="3348095"/>
                  </a:moveTo>
                  <a:lnTo>
                    <a:pt x="1941490" y="3306587"/>
                  </a:lnTo>
                  <a:lnTo>
                    <a:pt x="1941526" y="3319339"/>
                  </a:lnTo>
                  <a:lnTo>
                    <a:pt x="2411129" y="3360616"/>
                  </a:lnTo>
                  <a:lnTo>
                    <a:pt x="2413731" y="3348095"/>
                  </a:lnTo>
                  <a:close/>
                </a:path>
                <a:path w="3122929" h="3613150" extrusionOk="0">
                  <a:moveTo>
                    <a:pt x="2417281" y="3335658"/>
                  </a:moveTo>
                  <a:lnTo>
                    <a:pt x="1946531" y="3294281"/>
                  </a:lnTo>
                  <a:lnTo>
                    <a:pt x="1942307" y="3306659"/>
                  </a:lnTo>
                  <a:lnTo>
                    <a:pt x="2415447" y="3348246"/>
                  </a:lnTo>
                  <a:lnTo>
                    <a:pt x="2417281" y="3335658"/>
                  </a:lnTo>
                  <a:close/>
                </a:path>
                <a:path w="3122929" h="3613150" extrusionOk="0">
                  <a:moveTo>
                    <a:pt x="2418484" y="3323015"/>
                  </a:moveTo>
                  <a:lnTo>
                    <a:pt x="1948862" y="3281737"/>
                  </a:lnTo>
                  <a:lnTo>
                    <a:pt x="1946892" y="3294313"/>
                  </a:lnTo>
                  <a:lnTo>
                    <a:pt x="2418365" y="3335754"/>
                  </a:lnTo>
                  <a:lnTo>
                    <a:pt x="2418484" y="3323015"/>
                  </a:lnTo>
                  <a:close/>
                </a:path>
                <a:path w="3122929" h="3613150" extrusionOk="0">
                  <a:moveTo>
                    <a:pt x="2415577" y="3310011"/>
                  </a:moveTo>
                  <a:lnTo>
                    <a:pt x="1948078" y="3268919"/>
                  </a:lnTo>
                  <a:lnTo>
                    <a:pt x="1950307" y="3281864"/>
                  </a:lnTo>
                  <a:lnTo>
                    <a:pt x="2415052" y="3322713"/>
                  </a:lnTo>
                  <a:lnTo>
                    <a:pt x="2415577" y="3310011"/>
                  </a:lnTo>
                  <a:close/>
                </a:path>
                <a:path w="3122929" h="3613150" extrusionOk="0">
                  <a:moveTo>
                    <a:pt x="2419624" y="3297617"/>
                  </a:moveTo>
                  <a:lnTo>
                    <a:pt x="1946119" y="3255998"/>
                  </a:lnTo>
                  <a:lnTo>
                    <a:pt x="1944284" y="3268586"/>
                  </a:lnTo>
                  <a:lnTo>
                    <a:pt x="2418557" y="3310273"/>
                  </a:lnTo>
                  <a:lnTo>
                    <a:pt x="2419624" y="3297617"/>
                  </a:lnTo>
                  <a:close/>
                </a:path>
                <a:path w="3122929" h="3613150" extrusionOk="0">
                  <a:moveTo>
                    <a:pt x="2423043" y="3285169"/>
                  </a:moveTo>
                  <a:lnTo>
                    <a:pt x="1944386" y="3243097"/>
                  </a:lnTo>
                  <a:lnTo>
                    <a:pt x="1948151" y="3256177"/>
                  </a:lnTo>
                  <a:lnTo>
                    <a:pt x="2419082" y="3297570"/>
                  </a:lnTo>
                  <a:lnTo>
                    <a:pt x="2423043" y="3285169"/>
                  </a:lnTo>
                  <a:close/>
                </a:path>
                <a:path w="3122929" h="3613150" extrusionOk="0">
                  <a:moveTo>
                    <a:pt x="2422233" y="3272349"/>
                  </a:moveTo>
                  <a:lnTo>
                    <a:pt x="1951323" y="3230958"/>
                  </a:lnTo>
                  <a:lnTo>
                    <a:pt x="1948811" y="3243486"/>
                  </a:lnTo>
                  <a:lnTo>
                    <a:pt x="2423276" y="3285189"/>
                  </a:lnTo>
                  <a:lnTo>
                    <a:pt x="2422233" y="3272349"/>
                  </a:lnTo>
                  <a:close/>
                </a:path>
                <a:path w="3122929" h="3613150" extrusionOk="0">
                  <a:moveTo>
                    <a:pt x="2420973" y="3259489"/>
                  </a:moveTo>
                  <a:lnTo>
                    <a:pt x="1950108" y="3218102"/>
                  </a:lnTo>
                  <a:lnTo>
                    <a:pt x="1953310" y="3231132"/>
                  </a:lnTo>
                  <a:lnTo>
                    <a:pt x="2419229" y="3272085"/>
                  </a:lnTo>
                  <a:lnTo>
                    <a:pt x="2420973" y="3259489"/>
                  </a:lnTo>
                  <a:close/>
                </a:path>
                <a:path w="3122929" h="3613150" extrusionOk="0">
                  <a:moveTo>
                    <a:pt x="2427956" y="3247354"/>
                  </a:moveTo>
                  <a:lnTo>
                    <a:pt x="1949298" y="3205282"/>
                  </a:lnTo>
                  <a:lnTo>
                    <a:pt x="1947954" y="3217912"/>
                  </a:lnTo>
                  <a:lnTo>
                    <a:pt x="2422373" y="3259612"/>
                  </a:lnTo>
                  <a:lnTo>
                    <a:pt x="2427956" y="3247354"/>
                  </a:lnTo>
                  <a:close/>
                </a:path>
                <a:path w="3122929" h="3613150" extrusionOk="0">
                  <a:moveTo>
                    <a:pt x="2426178" y="3234449"/>
                  </a:moveTo>
                  <a:lnTo>
                    <a:pt x="1952898" y="3192849"/>
                  </a:lnTo>
                  <a:lnTo>
                    <a:pt x="1952148" y="3205532"/>
                  </a:lnTo>
                  <a:lnTo>
                    <a:pt x="2423034" y="3246921"/>
                  </a:lnTo>
                  <a:lnTo>
                    <a:pt x="2426178" y="3234449"/>
                  </a:lnTo>
                  <a:close/>
                </a:path>
                <a:path w="3122929" h="3613150" extrusionOk="0">
                  <a:moveTo>
                    <a:pt x="2426612" y="3221738"/>
                  </a:moveTo>
                  <a:lnTo>
                    <a:pt x="1956765" y="3180440"/>
                  </a:lnTo>
                  <a:lnTo>
                    <a:pt x="1953666" y="3192917"/>
                  </a:lnTo>
                  <a:lnTo>
                    <a:pt x="2426223" y="3234453"/>
                  </a:lnTo>
                  <a:lnTo>
                    <a:pt x="2426612" y="3221738"/>
                  </a:lnTo>
                  <a:close/>
                </a:path>
                <a:path w="3122929" h="3613150" extrusionOk="0">
                  <a:moveTo>
                    <a:pt x="2423480" y="3208714"/>
                  </a:moveTo>
                  <a:lnTo>
                    <a:pt x="1953858" y="3167436"/>
                  </a:lnTo>
                  <a:lnTo>
                    <a:pt x="1955455" y="3180325"/>
                  </a:lnTo>
                  <a:lnTo>
                    <a:pt x="2419523" y="3221115"/>
                  </a:lnTo>
                  <a:lnTo>
                    <a:pt x="2423480" y="3208714"/>
                  </a:lnTo>
                  <a:close/>
                </a:path>
                <a:path w="3122929" h="3613150" extrusionOk="0">
                  <a:moveTo>
                    <a:pt x="2424140" y="3196023"/>
                  </a:moveTo>
                  <a:lnTo>
                    <a:pt x="1954834" y="3154772"/>
                  </a:lnTo>
                  <a:lnTo>
                    <a:pt x="1952819" y="3167344"/>
                  </a:lnTo>
                  <a:lnTo>
                    <a:pt x="2424338" y="3208789"/>
                  </a:lnTo>
                  <a:lnTo>
                    <a:pt x="2424140" y="3196023"/>
                  </a:lnTo>
                  <a:close/>
                </a:path>
                <a:path w="3122929" h="3613150" extrusionOk="0">
                  <a:moveTo>
                    <a:pt x="2430840" y="3183863"/>
                  </a:moveTo>
                  <a:lnTo>
                    <a:pt x="1958611" y="3142355"/>
                  </a:lnTo>
                  <a:lnTo>
                    <a:pt x="1957679" y="3155022"/>
                  </a:lnTo>
                  <a:lnTo>
                    <a:pt x="2428903" y="3196441"/>
                  </a:lnTo>
                  <a:lnTo>
                    <a:pt x="2430840" y="3183863"/>
                  </a:lnTo>
                  <a:close/>
                </a:path>
                <a:path w="3122929" h="3613150" extrusionOk="0">
                  <a:moveTo>
                    <a:pt x="2427990" y="3170863"/>
                  </a:moveTo>
                  <a:lnTo>
                    <a:pt x="1964058" y="3130085"/>
                  </a:lnTo>
                  <a:lnTo>
                    <a:pt x="1960056" y="3142482"/>
                  </a:lnTo>
                  <a:lnTo>
                    <a:pt x="2429684" y="3183761"/>
                  </a:lnTo>
                  <a:lnTo>
                    <a:pt x="2427990" y="3170863"/>
                  </a:lnTo>
                  <a:close/>
                </a:path>
                <a:path w="3122929" h="3613150" extrusionOk="0">
                  <a:moveTo>
                    <a:pt x="2430095" y="3158299"/>
                  </a:moveTo>
                  <a:lnTo>
                    <a:pt x="1958080" y="3116811"/>
                  </a:lnTo>
                  <a:lnTo>
                    <a:pt x="1958115" y="3129563"/>
                  </a:lnTo>
                  <a:lnTo>
                    <a:pt x="2429164" y="3170966"/>
                  </a:lnTo>
                  <a:lnTo>
                    <a:pt x="2430095" y="3158299"/>
                  </a:lnTo>
                  <a:close/>
                </a:path>
                <a:path w="3122929" h="3613150" extrusionOk="0">
                  <a:moveTo>
                    <a:pt x="2434955" y="3145977"/>
                  </a:moveTo>
                  <a:lnTo>
                    <a:pt x="1964746" y="3104648"/>
                  </a:lnTo>
                  <a:lnTo>
                    <a:pt x="1962009" y="3117156"/>
                  </a:lnTo>
                  <a:lnTo>
                    <a:pt x="2432985" y="3158553"/>
                  </a:lnTo>
                  <a:lnTo>
                    <a:pt x="2434955" y="3145977"/>
                  </a:lnTo>
                  <a:close/>
                </a:path>
                <a:path w="3122929" h="3613150" extrusionOk="0">
                  <a:moveTo>
                    <a:pt x="2432319" y="3132997"/>
                  </a:moveTo>
                  <a:lnTo>
                    <a:pt x="1965407" y="3091957"/>
                  </a:lnTo>
                  <a:lnTo>
                    <a:pt x="1963482" y="3104537"/>
                  </a:lnTo>
                  <a:lnTo>
                    <a:pt x="2433962" y="3145890"/>
                  </a:lnTo>
                  <a:lnTo>
                    <a:pt x="2432319" y="3132997"/>
                  </a:lnTo>
                  <a:close/>
                </a:path>
                <a:path w="3122929" h="3613150" extrusionOk="0">
                  <a:moveTo>
                    <a:pt x="2434154" y="3120409"/>
                  </a:moveTo>
                  <a:lnTo>
                    <a:pt x="1962274" y="3078933"/>
                  </a:lnTo>
                  <a:lnTo>
                    <a:pt x="1963510" y="3091790"/>
                  </a:lnTo>
                  <a:lnTo>
                    <a:pt x="2431010" y="3132882"/>
                  </a:lnTo>
                  <a:lnTo>
                    <a:pt x="2434154" y="3120409"/>
                  </a:lnTo>
                  <a:close/>
                </a:path>
                <a:path w="3122929" h="3613150" extrusionOk="0">
                  <a:moveTo>
                    <a:pt x="2436214" y="3107841"/>
                  </a:moveTo>
                  <a:lnTo>
                    <a:pt x="1962709" y="3066222"/>
                  </a:lnTo>
                  <a:lnTo>
                    <a:pt x="1960874" y="3078809"/>
                  </a:lnTo>
                  <a:lnTo>
                    <a:pt x="2435102" y="3120492"/>
                  </a:lnTo>
                  <a:lnTo>
                    <a:pt x="2436214" y="3107841"/>
                  </a:lnTo>
                  <a:close/>
                </a:path>
                <a:path w="3122929" h="3613150" extrusionOk="0">
                  <a:moveTo>
                    <a:pt x="2434509" y="3082193"/>
                  </a:moveTo>
                  <a:lnTo>
                    <a:pt x="1967642" y="3041157"/>
                  </a:lnTo>
                  <a:lnTo>
                    <a:pt x="1965401" y="3053709"/>
                  </a:lnTo>
                  <a:lnTo>
                    <a:pt x="1959819" y="3065968"/>
                  </a:lnTo>
                  <a:lnTo>
                    <a:pt x="2438515" y="3108043"/>
                  </a:lnTo>
                  <a:lnTo>
                    <a:pt x="2439849" y="3095412"/>
                  </a:lnTo>
                  <a:lnTo>
                    <a:pt x="2437692" y="3095222"/>
                  </a:lnTo>
                  <a:lnTo>
                    <a:pt x="2434509" y="3082193"/>
                  </a:lnTo>
                  <a:close/>
                </a:path>
                <a:path w="3122929" h="3613150" extrusionOk="0">
                  <a:moveTo>
                    <a:pt x="2444545" y="3057578"/>
                  </a:moveTo>
                  <a:lnTo>
                    <a:pt x="1965850" y="3015502"/>
                  </a:lnTo>
                  <a:lnTo>
                    <a:pt x="1964515" y="3028134"/>
                  </a:lnTo>
                  <a:lnTo>
                    <a:pt x="1965560" y="3040974"/>
                  </a:lnTo>
                  <a:lnTo>
                    <a:pt x="2436722" y="3082388"/>
                  </a:lnTo>
                  <a:lnTo>
                    <a:pt x="2438963" y="3069836"/>
                  </a:lnTo>
                  <a:lnTo>
                    <a:pt x="2444545" y="3057578"/>
                  </a:lnTo>
                  <a:close/>
                </a:path>
                <a:path w="3122929" h="3613150" extrusionOk="0">
                  <a:moveTo>
                    <a:pt x="2443490" y="3044736"/>
                  </a:moveTo>
                  <a:lnTo>
                    <a:pt x="1969217" y="3003049"/>
                  </a:lnTo>
                  <a:lnTo>
                    <a:pt x="1968150" y="3015704"/>
                  </a:lnTo>
                  <a:lnTo>
                    <a:pt x="2441655" y="3057324"/>
                  </a:lnTo>
                  <a:lnTo>
                    <a:pt x="2443490" y="3044736"/>
                  </a:lnTo>
                  <a:close/>
                </a:path>
                <a:path w="3122929" h="3613150" extrusionOk="0">
                  <a:moveTo>
                    <a:pt x="2440854" y="3031755"/>
                  </a:moveTo>
                  <a:lnTo>
                    <a:pt x="1973355" y="2990664"/>
                  </a:lnTo>
                  <a:lnTo>
                    <a:pt x="1970211" y="3003136"/>
                  </a:lnTo>
                  <a:lnTo>
                    <a:pt x="2442045" y="3044609"/>
                  </a:lnTo>
                  <a:lnTo>
                    <a:pt x="2440854" y="3031755"/>
                  </a:lnTo>
                  <a:close/>
                </a:path>
                <a:path w="3122929" h="3613150" extrusionOk="0">
                  <a:moveTo>
                    <a:pt x="2440927" y="3019013"/>
                  </a:moveTo>
                  <a:lnTo>
                    <a:pt x="1969409" y="2977568"/>
                  </a:lnTo>
                  <a:lnTo>
                    <a:pt x="1969291" y="2990307"/>
                  </a:lnTo>
                  <a:lnTo>
                    <a:pt x="2438957" y="3031589"/>
                  </a:lnTo>
                  <a:lnTo>
                    <a:pt x="2440927" y="3019013"/>
                  </a:lnTo>
                  <a:close/>
                </a:path>
                <a:path w="3122929" h="3613150" extrusionOk="0">
                  <a:moveTo>
                    <a:pt x="2445336" y="3006651"/>
                  </a:moveTo>
                  <a:lnTo>
                    <a:pt x="1971650" y="2965016"/>
                  </a:lnTo>
                  <a:lnTo>
                    <a:pt x="1970267" y="2977643"/>
                  </a:lnTo>
                  <a:lnTo>
                    <a:pt x="2441244" y="3019041"/>
                  </a:lnTo>
                  <a:lnTo>
                    <a:pt x="2445336" y="3006651"/>
                  </a:lnTo>
                  <a:close/>
                </a:path>
                <a:path w="3122929" h="3613150" extrusionOk="0">
                  <a:moveTo>
                    <a:pt x="2446809" y="2994032"/>
                  </a:moveTo>
                  <a:lnTo>
                    <a:pt x="1975246" y="2952583"/>
                  </a:lnTo>
                  <a:lnTo>
                    <a:pt x="1974269" y="2965246"/>
                  </a:lnTo>
                  <a:lnTo>
                    <a:pt x="2445923" y="3006703"/>
                  </a:lnTo>
                  <a:lnTo>
                    <a:pt x="2446809" y="2994032"/>
                  </a:lnTo>
                  <a:close/>
                </a:path>
                <a:path w="3122929" h="3613150" extrusionOk="0">
                  <a:moveTo>
                    <a:pt x="2444021" y="2968289"/>
                  </a:moveTo>
                  <a:lnTo>
                    <a:pt x="1977041" y="2927243"/>
                  </a:lnTo>
                  <a:lnTo>
                    <a:pt x="1975851" y="2939887"/>
                  </a:lnTo>
                  <a:lnTo>
                    <a:pt x="1976871" y="2952726"/>
                  </a:lnTo>
                  <a:lnTo>
                    <a:pt x="2440442" y="2993472"/>
                  </a:lnTo>
                  <a:lnTo>
                    <a:pt x="2442096" y="2980869"/>
                  </a:lnTo>
                  <a:lnTo>
                    <a:pt x="2443541" y="2980996"/>
                  </a:lnTo>
                  <a:lnTo>
                    <a:pt x="2444021" y="2968289"/>
                  </a:lnTo>
                  <a:close/>
                </a:path>
                <a:path w="3122929" h="3613150" extrusionOk="0">
                  <a:moveTo>
                    <a:pt x="2442542" y="2942661"/>
                  </a:moveTo>
                  <a:lnTo>
                    <a:pt x="1992112" y="2903070"/>
                  </a:lnTo>
                  <a:lnTo>
                    <a:pt x="1989509" y="2915590"/>
                  </a:lnTo>
                  <a:lnTo>
                    <a:pt x="1984768" y="2915173"/>
                  </a:lnTo>
                  <a:lnTo>
                    <a:pt x="1979286" y="2927440"/>
                  </a:lnTo>
                  <a:lnTo>
                    <a:pt x="2444969" y="2968372"/>
                  </a:lnTo>
                  <a:lnTo>
                    <a:pt x="2444772" y="2955606"/>
                  </a:lnTo>
                  <a:lnTo>
                    <a:pt x="2442542" y="2942661"/>
                  </a:lnTo>
                  <a:close/>
                </a:path>
                <a:path w="3122929" h="3613150" extrusionOk="0">
                  <a:moveTo>
                    <a:pt x="2434849" y="2929236"/>
                  </a:moveTo>
                  <a:lnTo>
                    <a:pt x="1994985" y="2890573"/>
                  </a:lnTo>
                  <a:lnTo>
                    <a:pt x="1994279" y="2903260"/>
                  </a:lnTo>
                  <a:lnTo>
                    <a:pt x="2433917" y="2941903"/>
                  </a:lnTo>
                  <a:lnTo>
                    <a:pt x="2434849" y="2929236"/>
                  </a:lnTo>
                  <a:close/>
                </a:path>
                <a:path w="3122929" h="3613150" extrusionOk="0">
                  <a:moveTo>
                    <a:pt x="2431761" y="2916215"/>
                  </a:moveTo>
                  <a:lnTo>
                    <a:pt x="1999483" y="2878220"/>
                  </a:lnTo>
                  <a:lnTo>
                    <a:pt x="1996385" y="2890696"/>
                  </a:lnTo>
                  <a:lnTo>
                    <a:pt x="2432094" y="2928994"/>
                  </a:lnTo>
                  <a:lnTo>
                    <a:pt x="2431761" y="2916215"/>
                  </a:lnTo>
                  <a:close/>
                </a:path>
                <a:path w="3122929" h="3613150" extrusionOk="0">
                  <a:moveTo>
                    <a:pt x="2425919" y="2902953"/>
                  </a:moveTo>
                  <a:lnTo>
                    <a:pt x="2010439" y="2866434"/>
                  </a:lnTo>
                  <a:lnTo>
                    <a:pt x="2007205" y="2878898"/>
                  </a:lnTo>
                  <a:lnTo>
                    <a:pt x="2428149" y="2915898"/>
                  </a:lnTo>
                  <a:lnTo>
                    <a:pt x="2425919" y="2902953"/>
                  </a:lnTo>
                  <a:close/>
                </a:path>
                <a:path w="3122929" h="3613150" extrusionOk="0">
                  <a:moveTo>
                    <a:pt x="2418090" y="2889516"/>
                  </a:moveTo>
                  <a:lnTo>
                    <a:pt x="2026634" y="2855108"/>
                  </a:lnTo>
                  <a:lnTo>
                    <a:pt x="2021457" y="2867402"/>
                  </a:lnTo>
                  <a:lnTo>
                    <a:pt x="2421449" y="2902560"/>
                  </a:lnTo>
                  <a:lnTo>
                    <a:pt x="2418090" y="2889516"/>
                  </a:lnTo>
                  <a:close/>
                </a:path>
                <a:path w="3122929" h="3613150" extrusionOk="0">
                  <a:moveTo>
                    <a:pt x="2402043" y="2875356"/>
                  </a:moveTo>
                  <a:lnTo>
                    <a:pt x="2035287" y="2843120"/>
                  </a:lnTo>
                  <a:lnTo>
                    <a:pt x="2032865" y="2855656"/>
                  </a:lnTo>
                  <a:lnTo>
                    <a:pt x="2402241" y="2888123"/>
                  </a:lnTo>
                  <a:lnTo>
                    <a:pt x="2402043" y="2875356"/>
                  </a:lnTo>
                  <a:close/>
                </a:path>
                <a:path w="3122929" h="3613150" extrusionOk="0">
                  <a:moveTo>
                    <a:pt x="2384551" y="2861070"/>
                  </a:moveTo>
                  <a:lnTo>
                    <a:pt x="2053468" y="2831969"/>
                  </a:lnTo>
                  <a:lnTo>
                    <a:pt x="2049646" y="2844382"/>
                  </a:lnTo>
                  <a:lnTo>
                    <a:pt x="2386148" y="2873959"/>
                  </a:lnTo>
                  <a:lnTo>
                    <a:pt x="2384551" y="2861070"/>
                  </a:lnTo>
                  <a:close/>
                </a:path>
                <a:path w="3122929" h="3613150" extrusionOk="0">
                  <a:moveTo>
                    <a:pt x="2315491" y="2842251"/>
                  </a:moveTo>
                  <a:lnTo>
                    <a:pt x="2084563" y="2821953"/>
                  </a:lnTo>
                  <a:lnTo>
                    <a:pt x="2080787" y="2834370"/>
                  </a:lnTo>
                  <a:lnTo>
                    <a:pt x="2313701" y="2854842"/>
                  </a:lnTo>
                  <a:lnTo>
                    <a:pt x="2315491" y="2842251"/>
                  </a:lnTo>
                  <a:close/>
                </a:path>
                <a:path w="3122929" h="3613150" extrusionOk="0">
                  <a:moveTo>
                    <a:pt x="2350802" y="2845355"/>
                  </a:moveTo>
                  <a:lnTo>
                    <a:pt x="2315581" y="2842259"/>
                  </a:lnTo>
                  <a:lnTo>
                    <a:pt x="2313701" y="2854842"/>
                  </a:lnTo>
                  <a:lnTo>
                    <a:pt x="2352580" y="2858260"/>
                  </a:lnTo>
                  <a:lnTo>
                    <a:pt x="2350802" y="2845355"/>
                  </a:lnTo>
                  <a:close/>
                </a:path>
                <a:path w="3122929" h="3613150" extrusionOk="0">
                  <a:moveTo>
                    <a:pt x="2202900" y="2819605"/>
                  </a:moveTo>
                  <a:lnTo>
                    <a:pt x="2196143" y="2831761"/>
                  </a:lnTo>
                  <a:lnTo>
                    <a:pt x="2211542" y="2833114"/>
                  </a:lnTo>
                  <a:lnTo>
                    <a:pt x="2202900" y="2819605"/>
                  </a:lnTo>
                  <a:close/>
                </a:path>
                <a:path w="3122929" h="3613150" extrusionOk="0">
                  <a:moveTo>
                    <a:pt x="2266344" y="2825182"/>
                  </a:moveTo>
                  <a:lnTo>
                    <a:pt x="2221730" y="2821261"/>
                  </a:lnTo>
                  <a:lnTo>
                    <a:pt x="2219489" y="2833813"/>
                  </a:lnTo>
                  <a:lnTo>
                    <a:pt x="2265954" y="2837897"/>
                  </a:lnTo>
                  <a:lnTo>
                    <a:pt x="2266344" y="2825182"/>
                  </a:lnTo>
                  <a:close/>
                </a:path>
                <a:path w="3122929" h="3613150" extrusionOk="0">
                  <a:moveTo>
                    <a:pt x="2271249" y="2812864"/>
                  </a:moveTo>
                  <a:lnTo>
                    <a:pt x="2221487" y="2808490"/>
                  </a:lnTo>
                  <a:lnTo>
                    <a:pt x="2221549" y="2821245"/>
                  </a:lnTo>
                  <a:lnTo>
                    <a:pt x="2268828" y="2825400"/>
                  </a:lnTo>
                  <a:lnTo>
                    <a:pt x="2271249" y="2812864"/>
                  </a:lnTo>
                  <a:close/>
                </a:path>
                <a:path w="3122929" h="3613150" extrusionOk="0">
                  <a:moveTo>
                    <a:pt x="2277080" y="2787879"/>
                  </a:moveTo>
                  <a:lnTo>
                    <a:pt x="2224163" y="2783228"/>
                  </a:lnTo>
                  <a:lnTo>
                    <a:pt x="2225805" y="2796121"/>
                  </a:lnTo>
                  <a:lnTo>
                    <a:pt x="2222825" y="2795859"/>
                  </a:lnTo>
                  <a:lnTo>
                    <a:pt x="2221668" y="2808506"/>
                  </a:lnTo>
                  <a:lnTo>
                    <a:pt x="2270707" y="2812817"/>
                  </a:lnTo>
                  <a:lnTo>
                    <a:pt x="2275369" y="2800477"/>
                  </a:lnTo>
                  <a:lnTo>
                    <a:pt x="2277080" y="2787879"/>
                  </a:lnTo>
                  <a:close/>
                </a:path>
                <a:path w="3122929" h="3613150" extrusionOk="0">
                  <a:moveTo>
                    <a:pt x="2271198" y="2774613"/>
                  </a:moveTo>
                  <a:lnTo>
                    <a:pt x="2226810" y="2770711"/>
                  </a:lnTo>
                  <a:lnTo>
                    <a:pt x="2225066" y="2783307"/>
                  </a:lnTo>
                  <a:lnTo>
                    <a:pt x="2274893" y="2787687"/>
                  </a:lnTo>
                  <a:lnTo>
                    <a:pt x="2271198" y="2774613"/>
                  </a:lnTo>
                  <a:close/>
                </a:path>
                <a:path w="3122929" h="3613150" extrusionOk="0">
                  <a:moveTo>
                    <a:pt x="2278271" y="2762485"/>
                  </a:moveTo>
                  <a:lnTo>
                    <a:pt x="2226037" y="2757894"/>
                  </a:lnTo>
                  <a:lnTo>
                    <a:pt x="2225072" y="2770558"/>
                  </a:lnTo>
                  <a:lnTo>
                    <a:pt x="2275262" y="2774970"/>
                  </a:lnTo>
                  <a:lnTo>
                    <a:pt x="2278271" y="2762485"/>
                  </a:lnTo>
                  <a:close/>
                </a:path>
                <a:path w="3122929" h="3613150" extrusionOk="0">
                  <a:moveTo>
                    <a:pt x="2281957" y="2750061"/>
                  </a:moveTo>
                  <a:lnTo>
                    <a:pt x="2231698" y="2745643"/>
                  </a:lnTo>
                  <a:lnTo>
                    <a:pt x="2232077" y="2758425"/>
                  </a:lnTo>
                  <a:lnTo>
                    <a:pt x="2281161" y="2762740"/>
                  </a:lnTo>
                  <a:lnTo>
                    <a:pt x="2281957" y="2750061"/>
                  </a:lnTo>
                  <a:close/>
                </a:path>
                <a:path w="3122929" h="3613150" extrusionOk="0">
                  <a:moveTo>
                    <a:pt x="2285507" y="2737624"/>
                  </a:moveTo>
                  <a:lnTo>
                    <a:pt x="2232043" y="2732924"/>
                  </a:lnTo>
                  <a:lnTo>
                    <a:pt x="2230931" y="2745575"/>
                  </a:lnTo>
                  <a:lnTo>
                    <a:pt x="2282770" y="2750132"/>
                  </a:lnTo>
                  <a:lnTo>
                    <a:pt x="2285507" y="2737624"/>
                  </a:lnTo>
                  <a:close/>
                </a:path>
                <a:path w="3122929" h="3613150" extrusionOk="0">
                  <a:moveTo>
                    <a:pt x="2284452" y="2724782"/>
                  </a:moveTo>
                  <a:lnTo>
                    <a:pt x="2234780" y="2720416"/>
                  </a:lnTo>
                  <a:lnTo>
                    <a:pt x="2235881" y="2733262"/>
                  </a:lnTo>
                  <a:lnTo>
                    <a:pt x="2285327" y="2737608"/>
                  </a:lnTo>
                  <a:lnTo>
                    <a:pt x="2284452" y="2724782"/>
                  </a:lnTo>
                  <a:close/>
                </a:path>
                <a:path w="3122929" h="3613150" extrusionOk="0">
                  <a:moveTo>
                    <a:pt x="2286783" y="2712238"/>
                  </a:moveTo>
                  <a:lnTo>
                    <a:pt x="2236163" y="2707789"/>
                  </a:lnTo>
                  <a:lnTo>
                    <a:pt x="2234103" y="2720356"/>
                  </a:lnTo>
                  <a:lnTo>
                    <a:pt x="2284226" y="2724762"/>
                  </a:lnTo>
                  <a:lnTo>
                    <a:pt x="2286783" y="2712238"/>
                  </a:lnTo>
                  <a:close/>
                </a:path>
                <a:path w="3122929" h="3613150" extrusionOk="0">
                  <a:moveTo>
                    <a:pt x="2303638" y="2688221"/>
                  </a:moveTo>
                  <a:lnTo>
                    <a:pt x="2247960" y="2683328"/>
                  </a:lnTo>
                  <a:lnTo>
                    <a:pt x="2245810" y="2695887"/>
                  </a:lnTo>
                  <a:lnTo>
                    <a:pt x="2240617" y="2695431"/>
                  </a:lnTo>
                  <a:lnTo>
                    <a:pt x="2236660" y="2707832"/>
                  </a:lnTo>
                  <a:lnTo>
                    <a:pt x="2299653" y="2713369"/>
                  </a:lnTo>
                  <a:lnTo>
                    <a:pt x="2303745" y="2700980"/>
                  </a:lnTo>
                  <a:lnTo>
                    <a:pt x="2303638" y="2688221"/>
                  </a:lnTo>
                  <a:close/>
                </a:path>
                <a:path w="3122929" h="3613150" extrusionOk="0">
                  <a:moveTo>
                    <a:pt x="2310394" y="2676066"/>
                  </a:moveTo>
                  <a:lnTo>
                    <a:pt x="2257607" y="2671426"/>
                  </a:lnTo>
                  <a:lnTo>
                    <a:pt x="2250263" y="2683530"/>
                  </a:lnTo>
                  <a:lnTo>
                    <a:pt x="2305128" y="2688352"/>
                  </a:lnTo>
                  <a:lnTo>
                    <a:pt x="2310394" y="2676066"/>
                  </a:lnTo>
                  <a:close/>
                </a:path>
                <a:path w="3122929" h="3613150" extrusionOk="0">
                  <a:moveTo>
                    <a:pt x="1311562" y="2575524"/>
                  </a:moveTo>
                  <a:lnTo>
                    <a:pt x="1289718" y="2573603"/>
                  </a:lnTo>
                  <a:lnTo>
                    <a:pt x="1294815" y="2586800"/>
                  </a:lnTo>
                  <a:lnTo>
                    <a:pt x="1302717" y="2587495"/>
                  </a:lnTo>
                  <a:lnTo>
                    <a:pt x="1311562" y="2575524"/>
                  </a:lnTo>
                  <a:close/>
                </a:path>
                <a:path w="3122929" h="3613150" extrusionOk="0">
                  <a:moveTo>
                    <a:pt x="1343815" y="2578358"/>
                  </a:moveTo>
                  <a:lnTo>
                    <a:pt x="1328416" y="2577005"/>
                  </a:lnTo>
                  <a:lnTo>
                    <a:pt x="1336968" y="2590506"/>
                  </a:lnTo>
                  <a:lnTo>
                    <a:pt x="1343815" y="2578358"/>
                  </a:lnTo>
                  <a:close/>
                </a:path>
                <a:path w="3122929" h="3613150" extrusionOk="0">
                  <a:moveTo>
                    <a:pt x="1359845" y="2579767"/>
                  </a:moveTo>
                  <a:lnTo>
                    <a:pt x="1343815" y="2578358"/>
                  </a:lnTo>
                  <a:lnTo>
                    <a:pt x="1346450" y="2591339"/>
                  </a:lnTo>
                  <a:lnTo>
                    <a:pt x="1355030" y="2592093"/>
                  </a:lnTo>
                  <a:lnTo>
                    <a:pt x="1359845" y="2579767"/>
                  </a:lnTo>
                  <a:close/>
                </a:path>
                <a:path w="3122929" h="3613150" extrusionOk="0">
                  <a:moveTo>
                    <a:pt x="1409968" y="2584173"/>
                  </a:moveTo>
                  <a:lnTo>
                    <a:pt x="1385945" y="2582062"/>
                  </a:lnTo>
                  <a:lnTo>
                    <a:pt x="1389393" y="2595114"/>
                  </a:lnTo>
                  <a:lnTo>
                    <a:pt x="1402543" y="2596269"/>
                  </a:lnTo>
                  <a:lnTo>
                    <a:pt x="1409968" y="2584173"/>
                  </a:lnTo>
                  <a:close/>
                </a:path>
                <a:path w="3122929" h="3613150" extrusionOk="0">
                  <a:moveTo>
                    <a:pt x="1451557" y="2587829"/>
                  </a:moveTo>
                  <a:lnTo>
                    <a:pt x="1424418" y="2585443"/>
                  </a:lnTo>
                  <a:lnTo>
                    <a:pt x="1424525" y="2598202"/>
                  </a:lnTo>
                  <a:lnTo>
                    <a:pt x="1444710" y="2599976"/>
                  </a:lnTo>
                  <a:lnTo>
                    <a:pt x="1451557" y="2587829"/>
                  </a:lnTo>
                  <a:close/>
                </a:path>
                <a:path w="3122929" h="3613150" extrusionOk="0">
                  <a:moveTo>
                    <a:pt x="1474676" y="2589861"/>
                  </a:moveTo>
                  <a:lnTo>
                    <a:pt x="1461220" y="2588678"/>
                  </a:lnTo>
                  <a:lnTo>
                    <a:pt x="1465482" y="2601801"/>
                  </a:lnTo>
                  <a:lnTo>
                    <a:pt x="1472706" y="2602437"/>
                  </a:lnTo>
                  <a:lnTo>
                    <a:pt x="1474676" y="2589861"/>
                  </a:lnTo>
                  <a:close/>
                </a:path>
                <a:path w="3122929" h="3613150" extrusionOk="0">
                  <a:moveTo>
                    <a:pt x="1496641" y="2591791"/>
                  </a:moveTo>
                  <a:lnTo>
                    <a:pt x="1474676" y="2589861"/>
                  </a:lnTo>
                  <a:lnTo>
                    <a:pt x="1480017" y="2603079"/>
                  </a:lnTo>
                  <a:lnTo>
                    <a:pt x="1487964" y="2603778"/>
                  </a:lnTo>
                  <a:lnTo>
                    <a:pt x="1496641" y="2591791"/>
                  </a:lnTo>
                  <a:close/>
                </a:path>
                <a:path w="3122929" h="3613150" extrusionOk="0">
                  <a:moveTo>
                    <a:pt x="1528773" y="2594616"/>
                  </a:moveTo>
                  <a:lnTo>
                    <a:pt x="1513420" y="2593266"/>
                  </a:lnTo>
                  <a:lnTo>
                    <a:pt x="1522333" y="2606798"/>
                  </a:lnTo>
                  <a:lnTo>
                    <a:pt x="1528773" y="2594616"/>
                  </a:lnTo>
                  <a:close/>
                </a:path>
                <a:path w="3122929" h="3613150" extrusionOk="0">
                  <a:moveTo>
                    <a:pt x="2272040" y="2659946"/>
                  </a:moveTo>
                  <a:lnTo>
                    <a:pt x="2268219" y="2672359"/>
                  </a:lnTo>
                  <a:lnTo>
                    <a:pt x="2280230" y="2673415"/>
                  </a:lnTo>
                  <a:lnTo>
                    <a:pt x="2272040" y="2659946"/>
                  </a:lnTo>
                  <a:close/>
                </a:path>
                <a:path w="3122929" h="3613150" extrusionOk="0">
                  <a:moveTo>
                    <a:pt x="2324285" y="2664538"/>
                  </a:moveTo>
                  <a:lnTo>
                    <a:pt x="2272401" y="2659978"/>
                  </a:lnTo>
                  <a:lnTo>
                    <a:pt x="2280230" y="2673415"/>
                  </a:lnTo>
                  <a:lnTo>
                    <a:pt x="2320780" y="2676979"/>
                  </a:lnTo>
                  <a:lnTo>
                    <a:pt x="2324285" y="2664538"/>
                  </a:lnTo>
                  <a:close/>
                </a:path>
                <a:path w="3122929" h="3613150" extrusionOk="0">
                  <a:moveTo>
                    <a:pt x="1160465" y="2549494"/>
                  </a:moveTo>
                  <a:lnTo>
                    <a:pt x="1145112" y="2548144"/>
                  </a:lnTo>
                  <a:lnTo>
                    <a:pt x="1153121" y="2561597"/>
                  </a:lnTo>
                  <a:lnTo>
                    <a:pt x="1160465" y="2549494"/>
                  </a:lnTo>
                  <a:close/>
                </a:path>
                <a:path w="3122929" h="3613150" extrusionOk="0">
                  <a:moveTo>
                    <a:pt x="1180017" y="2551212"/>
                  </a:moveTo>
                  <a:lnTo>
                    <a:pt x="1163942" y="2549799"/>
                  </a:lnTo>
                  <a:lnTo>
                    <a:pt x="1167074" y="2562824"/>
                  </a:lnTo>
                  <a:lnTo>
                    <a:pt x="1175293" y="2563546"/>
                  </a:lnTo>
                  <a:lnTo>
                    <a:pt x="1180017" y="2551212"/>
                  </a:lnTo>
                  <a:close/>
                </a:path>
                <a:path w="3122929" h="3613150" extrusionOk="0">
                  <a:moveTo>
                    <a:pt x="1229310" y="2542796"/>
                  </a:moveTo>
                  <a:lnTo>
                    <a:pt x="1094746" y="2530968"/>
                  </a:lnTo>
                  <a:lnTo>
                    <a:pt x="1098736" y="2544068"/>
                  </a:lnTo>
                  <a:lnTo>
                    <a:pt x="1201466" y="2553098"/>
                  </a:lnTo>
                  <a:lnTo>
                    <a:pt x="1201393" y="2565840"/>
                  </a:lnTo>
                  <a:lnTo>
                    <a:pt x="1225325" y="2567944"/>
                  </a:lnTo>
                  <a:lnTo>
                    <a:pt x="1227068" y="2556949"/>
                  </a:lnTo>
                  <a:lnTo>
                    <a:pt x="1226708" y="2555316"/>
                  </a:lnTo>
                  <a:lnTo>
                    <a:pt x="1229310" y="2542796"/>
                  </a:lnTo>
                  <a:close/>
                </a:path>
                <a:path w="3122929" h="3613150" extrusionOk="0">
                  <a:moveTo>
                    <a:pt x="1595299" y="2574965"/>
                  </a:moveTo>
                  <a:lnTo>
                    <a:pt x="1229310" y="2542796"/>
                  </a:lnTo>
                  <a:lnTo>
                    <a:pt x="1227068" y="2556949"/>
                  </a:lnTo>
                  <a:lnTo>
                    <a:pt x="1229570" y="2568317"/>
                  </a:lnTo>
                  <a:lnTo>
                    <a:pt x="1594565" y="2600399"/>
                  </a:lnTo>
                  <a:lnTo>
                    <a:pt x="1595407" y="2587723"/>
                  </a:lnTo>
                  <a:lnTo>
                    <a:pt x="1594684" y="2587660"/>
                  </a:lnTo>
                  <a:lnTo>
                    <a:pt x="1595299" y="2574965"/>
                  </a:lnTo>
                  <a:close/>
                </a:path>
                <a:path w="3122929" h="3613150" extrusionOk="0">
                  <a:moveTo>
                    <a:pt x="1637266" y="2591403"/>
                  </a:moveTo>
                  <a:lnTo>
                    <a:pt x="1595407" y="2587723"/>
                  </a:lnTo>
                  <a:lnTo>
                    <a:pt x="1598855" y="2600776"/>
                  </a:lnTo>
                  <a:lnTo>
                    <a:pt x="1630690" y="2603574"/>
                  </a:lnTo>
                  <a:lnTo>
                    <a:pt x="1637266" y="2591403"/>
                  </a:lnTo>
                  <a:close/>
                </a:path>
                <a:path w="3122929" h="3613150" extrusionOk="0">
                  <a:moveTo>
                    <a:pt x="2332080" y="2652474"/>
                  </a:moveTo>
                  <a:lnTo>
                    <a:pt x="2273920" y="2647362"/>
                  </a:lnTo>
                  <a:lnTo>
                    <a:pt x="2273620" y="2660085"/>
                  </a:lnTo>
                  <a:lnTo>
                    <a:pt x="2330427" y="2665078"/>
                  </a:lnTo>
                  <a:lnTo>
                    <a:pt x="2332080" y="2652474"/>
                  </a:lnTo>
                  <a:close/>
                </a:path>
                <a:path w="3122929" h="3613150" extrusionOk="0">
                  <a:moveTo>
                    <a:pt x="1229310" y="2542796"/>
                  </a:moveTo>
                  <a:lnTo>
                    <a:pt x="1226708" y="2555316"/>
                  </a:lnTo>
                  <a:lnTo>
                    <a:pt x="1227068" y="2556949"/>
                  </a:lnTo>
                  <a:lnTo>
                    <a:pt x="1229310" y="2542796"/>
                  </a:lnTo>
                  <a:close/>
                </a:path>
                <a:path w="3122929" h="3613150" extrusionOk="0">
                  <a:moveTo>
                    <a:pt x="1730767" y="2586872"/>
                  </a:moveTo>
                  <a:lnTo>
                    <a:pt x="1595299" y="2574965"/>
                  </a:lnTo>
                  <a:lnTo>
                    <a:pt x="1594684" y="2587660"/>
                  </a:lnTo>
                  <a:lnTo>
                    <a:pt x="1726585" y="2599254"/>
                  </a:lnTo>
                  <a:lnTo>
                    <a:pt x="1730767" y="2586872"/>
                  </a:lnTo>
                  <a:close/>
                </a:path>
                <a:path w="3122929" h="3613150" extrusionOk="0">
                  <a:moveTo>
                    <a:pt x="2349990" y="2641300"/>
                  </a:moveTo>
                  <a:lnTo>
                    <a:pt x="2281895" y="2635314"/>
                  </a:lnTo>
                  <a:lnTo>
                    <a:pt x="2278842" y="2647795"/>
                  </a:lnTo>
                  <a:lnTo>
                    <a:pt x="2344634" y="2653578"/>
                  </a:lnTo>
                  <a:lnTo>
                    <a:pt x="2349990" y="2641300"/>
                  </a:lnTo>
                  <a:close/>
                </a:path>
                <a:path w="3122929" h="3613150" extrusionOk="0">
                  <a:moveTo>
                    <a:pt x="1046322" y="2513963"/>
                  </a:moveTo>
                  <a:lnTo>
                    <a:pt x="1025737" y="2512154"/>
                  </a:lnTo>
                  <a:lnTo>
                    <a:pt x="1030630" y="2525333"/>
                  </a:lnTo>
                  <a:lnTo>
                    <a:pt x="1044532" y="2526555"/>
                  </a:lnTo>
                  <a:lnTo>
                    <a:pt x="1046322" y="2513963"/>
                  </a:lnTo>
                  <a:close/>
                </a:path>
                <a:path w="3122929" h="3613150" extrusionOk="0">
                  <a:moveTo>
                    <a:pt x="1778418" y="2565563"/>
                  </a:moveTo>
                  <a:lnTo>
                    <a:pt x="1006342" y="2497700"/>
                  </a:lnTo>
                  <a:lnTo>
                    <a:pt x="1009384" y="2510716"/>
                  </a:lnTo>
                  <a:lnTo>
                    <a:pt x="1046322" y="2513963"/>
                  </a:lnTo>
                  <a:lnTo>
                    <a:pt x="1048777" y="2526928"/>
                  </a:lnTo>
                  <a:lnTo>
                    <a:pt x="1780213" y="2591218"/>
                  </a:lnTo>
                  <a:lnTo>
                    <a:pt x="1778418" y="2565563"/>
                  </a:lnTo>
                  <a:close/>
                </a:path>
                <a:path w="3122929" h="3613150" extrusionOk="0">
                  <a:moveTo>
                    <a:pt x="2370429" y="2630347"/>
                  </a:moveTo>
                  <a:lnTo>
                    <a:pt x="2293032" y="2623544"/>
                  </a:lnTo>
                  <a:lnTo>
                    <a:pt x="2290249" y="2636049"/>
                  </a:lnTo>
                  <a:lnTo>
                    <a:pt x="2367556" y="2642844"/>
                  </a:lnTo>
                  <a:lnTo>
                    <a:pt x="2370429" y="2630347"/>
                  </a:lnTo>
                  <a:close/>
                </a:path>
                <a:path w="3122929" h="3613150" extrusionOk="0">
                  <a:moveTo>
                    <a:pt x="981596" y="2495525"/>
                  </a:moveTo>
                  <a:lnTo>
                    <a:pt x="966514" y="2494199"/>
                  </a:lnTo>
                  <a:lnTo>
                    <a:pt x="973711" y="2507581"/>
                  </a:lnTo>
                  <a:lnTo>
                    <a:pt x="981596" y="2495525"/>
                  </a:lnTo>
                  <a:close/>
                </a:path>
                <a:path w="3122929" h="3613150" extrusionOk="0">
                  <a:moveTo>
                    <a:pt x="1003678" y="2497466"/>
                  </a:moveTo>
                  <a:lnTo>
                    <a:pt x="981596" y="2495525"/>
                  </a:lnTo>
                  <a:lnTo>
                    <a:pt x="983645" y="2508454"/>
                  </a:lnTo>
                  <a:lnTo>
                    <a:pt x="999766" y="2509871"/>
                  </a:lnTo>
                  <a:lnTo>
                    <a:pt x="1003678" y="2497466"/>
                  </a:lnTo>
                  <a:close/>
                </a:path>
                <a:path w="3122929" h="3613150" extrusionOk="0">
                  <a:moveTo>
                    <a:pt x="1845520" y="2571461"/>
                  </a:moveTo>
                  <a:lnTo>
                    <a:pt x="1778418" y="2565563"/>
                  </a:lnTo>
                  <a:lnTo>
                    <a:pt x="1780693" y="2578512"/>
                  </a:lnTo>
                  <a:lnTo>
                    <a:pt x="1843550" y="2584036"/>
                  </a:lnTo>
                  <a:lnTo>
                    <a:pt x="1845520" y="2571461"/>
                  </a:lnTo>
                  <a:close/>
                </a:path>
                <a:path w="3122929" h="3613150" extrusionOk="0">
                  <a:moveTo>
                    <a:pt x="1861053" y="2572826"/>
                  </a:moveTo>
                  <a:lnTo>
                    <a:pt x="1846287" y="2571528"/>
                  </a:lnTo>
                  <a:lnTo>
                    <a:pt x="1852173" y="2584794"/>
                  </a:lnTo>
                  <a:lnTo>
                    <a:pt x="1861053" y="2572826"/>
                  </a:lnTo>
                  <a:close/>
                </a:path>
                <a:path w="3122929" h="3613150" extrusionOk="0">
                  <a:moveTo>
                    <a:pt x="2392990" y="2619581"/>
                  </a:moveTo>
                  <a:lnTo>
                    <a:pt x="2307194" y="2612040"/>
                  </a:lnTo>
                  <a:lnTo>
                    <a:pt x="2302424" y="2624370"/>
                  </a:lnTo>
                  <a:lnTo>
                    <a:pt x="2387905" y="2631883"/>
                  </a:lnTo>
                  <a:lnTo>
                    <a:pt x="2392990" y="2619581"/>
                  </a:lnTo>
                  <a:close/>
                </a:path>
                <a:path w="3122929" h="3613150" extrusionOk="0">
                  <a:moveTo>
                    <a:pt x="1899600" y="2563465"/>
                  </a:moveTo>
                  <a:lnTo>
                    <a:pt x="935467" y="2478721"/>
                  </a:lnTo>
                  <a:lnTo>
                    <a:pt x="941893" y="2492035"/>
                  </a:lnTo>
                  <a:lnTo>
                    <a:pt x="1894695" y="2575783"/>
                  </a:lnTo>
                  <a:lnTo>
                    <a:pt x="1899600" y="2563465"/>
                  </a:lnTo>
                  <a:close/>
                </a:path>
                <a:path w="3122929" h="3613150" extrusionOk="0">
                  <a:moveTo>
                    <a:pt x="2422099" y="2609391"/>
                  </a:moveTo>
                  <a:lnTo>
                    <a:pt x="2320272" y="2600441"/>
                  </a:lnTo>
                  <a:lnTo>
                    <a:pt x="2316722" y="2612878"/>
                  </a:lnTo>
                  <a:lnTo>
                    <a:pt x="2418684" y="2621840"/>
                  </a:lnTo>
                  <a:lnTo>
                    <a:pt x="2422099" y="2609391"/>
                  </a:lnTo>
                  <a:close/>
                </a:path>
                <a:path w="3122929" h="3613150" extrusionOk="0">
                  <a:moveTo>
                    <a:pt x="1919045" y="2552425"/>
                  </a:moveTo>
                  <a:lnTo>
                    <a:pt x="914596" y="2464138"/>
                  </a:lnTo>
                  <a:lnTo>
                    <a:pt x="917548" y="2477146"/>
                  </a:lnTo>
                  <a:lnTo>
                    <a:pt x="1915585" y="2564870"/>
                  </a:lnTo>
                  <a:lnTo>
                    <a:pt x="1919045" y="2552425"/>
                  </a:lnTo>
                  <a:close/>
                </a:path>
                <a:path w="3122929" h="3613150" extrusionOk="0">
                  <a:moveTo>
                    <a:pt x="2443667" y="2598538"/>
                  </a:moveTo>
                  <a:lnTo>
                    <a:pt x="2340034" y="2589429"/>
                  </a:lnTo>
                  <a:lnTo>
                    <a:pt x="2337838" y="2601985"/>
                  </a:lnTo>
                  <a:lnTo>
                    <a:pt x="2437226" y="2610721"/>
                  </a:lnTo>
                  <a:lnTo>
                    <a:pt x="2443667" y="2598538"/>
                  </a:lnTo>
                  <a:close/>
                </a:path>
                <a:path w="3122929" h="3613150" extrusionOk="0">
                  <a:moveTo>
                    <a:pt x="2465715" y="2600476"/>
                  </a:moveTo>
                  <a:lnTo>
                    <a:pt x="2444299" y="2598593"/>
                  </a:lnTo>
                  <a:lnTo>
                    <a:pt x="2445038" y="2611407"/>
                  </a:lnTo>
                  <a:lnTo>
                    <a:pt x="2457778" y="2612527"/>
                  </a:lnTo>
                  <a:lnTo>
                    <a:pt x="2465715" y="2600476"/>
                  </a:lnTo>
                  <a:close/>
                </a:path>
                <a:path w="3122929" h="3613150" extrusionOk="0">
                  <a:moveTo>
                    <a:pt x="1959128" y="2543200"/>
                  </a:moveTo>
                  <a:lnTo>
                    <a:pt x="880351" y="2448379"/>
                  </a:lnTo>
                  <a:lnTo>
                    <a:pt x="884161" y="2461463"/>
                  </a:lnTo>
                  <a:lnTo>
                    <a:pt x="1952043" y="2555326"/>
                  </a:lnTo>
                  <a:lnTo>
                    <a:pt x="1959128" y="2543200"/>
                  </a:lnTo>
                  <a:close/>
                </a:path>
                <a:path w="3122929" h="3613150" extrusionOk="0">
                  <a:moveTo>
                    <a:pt x="2518247" y="2592344"/>
                  </a:moveTo>
                  <a:lnTo>
                    <a:pt x="2358260" y="2578282"/>
                  </a:lnTo>
                  <a:lnTo>
                    <a:pt x="2353806" y="2590639"/>
                  </a:lnTo>
                  <a:lnTo>
                    <a:pt x="2511446" y="2604495"/>
                  </a:lnTo>
                  <a:lnTo>
                    <a:pt x="2518247" y="2592344"/>
                  </a:lnTo>
                  <a:close/>
                </a:path>
                <a:path w="3122929" h="3613150" extrusionOk="0">
                  <a:moveTo>
                    <a:pt x="881373" y="2435720"/>
                  </a:moveTo>
                  <a:lnTo>
                    <a:pt x="851209" y="2433068"/>
                  </a:lnTo>
                  <a:lnTo>
                    <a:pt x="852875" y="2445964"/>
                  </a:lnTo>
                  <a:lnTo>
                    <a:pt x="872268" y="2447668"/>
                  </a:lnTo>
                  <a:lnTo>
                    <a:pt x="881373" y="2435720"/>
                  </a:lnTo>
                  <a:close/>
                </a:path>
                <a:path w="3122929" h="3613150" extrusionOk="0">
                  <a:moveTo>
                    <a:pt x="1956942" y="2530258"/>
                  </a:moveTo>
                  <a:lnTo>
                    <a:pt x="881373" y="2435720"/>
                  </a:lnTo>
                  <a:lnTo>
                    <a:pt x="873488" y="2447776"/>
                  </a:lnTo>
                  <a:lnTo>
                    <a:pt x="1962604" y="2543505"/>
                  </a:lnTo>
                  <a:lnTo>
                    <a:pt x="1956942" y="2530258"/>
                  </a:lnTo>
                  <a:close/>
                </a:path>
                <a:path w="3122929" h="3613150" extrusionOk="0">
                  <a:moveTo>
                    <a:pt x="1956942" y="2530258"/>
                  </a:moveTo>
                  <a:lnTo>
                    <a:pt x="1962604" y="2543505"/>
                  </a:lnTo>
                  <a:lnTo>
                    <a:pt x="1963823" y="2543612"/>
                  </a:lnTo>
                  <a:lnTo>
                    <a:pt x="1956942" y="2530258"/>
                  </a:lnTo>
                  <a:close/>
                </a:path>
                <a:path w="3122929" h="3613150" extrusionOk="0">
                  <a:moveTo>
                    <a:pt x="1982817" y="2532533"/>
                  </a:moveTo>
                  <a:lnTo>
                    <a:pt x="1956942" y="2530258"/>
                  </a:lnTo>
                  <a:lnTo>
                    <a:pt x="1963823" y="2543612"/>
                  </a:lnTo>
                  <a:lnTo>
                    <a:pt x="1980485" y="2545077"/>
                  </a:lnTo>
                  <a:lnTo>
                    <a:pt x="1982817" y="2532533"/>
                  </a:lnTo>
                  <a:close/>
                </a:path>
                <a:path w="3122929" h="3613150" extrusionOk="0">
                  <a:moveTo>
                    <a:pt x="2627327" y="2589183"/>
                  </a:moveTo>
                  <a:lnTo>
                    <a:pt x="2386872" y="2568048"/>
                  </a:lnTo>
                  <a:lnTo>
                    <a:pt x="2381922" y="2580362"/>
                  </a:lnTo>
                  <a:lnTo>
                    <a:pt x="2622603" y="2601517"/>
                  </a:lnTo>
                  <a:lnTo>
                    <a:pt x="2627327" y="2589183"/>
                  </a:lnTo>
                  <a:close/>
                </a:path>
                <a:path w="3122929" h="3613150" extrusionOk="0">
                  <a:moveTo>
                    <a:pt x="2672750" y="2593175"/>
                  </a:moveTo>
                  <a:lnTo>
                    <a:pt x="2652614" y="2591406"/>
                  </a:lnTo>
                  <a:lnTo>
                    <a:pt x="2656860" y="2604528"/>
                  </a:lnTo>
                  <a:lnTo>
                    <a:pt x="2663982" y="2605154"/>
                  </a:lnTo>
                  <a:lnTo>
                    <a:pt x="2672750" y="2593175"/>
                  </a:lnTo>
                  <a:close/>
                </a:path>
                <a:path w="3122929" h="3613150" extrusionOk="0">
                  <a:moveTo>
                    <a:pt x="2004791" y="2521715"/>
                  </a:moveTo>
                  <a:lnTo>
                    <a:pt x="838006" y="2419159"/>
                  </a:lnTo>
                  <a:lnTo>
                    <a:pt x="839920" y="2432076"/>
                  </a:lnTo>
                  <a:lnTo>
                    <a:pt x="1999795" y="2534025"/>
                  </a:lnTo>
                  <a:lnTo>
                    <a:pt x="2004791" y="2521715"/>
                  </a:lnTo>
                  <a:close/>
                </a:path>
                <a:path w="3122929" h="3613150" extrusionOk="0">
                  <a:moveTo>
                    <a:pt x="2738349" y="2586192"/>
                  </a:moveTo>
                  <a:lnTo>
                    <a:pt x="2407491" y="2557111"/>
                  </a:lnTo>
                  <a:lnTo>
                    <a:pt x="2401999" y="2569377"/>
                  </a:lnTo>
                  <a:lnTo>
                    <a:pt x="2735385" y="2598681"/>
                  </a:lnTo>
                  <a:lnTo>
                    <a:pt x="2738349" y="2586192"/>
                  </a:lnTo>
                  <a:close/>
                </a:path>
                <a:path w="3122929" h="3613150" extrusionOk="0">
                  <a:moveTo>
                    <a:pt x="2048829" y="2500088"/>
                  </a:moveTo>
                  <a:lnTo>
                    <a:pt x="797061" y="2390062"/>
                  </a:lnTo>
                  <a:lnTo>
                    <a:pt x="801323" y="2403186"/>
                  </a:lnTo>
                  <a:lnTo>
                    <a:pt x="805991" y="2416345"/>
                  </a:lnTo>
                  <a:lnTo>
                    <a:pt x="814960" y="2404384"/>
                  </a:lnTo>
                  <a:lnTo>
                    <a:pt x="2045279" y="2512525"/>
                  </a:lnTo>
                  <a:lnTo>
                    <a:pt x="2048829" y="2500088"/>
                  </a:lnTo>
                  <a:close/>
                </a:path>
                <a:path w="3122929" h="3613150" extrusionOk="0">
                  <a:moveTo>
                    <a:pt x="2037557" y="2511846"/>
                  </a:moveTo>
                  <a:lnTo>
                    <a:pt x="814960" y="2404384"/>
                  </a:lnTo>
                  <a:lnTo>
                    <a:pt x="816061" y="2417230"/>
                  </a:lnTo>
                  <a:lnTo>
                    <a:pt x="2031297" y="2524045"/>
                  </a:lnTo>
                  <a:lnTo>
                    <a:pt x="2037557" y="2511846"/>
                  </a:lnTo>
                  <a:close/>
                </a:path>
                <a:path w="3122929" h="3613150" extrusionOk="0">
                  <a:moveTo>
                    <a:pt x="2780101" y="2577113"/>
                  </a:moveTo>
                  <a:lnTo>
                    <a:pt x="2477105" y="2550481"/>
                  </a:lnTo>
                  <a:lnTo>
                    <a:pt x="2474186" y="2562973"/>
                  </a:lnTo>
                  <a:lnTo>
                    <a:pt x="2770906" y="2589054"/>
                  </a:lnTo>
                  <a:lnTo>
                    <a:pt x="2780101" y="2577113"/>
                  </a:lnTo>
                  <a:close/>
                </a:path>
                <a:path w="3122929" h="3613150" extrusionOk="0">
                  <a:moveTo>
                    <a:pt x="2792908" y="2565490"/>
                  </a:moveTo>
                  <a:lnTo>
                    <a:pt x="2527482" y="2542160"/>
                  </a:lnTo>
                  <a:lnTo>
                    <a:pt x="2522893" y="2554506"/>
                  </a:lnTo>
                  <a:lnTo>
                    <a:pt x="2785971" y="2577629"/>
                  </a:lnTo>
                  <a:lnTo>
                    <a:pt x="2792908" y="2565490"/>
                  </a:lnTo>
                  <a:close/>
                </a:path>
                <a:path w="3122929" h="3613150" extrusionOk="0">
                  <a:moveTo>
                    <a:pt x="2062901" y="2488576"/>
                  </a:moveTo>
                  <a:lnTo>
                    <a:pt x="781466" y="2375942"/>
                  </a:lnTo>
                  <a:lnTo>
                    <a:pt x="784418" y="2388951"/>
                  </a:lnTo>
                  <a:lnTo>
                    <a:pt x="2057589" y="2500858"/>
                  </a:lnTo>
                  <a:lnTo>
                    <a:pt x="2062901" y="2488576"/>
                  </a:lnTo>
                  <a:close/>
                </a:path>
                <a:path w="3122929" h="3613150" extrusionOk="0">
                  <a:moveTo>
                    <a:pt x="2640397" y="2539336"/>
                  </a:moveTo>
                  <a:lnTo>
                    <a:pt x="2625016" y="2537984"/>
                  </a:lnTo>
                  <a:lnTo>
                    <a:pt x="2617162" y="2550042"/>
                  </a:lnTo>
                  <a:lnTo>
                    <a:pt x="2645113" y="2552499"/>
                  </a:lnTo>
                  <a:lnTo>
                    <a:pt x="2640397" y="2539336"/>
                  </a:lnTo>
                  <a:close/>
                </a:path>
                <a:path w="3122929" h="3613150" extrusionOk="0">
                  <a:moveTo>
                    <a:pt x="2664242" y="2541432"/>
                  </a:moveTo>
                  <a:lnTo>
                    <a:pt x="2650696" y="2540241"/>
                  </a:lnTo>
                  <a:lnTo>
                    <a:pt x="2645113" y="2552499"/>
                  </a:lnTo>
                  <a:lnTo>
                    <a:pt x="2668639" y="2554567"/>
                  </a:lnTo>
                  <a:lnTo>
                    <a:pt x="2664242" y="2541432"/>
                  </a:lnTo>
                  <a:close/>
                </a:path>
                <a:path w="3122929" h="3613150" extrusionOk="0">
                  <a:moveTo>
                    <a:pt x="2796052" y="2553017"/>
                  </a:moveTo>
                  <a:lnTo>
                    <a:pt x="2696393" y="2544258"/>
                  </a:lnTo>
                  <a:lnTo>
                    <a:pt x="2692482" y="2556663"/>
                  </a:lnTo>
                  <a:lnTo>
                    <a:pt x="2796295" y="2565788"/>
                  </a:lnTo>
                  <a:lnTo>
                    <a:pt x="2796052" y="2553017"/>
                  </a:lnTo>
                  <a:close/>
                </a:path>
                <a:path w="3122929" h="3613150" extrusionOk="0">
                  <a:moveTo>
                    <a:pt x="2074308" y="2476830"/>
                  </a:moveTo>
                  <a:lnTo>
                    <a:pt x="773908" y="2362529"/>
                  </a:lnTo>
                  <a:lnTo>
                    <a:pt x="773699" y="2375260"/>
                  </a:lnTo>
                  <a:lnTo>
                    <a:pt x="2072519" y="2489421"/>
                  </a:lnTo>
                  <a:lnTo>
                    <a:pt x="2074308" y="2476830"/>
                  </a:lnTo>
                  <a:close/>
                </a:path>
                <a:path w="3122929" h="3613150" extrusionOk="0">
                  <a:moveTo>
                    <a:pt x="2808770" y="2541386"/>
                  </a:moveTo>
                  <a:lnTo>
                    <a:pt x="2743790" y="2535675"/>
                  </a:lnTo>
                  <a:lnTo>
                    <a:pt x="2741911" y="2548258"/>
                  </a:lnTo>
                  <a:lnTo>
                    <a:pt x="2805896" y="2553883"/>
                  </a:lnTo>
                  <a:lnTo>
                    <a:pt x="2808770" y="2541386"/>
                  </a:lnTo>
                  <a:close/>
                </a:path>
                <a:path w="3122929" h="3613150" extrusionOk="0">
                  <a:moveTo>
                    <a:pt x="2087793" y="2465266"/>
                  </a:moveTo>
                  <a:lnTo>
                    <a:pt x="766034" y="2349088"/>
                  </a:lnTo>
                  <a:lnTo>
                    <a:pt x="767721" y="2361985"/>
                  </a:lnTo>
                  <a:lnTo>
                    <a:pt x="2084694" y="2477743"/>
                  </a:lnTo>
                  <a:lnTo>
                    <a:pt x="2087793" y="2465266"/>
                  </a:lnTo>
                  <a:close/>
                </a:path>
                <a:path w="3122929" h="3613150" extrusionOk="0">
                  <a:moveTo>
                    <a:pt x="2817739" y="2529426"/>
                  </a:moveTo>
                  <a:lnTo>
                    <a:pt x="2760210" y="2524369"/>
                  </a:lnTo>
                  <a:lnTo>
                    <a:pt x="2758285" y="2536949"/>
                  </a:lnTo>
                  <a:lnTo>
                    <a:pt x="2813646" y="2541815"/>
                  </a:lnTo>
                  <a:lnTo>
                    <a:pt x="2817739" y="2529426"/>
                  </a:lnTo>
                  <a:close/>
                </a:path>
                <a:path w="3122929" h="3613150" extrusionOk="0">
                  <a:moveTo>
                    <a:pt x="2087325" y="2452476"/>
                  </a:moveTo>
                  <a:lnTo>
                    <a:pt x="755766" y="2335437"/>
                  </a:lnTo>
                  <a:lnTo>
                    <a:pt x="760705" y="2348620"/>
                  </a:lnTo>
                  <a:lnTo>
                    <a:pt x="2086213" y="2465127"/>
                  </a:lnTo>
                  <a:lnTo>
                    <a:pt x="2087325" y="2452476"/>
                  </a:lnTo>
                  <a:close/>
                </a:path>
                <a:path w="3122929" h="3613150" extrusionOk="0">
                  <a:moveTo>
                    <a:pt x="2817361" y="2516643"/>
                  </a:moveTo>
                  <a:lnTo>
                    <a:pt x="2769315" y="2512420"/>
                  </a:lnTo>
                  <a:lnTo>
                    <a:pt x="2769241" y="2525163"/>
                  </a:lnTo>
                  <a:lnTo>
                    <a:pt x="2818281" y="2529473"/>
                  </a:lnTo>
                  <a:lnTo>
                    <a:pt x="2817361" y="2516643"/>
                  </a:lnTo>
                  <a:close/>
                </a:path>
                <a:path w="3122929" h="3613150" extrusionOk="0">
                  <a:moveTo>
                    <a:pt x="2098461" y="2440706"/>
                  </a:moveTo>
                  <a:lnTo>
                    <a:pt x="751279" y="2322293"/>
                  </a:lnTo>
                  <a:lnTo>
                    <a:pt x="751702" y="2335079"/>
                  </a:lnTo>
                  <a:lnTo>
                    <a:pt x="2096401" y="2453274"/>
                  </a:lnTo>
                  <a:lnTo>
                    <a:pt x="2098461" y="2440706"/>
                  </a:lnTo>
                  <a:close/>
                </a:path>
                <a:path w="3122929" h="3613150" extrusionOk="0">
                  <a:moveTo>
                    <a:pt x="2822113" y="2491563"/>
                  </a:moveTo>
                  <a:lnTo>
                    <a:pt x="2763320" y="2486395"/>
                  </a:lnTo>
                  <a:lnTo>
                    <a:pt x="2765685" y="2499352"/>
                  </a:lnTo>
                  <a:lnTo>
                    <a:pt x="2772594" y="2499960"/>
                  </a:lnTo>
                  <a:lnTo>
                    <a:pt x="2769540" y="2512440"/>
                  </a:lnTo>
                  <a:lnTo>
                    <a:pt x="2820612" y="2516929"/>
                  </a:lnTo>
                  <a:lnTo>
                    <a:pt x="2822943" y="2504385"/>
                  </a:lnTo>
                  <a:lnTo>
                    <a:pt x="2822113" y="2491563"/>
                  </a:lnTo>
                  <a:close/>
                </a:path>
                <a:path w="3122929" h="3613150" extrusionOk="0">
                  <a:moveTo>
                    <a:pt x="2108785" y="2428864"/>
                  </a:moveTo>
                  <a:lnTo>
                    <a:pt x="752391" y="2309642"/>
                  </a:lnTo>
                  <a:lnTo>
                    <a:pt x="751731" y="2322333"/>
                  </a:lnTo>
                  <a:lnTo>
                    <a:pt x="2105054" y="2441285"/>
                  </a:lnTo>
                  <a:lnTo>
                    <a:pt x="2108785" y="2428864"/>
                  </a:lnTo>
                  <a:close/>
                </a:path>
                <a:path w="3122929" h="3613150" extrusionOk="0">
                  <a:moveTo>
                    <a:pt x="2110213" y="2416241"/>
                  </a:moveTo>
                  <a:lnTo>
                    <a:pt x="753097" y="2296955"/>
                  </a:lnTo>
                  <a:lnTo>
                    <a:pt x="751127" y="2309531"/>
                  </a:lnTo>
                  <a:lnTo>
                    <a:pt x="2109959" y="2428967"/>
                  </a:lnTo>
                  <a:lnTo>
                    <a:pt x="2110213" y="2416241"/>
                  </a:lnTo>
                  <a:close/>
                </a:path>
                <a:path w="3122929" h="3613150" extrusionOk="0">
                  <a:moveTo>
                    <a:pt x="2814855" y="2465427"/>
                  </a:moveTo>
                  <a:lnTo>
                    <a:pt x="2764461" y="2460998"/>
                  </a:lnTo>
                  <a:lnTo>
                    <a:pt x="2762671" y="2473589"/>
                  </a:lnTo>
                  <a:lnTo>
                    <a:pt x="2767503" y="2474014"/>
                  </a:lnTo>
                  <a:lnTo>
                    <a:pt x="2767113" y="2486729"/>
                  </a:lnTo>
                  <a:lnTo>
                    <a:pt x="2811727" y="2490650"/>
                  </a:lnTo>
                  <a:lnTo>
                    <a:pt x="2814871" y="2478178"/>
                  </a:lnTo>
                  <a:lnTo>
                    <a:pt x="2814855" y="2465427"/>
                  </a:lnTo>
                  <a:close/>
                </a:path>
                <a:path w="3122929" h="3613150" extrusionOk="0">
                  <a:moveTo>
                    <a:pt x="2108164" y="2403312"/>
                  </a:moveTo>
                  <a:lnTo>
                    <a:pt x="751996" y="2284109"/>
                  </a:lnTo>
                  <a:lnTo>
                    <a:pt x="751697" y="2296832"/>
                  </a:lnTo>
                  <a:lnTo>
                    <a:pt x="2104614" y="2415749"/>
                  </a:lnTo>
                  <a:lnTo>
                    <a:pt x="2108164" y="2403312"/>
                  </a:lnTo>
                  <a:close/>
                </a:path>
                <a:path w="3122929" h="3613150" extrusionOk="0">
                  <a:moveTo>
                    <a:pt x="2109683" y="2390696"/>
                  </a:moveTo>
                  <a:lnTo>
                    <a:pt x="753063" y="2271454"/>
                  </a:lnTo>
                  <a:lnTo>
                    <a:pt x="751138" y="2284034"/>
                  </a:lnTo>
                  <a:lnTo>
                    <a:pt x="2109158" y="2403399"/>
                  </a:lnTo>
                  <a:lnTo>
                    <a:pt x="2109683" y="2390696"/>
                  </a:lnTo>
                  <a:close/>
                </a:path>
                <a:path w="3122929" h="3613150" extrusionOk="0">
                  <a:moveTo>
                    <a:pt x="2815244" y="2452713"/>
                  </a:moveTo>
                  <a:lnTo>
                    <a:pt x="2766656" y="2448442"/>
                  </a:lnTo>
                  <a:lnTo>
                    <a:pt x="2766493" y="2461176"/>
                  </a:lnTo>
                  <a:lnTo>
                    <a:pt x="2812145" y="2465189"/>
                  </a:lnTo>
                  <a:lnTo>
                    <a:pt x="2815244" y="2452713"/>
                  </a:lnTo>
                  <a:close/>
                </a:path>
                <a:path w="3122929" h="3613150" extrusionOk="0">
                  <a:moveTo>
                    <a:pt x="2114272" y="2378351"/>
                  </a:moveTo>
                  <a:lnTo>
                    <a:pt x="756162" y="2258978"/>
                  </a:lnTo>
                  <a:lnTo>
                    <a:pt x="755547" y="2271672"/>
                  </a:lnTo>
                  <a:lnTo>
                    <a:pt x="2111579" y="2390863"/>
                  </a:lnTo>
                  <a:lnTo>
                    <a:pt x="2114272" y="2378351"/>
                  </a:lnTo>
                  <a:close/>
                </a:path>
                <a:path w="3122929" h="3613150" extrusionOk="0">
                  <a:moveTo>
                    <a:pt x="2811570" y="2439641"/>
                  </a:moveTo>
                  <a:lnTo>
                    <a:pt x="2752009" y="2434405"/>
                  </a:lnTo>
                  <a:lnTo>
                    <a:pt x="2752748" y="2447219"/>
                  </a:lnTo>
                  <a:lnTo>
                    <a:pt x="2811857" y="2452415"/>
                  </a:lnTo>
                  <a:lnTo>
                    <a:pt x="2811570" y="2439641"/>
                  </a:lnTo>
                  <a:close/>
                </a:path>
                <a:path w="3122929" h="3613150" extrusionOk="0">
                  <a:moveTo>
                    <a:pt x="2111997" y="2365402"/>
                  </a:moveTo>
                  <a:lnTo>
                    <a:pt x="754881" y="2246116"/>
                  </a:lnTo>
                  <a:lnTo>
                    <a:pt x="756207" y="2258982"/>
                  </a:lnTo>
                  <a:lnTo>
                    <a:pt x="2107950" y="2377795"/>
                  </a:lnTo>
                  <a:lnTo>
                    <a:pt x="2111997" y="2365402"/>
                  </a:lnTo>
                  <a:close/>
                </a:path>
                <a:path w="3122929" h="3613150" extrusionOk="0">
                  <a:moveTo>
                    <a:pt x="2798909" y="2425779"/>
                  </a:moveTo>
                  <a:lnTo>
                    <a:pt x="2747206" y="2421234"/>
                  </a:lnTo>
                  <a:lnTo>
                    <a:pt x="2747584" y="2434016"/>
                  </a:lnTo>
                  <a:lnTo>
                    <a:pt x="2797526" y="2438406"/>
                  </a:lnTo>
                  <a:lnTo>
                    <a:pt x="2798909" y="2425779"/>
                  </a:lnTo>
                  <a:close/>
                </a:path>
                <a:path w="3122929" h="3613150" extrusionOk="0">
                  <a:moveTo>
                    <a:pt x="2802025" y="2426053"/>
                  </a:moveTo>
                  <a:lnTo>
                    <a:pt x="2797526" y="2438406"/>
                  </a:lnTo>
                  <a:lnTo>
                    <a:pt x="2803396" y="2438922"/>
                  </a:lnTo>
                  <a:lnTo>
                    <a:pt x="2802025" y="2426053"/>
                  </a:lnTo>
                  <a:close/>
                </a:path>
                <a:path w="3122929" h="3613150" extrusionOk="0">
                  <a:moveTo>
                    <a:pt x="2112070" y="2352659"/>
                  </a:moveTo>
                  <a:lnTo>
                    <a:pt x="756399" y="2233501"/>
                  </a:lnTo>
                  <a:lnTo>
                    <a:pt x="754158" y="2246053"/>
                  </a:lnTo>
                  <a:lnTo>
                    <a:pt x="2112720" y="2365465"/>
                  </a:lnTo>
                  <a:lnTo>
                    <a:pt x="2112070" y="2352659"/>
                  </a:lnTo>
                  <a:close/>
                </a:path>
                <a:path w="3122929" h="3613150" extrusionOk="0">
                  <a:moveTo>
                    <a:pt x="2794196" y="2412616"/>
                  </a:moveTo>
                  <a:lnTo>
                    <a:pt x="2735358" y="2407444"/>
                  </a:lnTo>
                  <a:lnTo>
                    <a:pt x="2737271" y="2420361"/>
                  </a:lnTo>
                  <a:lnTo>
                    <a:pt x="2796967" y="2425608"/>
                  </a:lnTo>
                  <a:lnTo>
                    <a:pt x="2794196" y="2412616"/>
                  </a:lnTo>
                  <a:close/>
                </a:path>
                <a:path w="3122929" h="3613150" extrusionOk="0">
                  <a:moveTo>
                    <a:pt x="2113318" y="2340020"/>
                  </a:moveTo>
                  <a:lnTo>
                    <a:pt x="760853" y="2221143"/>
                  </a:lnTo>
                  <a:lnTo>
                    <a:pt x="756851" y="2233540"/>
                  </a:lnTo>
                  <a:lnTo>
                    <a:pt x="2112206" y="2352671"/>
                  </a:lnTo>
                  <a:lnTo>
                    <a:pt x="2113318" y="2340020"/>
                  </a:lnTo>
                  <a:close/>
                </a:path>
                <a:path w="3122929" h="3613150" extrusionOk="0">
                  <a:moveTo>
                    <a:pt x="2791876" y="2399663"/>
                  </a:moveTo>
                  <a:lnTo>
                    <a:pt x="2724278" y="2393721"/>
                  </a:lnTo>
                  <a:lnTo>
                    <a:pt x="2724114" y="2406456"/>
                  </a:lnTo>
                  <a:lnTo>
                    <a:pt x="2791803" y="2412405"/>
                  </a:lnTo>
                  <a:lnTo>
                    <a:pt x="2791876" y="2399663"/>
                  </a:lnTo>
                  <a:close/>
                </a:path>
                <a:path w="3122929" h="3613150" extrusionOk="0">
                  <a:moveTo>
                    <a:pt x="2107250" y="2326738"/>
                  </a:moveTo>
                  <a:lnTo>
                    <a:pt x="774202" y="2209567"/>
                  </a:lnTo>
                  <a:lnTo>
                    <a:pt x="769026" y="2221861"/>
                  </a:lnTo>
                  <a:lnTo>
                    <a:pt x="2110789" y="2339798"/>
                  </a:lnTo>
                  <a:lnTo>
                    <a:pt x="2107250" y="2326738"/>
                  </a:lnTo>
                  <a:close/>
                </a:path>
                <a:path w="3122929" h="3613150" extrusionOk="0">
                  <a:moveTo>
                    <a:pt x="2783009" y="2386134"/>
                  </a:moveTo>
                  <a:lnTo>
                    <a:pt x="2716765" y="2380312"/>
                  </a:lnTo>
                  <a:lnTo>
                    <a:pt x="2716421" y="2393030"/>
                  </a:lnTo>
                  <a:lnTo>
                    <a:pt x="2787948" y="2399317"/>
                  </a:lnTo>
                  <a:lnTo>
                    <a:pt x="2783009" y="2386134"/>
                  </a:lnTo>
                  <a:close/>
                </a:path>
                <a:path w="3122929" h="3613150" extrusionOk="0">
                  <a:moveTo>
                    <a:pt x="2099286" y="2313289"/>
                  </a:moveTo>
                  <a:lnTo>
                    <a:pt x="780010" y="2197329"/>
                  </a:lnTo>
                  <a:lnTo>
                    <a:pt x="780388" y="2210111"/>
                  </a:lnTo>
                  <a:lnTo>
                    <a:pt x="2099574" y="2326063"/>
                  </a:lnTo>
                  <a:lnTo>
                    <a:pt x="2099286" y="2313289"/>
                  </a:lnTo>
                  <a:close/>
                </a:path>
                <a:path w="3122929" h="3613150" extrusionOk="0">
                  <a:moveTo>
                    <a:pt x="2769535" y="2372201"/>
                  </a:moveTo>
                  <a:lnTo>
                    <a:pt x="2691732" y="2365362"/>
                  </a:lnTo>
                  <a:lnTo>
                    <a:pt x="2696716" y="2378549"/>
                  </a:lnTo>
                  <a:lnTo>
                    <a:pt x="2770726" y="2385055"/>
                  </a:lnTo>
                  <a:lnTo>
                    <a:pt x="2769535" y="2372201"/>
                  </a:lnTo>
                  <a:close/>
                </a:path>
                <a:path w="3122929" h="3613150" extrusionOk="0">
                  <a:moveTo>
                    <a:pt x="2089741" y="2299701"/>
                  </a:moveTo>
                  <a:lnTo>
                    <a:pt x="786405" y="2185142"/>
                  </a:lnTo>
                  <a:lnTo>
                    <a:pt x="780462" y="2197369"/>
                  </a:lnTo>
                  <a:lnTo>
                    <a:pt x="2092829" y="2312721"/>
                  </a:lnTo>
                  <a:lnTo>
                    <a:pt x="2089741" y="2299701"/>
                  </a:lnTo>
                  <a:close/>
                </a:path>
                <a:path w="3122929" h="3613150" extrusionOk="0">
                  <a:moveTo>
                    <a:pt x="2761616" y="2358756"/>
                  </a:moveTo>
                  <a:lnTo>
                    <a:pt x="2687289" y="2352223"/>
                  </a:lnTo>
                  <a:lnTo>
                    <a:pt x="2690241" y="2365231"/>
                  </a:lnTo>
                  <a:lnTo>
                    <a:pt x="2761362" y="2371483"/>
                  </a:lnTo>
                  <a:lnTo>
                    <a:pt x="2761616" y="2358756"/>
                  </a:lnTo>
                  <a:close/>
                </a:path>
                <a:path w="3122929" h="3613150" extrusionOk="0">
                  <a:moveTo>
                    <a:pt x="2083447" y="2286398"/>
                  </a:moveTo>
                  <a:lnTo>
                    <a:pt x="799574" y="2173551"/>
                  </a:lnTo>
                  <a:lnTo>
                    <a:pt x="795798" y="2185968"/>
                  </a:lnTo>
                  <a:lnTo>
                    <a:pt x="2085812" y="2299355"/>
                  </a:lnTo>
                  <a:lnTo>
                    <a:pt x="2083447" y="2286398"/>
                  </a:lnTo>
                  <a:close/>
                </a:path>
                <a:path w="3122929" h="3613150" extrusionOk="0">
                  <a:moveTo>
                    <a:pt x="2750598" y="2345039"/>
                  </a:moveTo>
                  <a:lnTo>
                    <a:pt x="2665792" y="2337585"/>
                  </a:lnTo>
                  <a:lnTo>
                    <a:pt x="2672253" y="2350901"/>
                  </a:lnTo>
                  <a:lnTo>
                    <a:pt x="2756373" y="2358295"/>
                  </a:lnTo>
                  <a:lnTo>
                    <a:pt x="2750598" y="2345039"/>
                  </a:lnTo>
                  <a:close/>
                </a:path>
                <a:path w="3122929" h="3613150" extrusionOk="0">
                  <a:moveTo>
                    <a:pt x="2063426" y="2271890"/>
                  </a:moveTo>
                  <a:lnTo>
                    <a:pt x="823134" y="2162873"/>
                  </a:lnTo>
                  <a:lnTo>
                    <a:pt x="819849" y="2175333"/>
                  </a:lnTo>
                  <a:lnTo>
                    <a:pt x="2062721" y="2284577"/>
                  </a:lnTo>
                  <a:lnTo>
                    <a:pt x="2063426" y="2271890"/>
                  </a:lnTo>
                  <a:close/>
                </a:path>
                <a:path w="3122929" h="3613150" extrusionOk="0">
                  <a:moveTo>
                    <a:pt x="2732863" y="2330731"/>
                  </a:moveTo>
                  <a:lnTo>
                    <a:pt x="2651944" y="2323618"/>
                  </a:lnTo>
                  <a:lnTo>
                    <a:pt x="2653324" y="2336489"/>
                  </a:lnTo>
                  <a:lnTo>
                    <a:pt x="2732474" y="2343446"/>
                  </a:lnTo>
                  <a:lnTo>
                    <a:pt x="2732863" y="2330731"/>
                  </a:lnTo>
                  <a:close/>
                </a:path>
                <a:path w="3122929" h="3613150" extrusionOk="0">
                  <a:moveTo>
                    <a:pt x="2051759" y="2258115"/>
                  </a:moveTo>
                  <a:lnTo>
                    <a:pt x="836907" y="2151334"/>
                  </a:lnTo>
                  <a:lnTo>
                    <a:pt x="828626" y="2163355"/>
                  </a:lnTo>
                  <a:lnTo>
                    <a:pt x="2056969" y="2271322"/>
                  </a:lnTo>
                  <a:lnTo>
                    <a:pt x="2051759" y="2258115"/>
                  </a:lnTo>
                  <a:close/>
                </a:path>
                <a:path w="3122929" h="3613150" extrusionOk="0">
                  <a:moveTo>
                    <a:pt x="2722009" y="2317028"/>
                  </a:moveTo>
                  <a:lnTo>
                    <a:pt x="2635129" y="2309391"/>
                  </a:lnTo>
                  <a:lnTo>
                    <a:pt x="2636139" y="2322229"/>
                  </a:lnTo>
                  <a:lnTo>
                    <a:pt x="2723561" y="2329913"/>
                  </a:lnTo>
                  <a:lnTo>
                    <a:pt x="2722009" y="2317028"/>
                  </a:lnTo>
                  <a:close/>
                </a:path>
                <a:path w="3122929" h="3613150" extrusionOk="0">
                  <a:moveTo>
                    <a:pt x="2017785" y="2242380"/>
                  </a:moveTo>
                  <a:lnTo>
                    <a:pt x="865270" y="2141078"/>
                  </a:lnTo>
                  <a:lnTo>
                    <a:pt x="862939" y="2153622"/>
                  </a:lnTo>
                  <a:lnTo>
                    <a:pt x="2019879" y="2255313"/>
                  </a:lnTo>
                  <a:lnTo>
                    <a:pt x="2017785" y="2242380"/>
                  </a:lnTo>
                  <a:close/>
                </a:path>
                <a:path w="3122929" h="3613150" extrusionOk="0">
                  <a:moveTo>
                    <a:pt x="2708581" y="2303099"/>
                  </a:moveTo>
                  <a:lnTo>
                    <a:pt x="2628248" y="2296038"/>
                  </a:lnTo>
                  <a:lnTo>
                    <a:pt x="2629394" y="2308887"/>
                  </a:lnTo>
                  <a:lnTo>
                    <a:pt x="2711126" y="2316071"/>
                  </a:lnTo>
                  <a:lnTo>
                    <a:pt x="2708581" y="2303099"/>
                  </a:lnTo>
                  <a:close/>
                </a:path>
                <a:path w="3122929" h="3613150" extrusionOk="0">
                  <a:moveTo>
                    <a:pt x="887109" y="2130249"/>
                  </a:moveTo>
                  <a:lnTo>
                    <a:pt x="885348" y="2130094"/>
                  </a:lnTo>
                  <a:lnTo>
                    <a:pt x="882520" y="2142594"/>
                  </a:lnTo>
                  <a:lnTo>
                    <a:pt x="887713" y="2143051"/>
                  </a:lnTo>
                  <a:lnTo>
                    <a:pt x="887109" y="2130249"/>
                  </a:lnTo>
                  <a:close/>
                </a:path>
                <a:path w="3122929" h="3613150" extrusionOk="0">
                  <a:moveTo>
                    <a:pt x="2004405" y="2228455"/>
                  </a:moveTo>
                  <a:lnTo>
                    <a:pt x="890044" y="2130507"/>
                  </a:lnTo>
                  <a:lnTo>
                    <a:pt x="887713" y="2143051"/>
                  </a:lnTo>
                  <a:lnTo>
                    <a:pt x="2006270" y="2241368"/>
                  </a:lnTo>
                  <a:lnTo>
                    <a:pt x="2004405" y="2228455"/>
                  </a:lnTo>
                  <a:close/>
                </a:path>
                <a:path w="3122929" h="3613150" extrusionOk="0">
                  <a:moveTo>
                    <a:pt x="2599467" y="2280759"/>
                  </a:moveTo>
                  <a:lnTo>
                    <a:pt x="2586598" y="2279628"/>
                  </a:lnTo>
                  <a:lnTo>
                    <a:pt x="2591582" y="2292815"/>
                  </a:lnTo>
                  <a:lnTo>
                    <a:pt x="2599467" y="2280759"/>
                  </a:lnTo>
                  <a:close/>
                </a:path>
                <a:path w="3122929" h="3613150" extrusionOk="0">
                  <a:moveTo>
                    <a:pt x="2680386" y="2287871"/>
                  </a:moveTo>
                  <a:lnTo>
                    <a:pt x="2599467" y="2280759"/>
                  </a:lnTo>
                  <a:lnTo>
                    <a:pt x="2601651" y="2293700"/>
                  </a:lnTo>
                  <a:lnTo>
                    <a:pt x="2684422" y="2300975"/>
                  </a:lnTo>
                  <a:lnTo>
                    <a:pt x="2680386" y="2287871"/>
                  </a:lnTo>
                  <a:close/>
                </a:path>
                <a:path w="3122929" h="3613150" extrusionOk="0">
                  <a:moveTo>
                    <a:pt x="1972054" y="2212863"/>
                  </a:moveTo>
                  <a:lnTo>
                    <a:pt x="918538" y="2120262"/>
                  </a:lnTo>
                  <a:lnTo>
                    <a:pt x="911399" y="2132384"/>
                  </a:lnTo>
                  <a:lnTo>
                    <a:pt x="1971890" y="2225597"/>
                  </a:lnTo>
                  <a:lnTo>
                    <a:pt x="1972054" y="2212863"/>
                  </a:lnTo>
                  <a:close/>
                </a:path>
                <a:path w="3122929" h="3613150" extrusionOk="0">
                  <a:moveTo>
                    <a:pt x="2673822" y="2274545"/>
                  </a:moveTo>
                  <a:lnTo>
                    <a:pt x="2573440" y="2265722"/>
                  </a:lnTo>
                  <a:lnTo>
                    <a:pt x="2575128" y="2278620"/>
                  </a:lnTo>
                  <a:lnTo>
                    <a:pt x="2673568" y="2287272"/>
                  </a:lnTo>
                  <a:lnTo>
                    <a:pt x="2673822" y="2274545"/>
                  </a:lnTo>
                  <a:close/>
                </a:path>
                <a:path w="3122929" h="3613150" extrusionOk="0">
                  <a:moveTo>
                    <a:pt x="1934738" y="2196834"/>
                  </a:moveTo>
                  <a:lnTo>
                    <a:pt x="954945" y="2110713"/>
                  </a:lnTo>
                  <a:lnTo>
                    <a:pt x="951304" y="2123142"/>
                  </a:lnTo>
                  <a:lnTo>
                    <a:pt x="1938367" y="2209902"/>
                  </a:lnTo>
                  <a:lnTo>
                    <a:pt x="1934738" y="2196834"/>
                  </a:lnTo>
                  <a:close/>
                </a:path>
                <a:path w="3122929" h="3613150" extrusionOk="0">
                  <a:moveTo>
                    <a:pt x="2647299" y="2259465"/>
                  </a:moveTo>
                  <a:lnTo>
                    <a:pt x="2543395" y="2250332"/>
                  </a:lnTo>
                  <a:lnTo>
                    <a:pt x="2545715" y="2263285"/>
                  </a:lnTo>
                  <a:lnTo>
                    <a:pt x="2648670" y="2272335"/>
                  </a:lnTo>
                  <a:lnTo>
                    <a:pt x="2647299" y="2259465"/>
                  </a:lnTo>
                  <a:close/>
                </a:path>
                <a:path w="3122929" h="3613150" extrusionOk="0">
                  <a:moveTo>
                    <a:pt x="1890875" y="2180229"/>
                  </a:moveTo>
                  <a:lnTo>
                    <a:pt x="1002467" y="2102141"/>
                  </a:lnTo>
                  <a:lnTo>
                    <a:pt x="997211" y="2114428"/>
                  </a:lnTo>
                  <a:lnTo>
                    <a:pt x="1895407" y="2193377"/>
                  </a:lnTo>
                  <a:lnTo>
                    <a:pt x="1890875" y="2180229"/>
                  </a:lnTo>
                  <a:close/>
                </a:path>
                <a:path w="3122929" h="3613150" extrusionOk="0">
                  <a:moveTo>
                    <a:pt x="2634728" y="2245611"/>
                  </a:moveTo>
                  <a:lnTo>
                    <a:pt x="2522335" y="2235732"/>
                  </a:lnTo>
                  <a:lnTo>
                    <a:pt x="2524204" y="2248646"/>
                  </a:lnTo>
                  <a:lnTo>
                    <a:pt x="2634249" y="2258318"/>
                  </a:lnTo>
                  <a:lnTo>
                    <a:pt x="2634728" y="2245611"/>
                  </a:lnTo>
                  <a:close/>
                </a:path>
                <a:path w="3122929" h="3613150" extrusionOk="0">
                  <a:moveTo>
                    <a:pt x="1836174" y="2162672"/>
                  </a:moveTo>
                  <a:lnTo>
                    <a:pt x="1052493" y="2093790"/>
                  </a:lnTo>
                  <a:lnTo>
                    <a:pt x="1046368" y="2106000"/>
                  </a:lnTo>
                  <a:lnTo>
                    <a:pt x="1835875" y="2175395"/>
                  </a:lnTo>
                  <a:lnTo>
                    <a:pt x="1836174" y="2162672"/>
                  </a:lnTo>
                  <a:close/>
                </a:path>
                <a:path w="3122929" h="3613150" extrusionOk="0">
                  <a:moveTo>
                    <a:pt x="2602470" y="2230027"/>
                  </a:moveTo>
                  <a:lnTo>
                    <a:pt x="2503263" y="2221307"/>
                  </a:lnTo>
                  <a:lnTo>
                    <a:pt x="2503008" y="2234034"/>
                  </a:lnTo>
                  <a:lnTo>
                    <a:pt x="2605377" y="2243031"/>
                  </a:lnTo>
                  <a:lnTo>
                    <a:pt x="2602470" y="2230027"/>
                  </a:lnTo>
                  <a:close/>
                </a:path>
                <a:path w="3122929" h="3613150" extrusionOk="0">
                  <a:moveTo>
                    <a:pt x="1793936" y="2146211"/>
                  </a:moveTo>
                  <a:lnTo>
                    <a:pt x="1134298" y="2088231"/>
                  </a:lnTo>
                  <a:lnTo>
                    <a:pt x="1131877" y="2100767"/>
                  </a:lnTo>
                  <a:lnTo>
                    <a:pt x="1794269" y="2158989"/>
                  </a:lnTo>
                  <a:lnTo>
                    <a:pt x="1793936" y="2146211"/>
                  </a:lnTo>
                  <a:close/>
                </a:path>
                <a:path w="3122929" h="3613150" extrusionOk="0">
                  <a:moveTo>
                    <a:pt x="2586784" y="2215899"/>
                  </a:moveTo>
                  <a:lnTo>
                    <a:pt x="2475836" y="2206147"/>
                  </a:lnTo>
                  <a:lnTo>
                    <a:pt x="2475988" y="2218910"/>
                  </a:lnTo>
                  <a:lnTo>
                    <a:pt x="2588517" y="2228801"/>
                  </a:lnTo>
                  <a:lnTo>
                    <a:pt x="2586784" y="2215899"/>
                  </a:lnTo>
                  <a:close/>
                </a:path>
                <a:path w="3122929" h="3613150" extrusionOk="0">
                  <a:moveTo>
                    <a:pt x="1200624" y="2081312"/>
                  </a:moveTo>
                  <a:lnTo>
                    <a:pt x="1192837" y="2080627"/>
                  </a:lnTo>
                  <a:lnTo>
                    <a:pt x="1184532" y="2092646"/>
                  </a:lnTo>
                  <a:lnTo>
                    <a:pt x="1206096" y="2094542"/>
                  </a:lnTo>
                  <a:lnTo>
                    <a:pt x="1200624" y="2081312"/>
                  </a:lnTo>
                  <a:close/>
                </a:path>
                <a:path w="3122929" h="3613150" extrusionOk="0">
                  <a:moveTo>
                    <a:pt x="1220439" y="2083054"/>
                  </a:moveTo>
                  <a:lnTo>
                    <a:pt x="1208066" y="2081966"/>
                  </a:lnTo>
                  <a:lnTo>
                    <a:pt x="1206096" y="2094542"/>
                  </a:lnTo>
                  <a:lnTo>
                    <a:pt x="1224384" y="2096149"/>
                  </a:lnTo>
                  <a:lnTo>
                    <a:pt x="1220439" y="2083054"/>
                  </a:lnTo>
                  <a:close/>
                </a:path>
                <a:path w="3122929" h="3613150" extrusionOk="0">
                  <a:moveTo>
                    <a:pt x="1665406" y="2122164"/>
                  </a:moveTo>
                  <a:lnTo>
                    <a:pt x="1226896" y="2083621"/>
                  </a:lnTo>
                  <a:lnTo>
                    <a:pt x="1224384" y="2096149"/>
                  </a:lnTo>
                  <a:lnTo>
                    <a:pt x="1669938" y="2135312"/>
                  </a:lnTo>
                  <a:lnTo>
                    <a:pt x="1665406" y="2122164"/>
                  </a:lnTo>
                  <a:close/>
                </a:path>
                <a:path w="3122929" h="3613150" extrusionOk="0">
                  <a:moveTo>
                    <a:pt x="1696202" y="2124871"/>
                  </a:moveTo>
                  <a:lnTo>
                    <a:pt x="1680397" y="2123482"/>
                  </a:lnTo>
                  <a:lnTo>
                    <a:pt x="1677028" y="2135935"/>
                  </a:lnTo>
                  <a:lnTo>
                    <a:pt x="1698567" y="2137828"/>
                  </a:lnTo>
                  <a:lnTo>
                    <a:pt x="1696202" y="2124871"/>
                  </a:lnTo>
                  <a:close/>
                </a:path>
                <a:path w="3122929" h="3613150" extrusionOk="0">
                  <a:moveTo>
                    <a:pt x="1705775" y="2125713"/>
                  </a:moveTo>
                  <a:lnTo>
                    <a:pt x="1698567" y="2137828"/>
                  </a:lnTo>
                  <a:lnTo>
                    <a:pt x="1713694" y="2139158"/>
                  </a:lnTo>
                  <a:lnTo>
                    <a:pt x="1705775" y="2125713"/>
                  </a:lnTo>
                  <a:close/>
                </a:path>
                <a:path w="3122929" h="3613150" extrusionOk="0">
                  <a:moveTo>
                    <a:pt x="2557687" y="2200593"/>
                  </a:moveTo>
                  <a:lnTo>
                    <a:pt x="2459969" y="2192004"/>
                  </a:lnTo>
                  <a:lnTo>
                    <a:pt x="2463825" y="2205092"/>
                  </a:lnTo>
                  <a:lnTo>
                    <a:pt x="2557523" y="2213327"/>
                  </a:lnTo>
                  <a:lnTo>
                    <a:pt x="2557687" y="2200593"/>
                  </a:lnTo>
                  <a:close/>
                </a:path>
                <a:path w="3122929" h="3613150" extrusionOk="0">
                  <a:moveTo>
                    <a:pt x="1658452" y="2108804"/>
                  </a:moveTo>
                  <a:lnTo>
                    <a:pt x="1268874" y="2074562"/>
                  </a:lnTo>
                  <a:lnTo>
                    <a:pt x="1265189" y="2086987"/>
                  </a:lnTo>
                  <a:lnTo>
                    <a:pt x="1658294" y="2121539"/>
                  </a:lnTo>
                  <a:lnTo>
                    <a:pt x="1658452" y="2108804"/>
                  </a:lnTo>
                  <a:close/>
                </a:path>
                <a:path w="3122929" h="3613150" extrusionOk="0">
                  <a:moveTo>
                    <a:pt x="2545342" y="2186759"/>
                  </a:moveTo>
                  <a:lnTo>
                    <a:pt x="2459275" y="2179194"/>
                  </a:lnTo>
                  <a:lnTo>
                    <a:pt x="2457937" y="2191825"/>
                  </a:lnTo>
                  <a:lnTo>
                    <a:pt x="2547165" y="2199668"/>
                  </a:lnTo>
                  <a:lnTo>
                    <a:pt x="2545342" y="2186759"/>
                  </a:lnTo>
                  <a:close/>
                </a:path>
                <a:path w="3122929" h="3613150" extrusionOk="0">
                  <a:moveTo>
                    <a:pt x="1653857" y="2095651"/>
                  </a:moveTo>
                  <a:lnTo>
                    <a:pt x="1272651" y="2062145"/>
                  </a:lnTo>
                  <a:lnTo>
                    <a:pt x="1270590" y="2074713"/>
                  </a:lnTo>
                  <a:lnTo>
                    <a:pt x="1656202" y="2108607"/>
                  </a:lnTo>
                  <a:lnTo>
                    <a:pt x="1653857" y="2095651"/>
                  </a:lnTo>
                  <a:close/>
                </a:path>
                <a:path w="3122929" h="3613150" extrusionOk="0">
                  <a:moveTo>
                    <a:pt x="2464948" y="2166943"/>
                  </a:moveTo>
                  <a:lnTo>
                    <a:pt x="2443950" y="2165098"/>
                  </a:lnTo>
                  <a:lnTo>
                    <a:pt x="2445277" y="2177963"/>
                  </a:lnTo>
                  <a:lnTo>
                    <a:pt x="2452186" y="2178571"/>
                  </a:lnTo>
                  <a:lnTo>
                    <a:pt x="2464948" y="2166943"/>
                  </a:lnTo>
                  <a:close/>
                </a:path>
                <a:path w="3122929" h="3613150" extrusionOk="0">
                  <a:moveTo>
                    <a:pt x="2464948" y="2166943"/>
                  </a:moveTo>
                  <a:lnTo>
                    <a:pt x="2452186" y="2178571"/>
                  </a:lnTo>
                  <a:lnTo>
                    <a:pt x="2452457" y="2178594"/>
                  </a:lnTo>
                  <a:lnTo>
                    <a:pt x="2464948" y="2166943"/>
                  </a:lnTo>
                  <a:close/>
                </a:path>
                <a:path w="3122929" h="3613150" extrusionOk="0">
                  <a:moveTo>
                    <a:pt x="2509833" y="2170889"/>
                  </a:moveTo>
                  <a:lnTo>
                    <a:pt x="2464948" y="2166943"/>
                  </a:lnTo>
                  <a:lnTo>
                    <a:pt x="2452457" y="2178594"/>
                  </a:lnTo>
                  <a:lnTo>
                    <a:pt x="2511340" y="2183770"/>
                  </a:lnTo>
                  <a:lnTo>
                    <a:pt x="2509833" y="2170889"/>
                  </a:lnTo>
                  <a:close/>
                </a:path>
                <a:path w="3122929" h="3613150" extrusionOk="0">
                  <a:moveTo>
                    <a:pt x="1661146" y="2070794"/>
                  </a:moveTo>
                  <a:lnTo>
                    <a:pt x="1269045" y="2036330"/>
                  </a:lnTo>
                  <a:lnTo>
                    <a:pt x="1267701" y="2048961"/>
                  </a:lnTo>
                  <a:lnTo>
                    <a:pt x="1268743" y="2061801"/>
                  </a:lnTo>
                  <a:lnTo>
                    <a:pt x="1656115" y="2095850"/>
                  </a:lnTo>
                  <a:lnTo>
                    <a:pt x="1658501" y="2083311"/>
                  </a:lnTo>
                  <a:lnTo>
                    <a:pt x="1659835" y="2083428"/>
                  </a:lnTo>
                  <a:lnTo>
                    <a:pt x="1661146" y="2070794"/>
                  </a:lnTo>
                  <a:close/>
                </a:path>
                <a:path w="3122929" h="3613150" extrusionOk="0">
                  <a:moveTo>
                    <a:pt x="2498272" y="2157124"/>
                  </a:moveTo>
                  <a:lnTo>
                    <a:pt x="2428445" y="2150986"/>
                  </a:lnTo>
                  <a:lnTo>
                    <a:pt x="2430449" y="2163911"/>
                  </a:lnTo>
                  <a:lnTo>
                    <a:pt x="2498950" y="2169932"/>
                  </a:lnTo>
                  <a:lnTo>
                    <a:pt x="2498272" y="2157124"/>
                  </a:lnTo>
                  <a:close/>
                </a:path>
                <a:path w="3122929" h="3613150" extrusionOk="0">
                  <a:moveTo>
                    <a:pt x="2477287" y="2142530"/>
                  </a:moveTo>
                  <a:lnTo>
                    <a:pt x="2415559" y="2137104"/>
                  </a:lnTo>
                  <a:lnTo>
                    <a:pt x="2418962" y="2150153"/>
                  </a:lnTo>
                  <a:lnTo>
                    <a:pt x="2477259" y="2155277"/>
                  </a:lnTo>
                  <a:lnTo>
                    <a:pt x="2477287" y="2142530"/>
                  </a:lnTo>
                  <a:close/>
                </a:path>
                <a:path w="3122929" h="3613150" extrusionOk="0">
                  <a:moveTo>
                    <a:pt x="2488182" y="2143488"/>
                  </a:moveTo>
                  <a:lnTo>
                    <a:pt x="2480854" y="2142844"/>
                  </a:lnTo>
                  <a:lnTo>
                    <a:pt x="2477259" y="2155277"/>
                  </a:lnTo>
                  <a:lnTo>
                    <a:pt x="2493594" y="2156712"/>
                  </a:lnTo>
                  <a:lnTo>
                    <a:pt x="2488182" y="2143488"/>
                  </a:lnTo>
                  <a:close/>
                </a:path>
                <a:path w="3122929" h="3613150" extrusionOk="0">
                  <a:moveTo>
                    <a:pt x="1662883" y="2058198"/>
                  </a:moveTo>
                  <a:lnTo>
                    <a:pt x="1272374" y="2023874"/>
                  </a:lnTo>
                  <a:lnTo>
                    <a:pt x="1271353" y="2036533"/>
                  </a:lnTo>
                  <a:lnTo>
                    <a:pt x="1661048" y="2070786"/>
                  </a:lnTo>
                  <a:lnTo>
                    <a:pt x="1662883" y="2058198"/>
                  </a:lnTo>
                  <a:close/>
                </a:path>
                <a:path w="3122929" h="3613150" extrusionOk="0">
                  <a:moveTo>
                    <a:pt x="2471355" y="2129260"/>
                  </a:moveTo>
                  <a:lnTo>
                    <a:pt x="2407730" y="2123667"/>
                  </a:lnTo>
                  <a:lnTo>
                    <a:pt x="2409011" y="2136529"/>
                  </a:lnTo>
                  <a:lnTo>
                    <a:pt x="2474397" y="2142276"/>
                  </a:lnTo>
                  <a:lnTo>
                    <a:pt x="2471355" y="2129260"/>
                  </a:lnTo>
                  <a:close/>
                </a:path>
                <a:path w="3122929" h="3613150" extrusionOk="0">
                  <a:moveTo>
                    <a:pt x="1660337" y="2045225"/>
                  </a:moveTo>
                  <a:lnTo>
                    <a:pt x="1276512" y="2011488"/>
                  </a:lnTo>
                  <a:lnTo>
                    <a:pt x="1273413" y="2023965"/>
                  </a:lnTo>
                  <a:lnTo>
                    <a:pt x="1661528" y="2058079"/>
                  </a:lnTo>
                  <a:lnTo>
                    <a:pt x="1660337" y="2045225"/>
                  </a:lnTo>
                  <a:close/>
                </a:path>
                <a:path w="3122929" h="3613150" extrusionOk="0">
                  <a:moveTo>
                    <a:pt x="2464609" y="2115918"/>
                  </a:moveTo>
                  <a:lnTo>
                    <a:pt x="2398411" y="2110099"/>
                  </a:lnTo>
                  <a:lnTo>
                    <a:pt x="2398744" y="2122877"/>
                  </a:lnTo>
                  <a:lnTo>
                    <a:pt x="2467381" y="2128910"/>
                  </a:lnTo>
                  <a:lnTo>
                    <a:pt x="2464609" y="2115918"/>
                  </a:lnTo>
                  <a:close/>
                </a:path>
                <a:path w="3122929" h="3613150" extrusionOk="0">
                  <a:moveTo>
                    <a:pt x="1659417" y="2032395"/>
                  </a:moveTo>
                  <a:lnTo>
                    <a:pt x="1273560" y="1998480"/>
                  </a:lnTo>
                  <a:lnTo>
                    <a:pt x="1275247" y="2011377"/>
                  </a:lnTo>
                  <a:lnTo>
                    <a:pt x="1655505" y="2044801"/>
                  </a:lnTo>
                  <a:lnTo>
                    <a:pt x="1659417" y="2032395"/>
                  </a:lnTo>
                  <a:close/>
                </a:path>
                <a:path w="3122929" h="3613150" extrusionOk="0">
                  <a:moveTo>
                    <a:pt x="2449014" y="2101798"/>
                  </a:moveTo>
                  <a:lnTo>
                    <a:pt x="2393246" y="2096896"/>
                  </a:lnTo>
                  <a:lnTo>
                    <a:pt x="2394166" y="2109726"/>
                  </a:lnTo>
                  <a:lnTo>
                    <a:pt x="2448444" y="2114497"/>
                  </a:lnTo>
                  <a:lnTo>
                    <a:pt x="2449014" y="2101798"/>
                  </a:lnTo>
                  <a:close/>
                </a:path>
                <a:path w="3122929" h="3613150" extrusionOk="0">
                  <a:moveTo>
                    <a:pt x="1660123" y="2019708"/>
                  </a:moveTo>
                  <a:lnTo>
                    <a:pt x="1274581" y="1985821"/>
                  </a:lnTo>
                  <a:lnTo>
                    <a:pt x="1272566" y="1998393"/>
                  </a:lnTo>
                  <a:lnTo>
                    <a:pt x="1660275" y="2032471"/>
                  </a:lnTo>
                  <a:lnTo>
                    <a:pt x="1660123" y="2019708"/>
                  </a:lnTo>
                  <a:close/>
                </a:path>
                <a:path w="3122929" h="3613150" extrusionOk="0">
                  <a:moveTo>
                    <a:pt x="2443668" y="2088579"/>
                  </a:moveTo>
                  <a:lnTo>
                    <a:pt x="2386366" y="2083543"/>
                  </a:lnTo>
                  <a:lnTo>
                    <a:pt x="2385254" y="2096194"/>
                  </a:lnTo>
                  <a:lnTo>
                    <a:pt x="2444137" y="2101369"/>
                  </a:lnTo>
                  <a:lnTo>
                    <a:pt x="2443668" y="2088579"/>
                  </a:lnTo>
                  <a:close/>
                </a:path>
                <a:path w="3122929" h="3613150" extrusionOk="0">
                  <a:moveTo>
                    <a:pt x="1666789" y="2007545"/>
                  </a:moveTo>
                  <a:lnTo>
                    <a:pt x="1278583" y="1973424"/>
                  </a:lnTo>
                  <a:lnTo>
                    <a:pt x="1276884" y="1986023"/>
                  </a:lnTo>
                  <a:lnTo>
                    <a:pt x="1664860" y="2020125"/>
                  </a:lnTo>
                  <a:lnTo>
                    <a:pt x="1666789" y="2007545"/>
                  </a:lnTo>
                  <a:close/>
                </a:path>
                <a:path w="3122929" h="3613150" extrusionOk="0">
                  <a:moveTo>
                    <a:pt x="2441258" y="2075618"/>
                  </a:moveTo>
                  <a:lnTo>
                    <a:pt x="2377318" y="2069998"/>
                  </a:lnTo>
                  <a:lnTo>
                    <a:pt x="2377921" y="2082800"/>
                  </a:lnTo>
                  <a:lnTo>
                    <a:pt x="2441907" y="2088424"/>
                  </a:lnTo>
                  <a:lnTo>
                    <a:pt x="2441258" y="2075618"/>
                  </a:lnTo>
                  <a:close/>
                </a:path>
                <a:path w="3122929" h="3613150" extrusionOk="0">
                  <a:moveTo>
                    <a:pt x="1663972" y="1994549"/>
                  </a:moveTo>
                  <a:lnTo>
                    <a:pt x="1283805" y="1961133"/>
                  </a:lnTo>
                  <a:lnTo>
                    <a:pt x="1279803" y="1973531"/>
                  </a:lnTo>
                  <a:lnTo>
                    <a:pt x="1665642" y="2007445"/>
                  </a:lnTo>
                  <a:lnTo>
                    <a:pt x="1663972" y="1994549"/>
                  </a:lnTo>
                  <a:close/>
                </a:path>
                <a:path w="3122929" h="3613150" extrusionOk="0">
                  <a:moveTo>
                    <a:pt x="2425437" y="2061479"/>
                  </a:moveTo>
                  <a:lnTo>
                    <a:pt x="2375901" y="2057125"/>
                  </a:lnTo>
                  <a:lnTo>
                    <a:pt x="2378266" y="2070082"/>
                  </a:lnTo>
                  <a:lnTo>
                    <a:pt x="2429698" y="2074602"/>
                  </a:lnTo>
                  <a:lnTo>
                    <a:pt x="2425437" y="2061479"/>
                  </a:lnTo>
                  <a:close/>
                </a:path>
                <a:path w="3122929" h="3613150" extrusionOk="0">
                  <a:moveTo>
                    <a:pt x="1674906" y="1931765"/>
                  </a:moveTo>
                  <a:lnTo>
                    <a:pt x="1280830" y="1897127"/>
                  </a:lnTo>
                  <a:lnTo>
                    <a:pt x="1275270" y="1960383"/>
                  </a:lnTo>
                  <a:lnTo>
                    <a:pt x="1669346" y="1995021"/>
                  </a:lnTo>
                  <a:lnTo>
                    <a:pt x="1674906" y="1931765"/>
                  </a:lnTo>
                  <a:close/>
                </a:path>
                <a:path w="3122929" h="3613150" extrusionOk="0">
                  <a:moveTo>
                    <a:pt x="2425555" y="2048740"/>
                  </a:moveTo>
                  <a:lnTo>
                    <a:pt x="2370420" y="2043894"/>
                  </a:lnTo>
                  <a:lnTo>
                    <a:pt x="2370888" y="2056684"/>
                  </a:lnTo>
                  <a:lnTo>
                    <a:pt x="2424579" y="2061403"/>
                  </a:lnTo>
                  <a:lnTo>
                    <a:pt x="2425555" y="2048740"/>
                  </a:lnTo>
                  <a:close/>
                </a:path>
                <a:path w="3122929" h="3613150" extrusionOk="0">
                  <a:moveTo>
                    <a:pt x="2423145" y="2035780"/>
                  </a:moveTo>
                  <a:lnTo>
                    <a:pt x="2366294" y="2030782"/>
                  </a:lnTo>
                  <a:lnTo>
                    <a:pt x="2369698" y="2043831"/>
                  </a:lnTo>
                  <a:lnTo>
                    <a:pt x="2424291" y="2048629"/>
                  </a:lnTo>
                  <a:lnTo>
                    <a:pt x="2423145" y="2035780"/>
                  </a:lnTo>
                  <a:close/>
                </a:path>
                <a:path w="3122929" h="3613150" extrusionOk="0">
                  <a:moveTo>
                    <a:pt x="2419155" y="2022680"/>
                  </a:moveTo>
                  <a:lnTo>
                    <a:pt x="2360271" y="2017504"/>
                  </a:lnTo>
                  <a:lnTo>
                    <a:pt x="2361191" y="2030334"/>
                  </a:lnTo>
                  <a:lnTo>
                    <a:pt x="2420030" y="2035506"/>
                  </a:lnTo>
                  <a:lnTo>
                    <a:pt x="2419155" y="2022680"/>
                  </a:lnTo>
                  <a:close/>
                </a:path>
                <a:path w="3122929" h="3613150" extrusionOk="0">
                  <a:moveTo>
                    <a:pt x="2410287" y="2009151"/>
                  </a:moveTo>
                  <a:lnTo>
                    <a:pt x="2364364" y="2005115"/>
                  </a:lnTo>
                  <a:lnTo>
                    <a:pt x="2360678" y="2017540"/>
                  </a:lnTo>
                  <a:lnTo>
                    <a:pt x="2407098" y="2021620"/>
                  </a:lnTo>
                  <a:lnTo>
                    <a:pt x="2410287" y="2009151"/>
                  </a:lnTo>
                  <a:close/>
                </a:path>
                <a:path w="3122929" h="3613150" extrusionOk="0">
                  <a:moveTo>
                    <a:pt x="2409051" y="1996294"/>
                  </a:moveTo>
                  <a:lnTo>
                    <a:pt x="2361773" y="1992138"/>
                  </a:lnTo>
                  <a:lnTo>
                    <a:pt x="2361790" y="2004889"/>
                  </a:lnTo>
                  <a:lnTo>
                    <a:pt x="2410197" y="2009143"/>
                  </a:lnTo>
                  <a:lnTo>
                    <a:pt x="2409051" y="1996294"/>
                  </a:lnTo>
                  <a:close/>
                </a:path>
                <a:path w="3122929" h="3613150" extrusionOk="0">
                  <a:moveTo>
                    <a:pt x="76599" y="1778531"/>
                  </a:moveTo>
                  <a:lnTo>
                    <a:pt x="35462" y="1774915"/>
                  </a:lnTo>
                  <a:lnTo>
                    <a:pt x="38645" y="1787944"/>
                  </a:lnTo>
                  <a:lnTo>
                    <a:pt x="73519" y="1791009"/>
                  </a:lnTo>
                  <a:lnTo>
                    <a:pt x="76599" y="1778531"/>
                  </a:lnTo>
                  <a:close/>
                </a:path>
                <a:path w="3122929" h="3613150" extrusionOk="0">
                  <a:moveTo>
                    <a:pt x="95461" y="1780189"/>
                  </a:moveTo>
                  <a:lnTo>
                    <a:pt x="79006" y="1778742"/>
                  </a:lnTo>
                  <a:lnTo>
                    <a:pt x="82888" y="1791832"/>
                  </a:lnTo>
                  <a:lnTo>
                    <a:pt x="88754" y="1792348"/>
                  </a:lnTo>
                  <a:lnTo>
                    <a:pt x="95461" y="1780189"/>
                  </a:lnTo>
                  <a:close/>
                </a:path>
                <a:path w="3122929" h="3613150" extrusionOk="0">
                  <a:moveTo>
                    <a:pt x="121326" y="1782462"/>
                  </a:moveTo>
                  <a:lnTo>
                    <a:pt x="96035" y="1780239"/>
                  </a:lnTo>
                  <a:lnTo>
                    <a:pt x="96142" y="1792997"/>
                  </a:lnTo>
                  <a:lnTo>
                    <a:pt x="120214" y="1795113"/>
                  </a:lnTo>
                  <a:lnTo>
                    <a:pt x="121326" y="1782462"/>
                  </a:lnTo>
                  <a:close/>
                </a:path>
                <a:path w="3122929" h="3613150" extrusionOk="0">
                  <a:moveTo>
                    <a:pt x="262001" y="1794827"/>
                  </a:moveTo>
                  <a:lnTo>
                    <a:pt x="121326" y="1782462"/>
                  </a:lnTo>
                  <a:lnTo>
                    <a:pt x="124482" y="1795488"/>
                  </a:lnTo>
                  <a:lnTo>
                    <a:pt x="258929" y="1807306"/>
                  </a:lnTo>
                  <a:lnTo>
                    <a:pt x="262001" y="1794827"/>
                  </a:lnTo>
                  <a:close/>
                </a:path>
                <a:path w="3122929" h="3613150" extrusionOk="0">
                  <a:moveTo>
                    <a:pt x="280862" y="1796485"/>
                  </a:moveTo>
                  <a:lnTo>
                    <a:pt x="269420" y="1795479"/>
                  </a:lnTo>
                  <a:lnTo>
                    <a:pt x="274164" y="1808645"/>
                  </a:lnTo>
                  <a:lnTo>
                    <a:pt x="280862" y="1796485"/>
                  </a:lnTo>
                  <a:close/>
                </a:path>
                <a:path w="3122929" h="3613150" extrusionOk="0">
                  <a:moveTo>
                    <a:pt x="306728" y="1798758"/>
                  </a:moveTo>
                  <a:lnTo>
                    <a:pt x="281436" y="1796535"/>
                  </a:lnTo>
                  <a:lnTo>
                    <a:pt x="280730" y="1809222"/>
                  </a:lnTo>
                  <a:lnTo>
                    <a:pt x="305616" y="1811409"/>
                  </a:lnTo>
                  <a:lnTo>
                    <a:pt x="306728" y="1798758"/>
                  </a:lnTo>
                  <a:close/>
                </a:path>
                <a:path w="3122929" h="3613150" extrusionOk="0">
                  <a:moveTo>
                    <a:pt x="447415" y="1811124"/>
                  </a:moveTo>
                  <a:lnTo>
                    <a:pt x="306728" y="1798758"/>
                  </a:lnTo>
                  <a:lnTo>
                    <a:pt x="309883" y="1811784"/>
                  </a:lnTo>
                  <a:lnTo>
                    <a:pt x="444317" y="1823601"/>
                  </a:lnTo>
                  <a:lnTo>
                    <a:pt x="447415" y="1811124"/>
                  </a:lnTo>
                  <a:close/>
                </a:path>
                <a:path w="3122929" h="3613150" extrusionOk="0">
                  <a:moveTo>
                    <a:pt x="466245" y="1812779"/>
                  </a:moveTo>
                  <a:lnTo>
                    <a:pt x="454821" y="1811775"/>
                  </a:lnTo>
                  <a:lnTo>
                    <a:pt x="459579" y="1824942"/>
                  </a:lnTo>
                  <a:lnTo>
                    <a:pt x="466245" y="1812779"/>
                  </a:lnTo>
                  <a:close/>
                </a:path>
                <a:path w="3122929" h="3613150" extrusionOk="0">
                  <a:moveTo>
                    <a:pt x="492120" y="1815053"/>
                  </a:moveTo>
                  <a:lnTo>
                    <a:pt x="466832" y="1812831"/>
                  </a:lnTo>
                  <a:lnTo>
                    <a:pt x="466127" y="1825518"/>
                  </a:lnTo>
                  <a:lnTo>
                    <a:pt x="491008" y="1827705"/>
                  </a:lnTo>
                  <a:lnTo>
                    <a:pt x="492120" y="1815053"/>
                  </a:lnTo>
                  <a:close/>
                </a:path>
                <a:path w="3122929" h="3613150" extrusionOk="0">
                  <a:moveTo>
                    <a:pt x="632826" y="1827421"/>
                  </a:moveTo>
                  <a:lnTo>
                    <a:pt x="492120" y="1815053"/>
                  </a:lnTo>
                  <a:lnTo>
                    <a:pt x="495298" y="1828082"/>
                  </a:lnTo>
                  <a:lnTo>
                    <a:pt x="629727" y="1839898"/>
                  </a:lnTo>
                  <a:lnTo>
                    <a:pt x="632826" y="1827421"/>
                  </a:lnTo>
                  <a:close/>
                </a:path>
                <a:path w="3122929" h="3613150" extrusionOk="0">
                  <a:moveTo>
                    <a:pt x="651656" y="1829076"/>
                  </a:moveTo>
                  <a:lnTo>
                    <a:pt x="640231" y="1828072"/>
                  </a:lnTo>
                  <a:lnTo>
                    <a:pt x="644989" y="1841239"/>
                  </a:lnTo>
                  <a:lnTo>
                    <a:pt x="651656" y="1829076"/>
                  </a:lnTo>
                  <a:close/>
                </a:path>
                <a:path w="3122929" h="3613150" extrusionOk="0">
                  <a:moveTo>
                    <a:pt x="677485" y="1831346"/>
                  </a:moveTo>
                  <a:lnTo>
                    <a:pt x="652198" y="1829124"/>
                  </a:lnTo>
                  <a:lnTo>
                    <a:pt x="652350" y="1841886"/>
                  </a:lnTo>
                  <a:lnTo>
                    <a:pt x="676373" y="1843998"/>
                  </a:lnTo>
                  <a:lnTo>
                    <a:pt x="677485" y="1831346"/>
                  </a:lnTo>
                  <a:close/>
                </a:path>
                <a:path w="3122929" h="3613150" extrusionOk="0">
                  <a:moveTo>
                    <a:pt x="818191" y="1843714"/>
                  </a:moveTo>
                  <a:lnTo>
                    <a:pt x="677485" y="1831346"/>
                  </a:lnTo>
                  <a:lnTo>
                    <a:pt x="680663" y="1844375"/>
                  </a:lnTo>
                  <a:lnTo>
                    <a:pt x="815137" y="1856194"/>
                  </a:lnTo>
                  <a:lnTo>
                    <a:pt x="818191" y="1843714"/>
                  </a:lnTo>
                  <a:close/>
                </a:path>
                <a:path w="3122929" h="3613150" extrusionOk="0">
                  <a:moveTo>
                    <a:pt x="837066" y="1845373"/>
                  </a:moveTo>
                  <a:lnTo>
                    <a:pt x="825641" y="1844369"/>
                  </a:lnTo>
                  <a:lnTo>
                    <a:pt x="830355" y="1857532"/>
                  </a:lnTo>
                  <a:lnTo>
                    <a:pt x="837066" y="1845373"/>
                  </a:lnTo>
                  <a:close/>
                </a:path>
                <a:path w="3122929" h="3613150" extrusionOk="0">
                  <a:moveTo>
                    <a:pt x="862895" y="1847643"/>
                  </a:moveTo>
                  <a:lnTo>
                    <a:pt x="837608" y="1845421"/>
                  </a:lnTo>
                  <a:lnTo>
                    <a:pt x="837760" y="1858183"/>
                  </a:lnTo>
                  <a:lnTo>
                    <a:pt x="861783" y="1860294"/>
                  </a:lnTo>
                  <a:lnTo>
                    <a:pt x="862895" y="1847643"/>
                  </a:lnTo>
                  <a:close/>
                </a:path>
                <a:path w="3122929" h="3613150" extrusionOk="0">
                  <a:moveTo>
                    <a:pt x="1003601" y="1860011"/>
                  </a:moveTo>
                  <a:lnTo>
                    <a:pt x="862895" y="1847643"/>
                  </a:lnTo>
                  <a:lnTo>
                    <a:pt x="866073" y="1860672"/>
                  </a:lnTo>
                  <a:lnTo>
                    <a:pt x="1000547" y="1872491"/>
                  </a:lnTo>
                  <a:lnTo>
                    <a:pt x="1003601" y="1860011"/>
                  </a:lnTo>
                  <a:close/>
                </a:path>
                <a:path w="3122929" h="3613150" extrusionOk="0">
                  <a:moveTo>
                    <a:pt x="1022476" y="1861670"/>
                  </a:moveTo>
                  <a:lnTo>
                    <a:pt x="1011007" y="1860662"/>
                  </a:lnTo>
                  <a:lnTo>
                    <a:pt x="1015765" y="1873829"/>
                  </a:lnTo>
                  <a:lnTo>
                    <a:pt x="1022476" y="1861670"/>
                  </a:lnTo>
                  <a:close/>
                </a:path>
                <a:path w="3122929" h="3613150" extrusionOk="0">
                  <a:moveTo>
                    <a:pt x="1048305" y="1863940"/>
                  </a:moveTo>
                  <a:lnTo>
                    <a:pt x="1023018" y="1861717"/>
                  </a:lnTo>
                  <a:lnTo>
                    <a:pt x="1023125" y="1874476"/>
                  </a:lnTo>
                  <a:lnTo>
                    <a:pt x="1047193" y="1876591"/>
                  </a:lnTo>
                  <a:lnTo>
                    <a:pt x="1048305" y="1863940"/>
                  </a:lnTo>
                  <a:close/>
                </a:path>
                <a:path w="3122929" h="3613150" extrusionOk="0">
                  <a:moveTo>
                    <a:pt x="1188966" y="1876304"/>
                  </a:moveTo>
                  <a:lnTo>
                    <a:pt x="1048305" y="1863940"/>
                  </a:lnTo>
                  <a:lnTo>
                    <a:pt x="1051438" y="1876964"/>
                  </a:lnTo>
                  <a:lnTo>
                    <a:pt x="1185912" y="1888784"/>
                  </a:lnTo>
                  <a:lnTo>
                    <a:pt x="1188966" y="1876304"/>
                  </a:lnTo>
                  <a:close/>
                </a:path>
                <a:path w="3122929" h="3613150" extrusionOk="0">
                  <a:moveTo>
                    <a:pt x="1207886" y="1877967"/>
                  </a:moveTo>
                  <a:lnTo>
                    <a:pt x="1196417" y="1876959"/>
                  </a:lnTo>
                  <a:lnTo>
                    <a:pt x="1201175" y="1890126"/>
                  </a:lnTo>
                  <a:lnTo>
                    <a:pt x="1207886" y="1877967"/>
                  </a:lnTo>
                  <a:close/>
                </a:path>
                <a:path w="3122929" h="3613150" extrusionOk="0">
                  <a:moveTo>
                    <a:pt x="1696880" y="1920948"/>
                  </a:moveTo>
                  <a:lnTo>
                    <a:pt x="1208428" y="1878014"/>
                  </a:lnTo>
                  <a:lnTo>
                    <a:pt x="1208536" y="1890773"/>
                  </a:lnTo>
                  <a:lnTo>
                    <a:pt x="1691839" y="1933253"/>
                  </a:lnTo>
                  <a:lnTo>
                    <a:pt x="1696880" y="1920948"/>
                  </a:lnTo>
                  <a:close/>
                </a:path>
                <a:path w="3122929" h="3613150" extrusionOk="0">
                  <a:moveTo>
                    <a:pt x="1745197" y="1925194"/>
                  </a:moveTo>
                  <a:lnTo>
                    <a:pt x="1696880" y="1920948"/>
                  </a:lnTo>
                  <a:lnTo>
                    <a:pt x="1697032" y="1933710"/>
                  </a:lnTo>
                  <a:lnTo>
                    <a:pt x="1742098" y="1937671"/>
                  </a:lnTo>
                  <a:lnTo>
                    <a:pt x="1745197" y="1925194"/>
                  </a:lnTo>
                  <a:close/>
                </a:path>
                <a:path w="3122929" h="3613150" extrusionOk="0">
                  <a:moveTo>
                    <a:pt x="1764072" y="1926853"/>
                  </a:moveTo>
                  <a:lnTo>
                    <a:pt x="1752602" y="1925845"/>
                  </a:lnTo>
                  <a:lnTo>
                    <a:pt x="1757361" y="1939013"/>
                  </a:lnTo>
                  <a:lnTo>
                    <a:pt x="1764072" y="1926853"/>
                  </a:lnTo>
                  <a:close/>
                </a:path>
                <a:path w="3122929" h="3613150" extrusionOk="0">
                  <a:moveTo>
                    <a:pt x="1789901" y="1929124"/>
                  </a:moveTo>
                  <a:lnTo>
                    <a:pt x="1764614" y="1926901"/>
                  </a:lnTo>
                  <a:lnTo>
                    <a:pt x="1763908" y="1939588"/>
                  </a:lnTo>
                  <a:lnTo>
                    <a:pt x="1788789" y="1941775"/>
                  </a:lnTo>
                  <a:lnTo>
                    <a:pt x="1789901" y="1929124"/>
                  </a:lnTo>
                  <a:close/>
                </a:path>
                <a:path w="3122929" h="3613150" extrusionOk="0">
                  <a:moveTo>
                    <a:pt x="1930607" y="1941491"/>
                  </a:moveTo>
                  <a:lnTo>
                    <a:pt x="1789901" y="1929124"/>
                  </a:lnTo>
                  <a:lnTo>
                    <a:pt x="1793079" y="1942152"/>
                  </a:lnTo>
                  <a:lnTo>
                    <a:pt x="1927508" y="1953968"/>
                  </a:lnTo>
                  <a:lnTo>
                    <a:pt x="1930607" y="1941491"/>
                  </a:lnTo>
                  <a:close/>
                </a:path>
                <a:path w="3122929" h="3613150" extrusionOk="0">
                  <a:moveTo>
                    <a:pt x="1949482" y="1943150"/>
                  </a:moveTo>
                  <a:lnTo>
                    <a:pt x="1938013" y="1942142"/>
                  </a:lnTo>
                  <a:lnTo>
                    <a:pt x="1942726" y="1955305"/>
                  </a:lnTo>
                  <a:lnTo>
                    <a:pt x="1949482" y="1943150"/>
                  </a:lnTo>
                  <a:close/>
                </a:path>
                <a:path w="3122929" h="3613150" extrusionOk="0">
                  <a:moveTo>
                    <a:pt x="1975312" y="1945421"/>
                  </a:moveTo>
                  <a:lnTo>
                    <a:pt x="1950024" y="1943198"/>
                  </a:lnTo>
                  <a:lnTo>
                    <a:pt x="1949319" y="1955885"/>
                  </a:lnTo>
                  <a:lnTo>
                    <a:pt x="1974199" y="1958072"/>
                  </a:lnTo>
                  <a:lnTo>
                    <a:pt x="1975312" y="1945421"/>
                  </a:lnTo>
                  <a:close/>
                </a:path>
                <a:path w="3122929" h="3613150" extrusionOk="0">
                  <a:moveTo>
                    <a:pt x="2115972" y="1957784"/>
                  </a:moveTo>
                  <a:lnTo>
                    <a:pt x="1975312" y="1945421"/>
                  </a:lnTo>
                  <a:lnTo>
                    <a:pt x="1978489" y="1958449"/>
                  </a:lnTo>
                  <a:lnTo>
                    <a:pt x="2112919" y="1970265"/>
                  </a:lnTo>
                  <a:lnTo>
                    <a:pt x="2115972" y="1957784"/>
                  </a:lnTo>
                  <a:close/>
                </a:path>
                <a:path w="3122929" h="3613150" extrusionOk="0">
                  <a:moveTo>
                    <a:pt x="2134847" y="1959443"/>
                  </a:moveTo>
                  <a:lnTo>
                    <a:pt x="2123423" y="1958439"/>
                  </a:lnTo>
                  <a:lnTo>
                    <a:pt x="2128136" y="1971602"/>
                  </a:lnTo>
                  <a:lnTo>
                    <a:pt x="2134847" y="1959443"/>
                  </a:lnTo>
                  <a:close/>
                </a:path>
                <a:path w="3122929" h="3613150" extrusionOk="0">
                  <a:moveTo>
                    <a:pt x="2160722" y="1961718"/>
                  </a:moveTo>
                  <a:lnTo>
                    <a:pt x="2135434" y="1959495"/>
                  </a:lnTo>
                  <a:lnTo>
                    <a:pt x="2134729" y="1972182"/>
                  </a:lnTo>
                  <a:lnTo>
                    <a:pt x="2159610" y="1974369"/>
                  </a:lnTo>
                  <a:lnTo>
                    <a:pt x="2160722" y="1961718"/>
                  </a:lnTo>
                  <a:close/>
                </a:path>
                <a:path w="3122929" h="3613150" extrusionOk="0">
                  <a:moveTo>
                    <a:pt x="2301382" y="1974081"/>
                  </a:moveTo>
                  <a:lnTo>
                    <a:pt x="2160722" y="1961718"/>
                  </a:lnTo>
                  <a:lnTo>
                    <a:pt x="2163854" y="1974742"/>
                  </a:lnTo>
                  <a:lnTo>
                    <a:pt x="2298329" y="1986562"/>
                  </a:lnTo>
                  <a:lnTo>
                    <a:pt x="2301382" y="1974081"/>
                  </a:lnTo>
                  <a:close/>
                </a:path>
                <a:path w="3122929" h="3613150" extrusionOk="0">
                  <a:moveTo>
                    <a:pt x="2320258" y="1975740"/>
                  </a:moveTo>
                  <a:lnTo>
                    <a:pt x="2308788" y="1974732"/>
                  </a:lnTo>
                  <a:lnTo>
                    <a:pt x="2313546" y="1987899"/>
                  </a:lnTo>
                  <a:lnTo>
                    <a:pt x="2320258" y="1975740"/>
                  </a:lnTo>
                  <a:close/>
                </a:path>
                <a:path w="3122929" h="3613150" extrusionOk="0">
                  <a:moveTo>
                    <a:pt x="2346132" y="1978014"/>
                  </a:moveTo>
                  <a:lnTo>
                    <a:pt x="2320845" y="1975792"/>
                  </a:lnTo>
                  <a:lnTo>
                    <a:pt x="2320139" y="1988479"/>
                  </a:lnTo>
                  <a:lnTo>
                    <a:pt x="2345020" y="1990666"/>
                  </a:lnTo>
                  <a:lnTo>
                    <a:pt x="2346132" y="1978014"/>
                  </a:lnTo>
                  <a:close/>
                </a:path>
                <a:path w="3122929" h="3613150" extrusionOk="0">
                  <a:moveTo>
                    <a:pt x="2486341" y="1990338"/>
                  </a:moveTo>
                  <a:lnTo>
                    <a:pt x="2346132" y="1978014"/>
                  </a:lnTo>
                  <a:lnTo>
                    <a:pt x="2349265" y="1991039"/>
                  </a:lnTo>
                  <a:lnTo>
                    <a:pt x="2483242" y="2002815"/>
                  </a:lnTo>
                  <a:lnTo>
                    <a:pt x="2486341" y="1990338"/>
                  </a:lnTo>
                  <a:close/>
                </a:path>
                <a:path w="3122929" h="3613150" extrusionOk="0">
                  <a:moveTo>
                    <a:pt x="2505171" y="1991993"/>
                  </a:moveTo>
                  <a:lnTo>
                    <a:pt x="2488734" y="1990549"/>
                  </a:lnTo>
                  <a:lnTo>
                    <a:pt x="2492635" y="2003640"/>
                  </a:lnTo>
                  <a:lnTo>
                    <a:pt x="2498460" y="2004152"/>
                  </a:lnTo>
                  <a:lnTo>
                    <a:pt x="2505171" y="1991993"/>
                  </a:lnTo>
                  <a:close/>
                </a:path>
                <a:path w="3122929" h="3613150" extrusionOk="0">
                  <a:moveTo>
                    <a:pt x="2531046" y="1994268"/>
                  </a:moveTo>
                  <a:lnTo>
                    <a:pt x="2505758" y="1992045"/>
                  </a:lnTo>
                  <a:lnTo>
                    <a:pt x="2505053" y="2004732"/>
                  </a:lnTo>
                  <a:lnTo>
                    <a:pt x="2529934" y="2006919"/>
                  </a:lnTo>
                  <a:lnTo>
                    <a:pt x="2531046" y="1994268"/>
                  </a:lnTo>
                  <a:close/>
                </a:path>
                <a:path w="3122929" h="3613150" extrusionOk="0">
                  <a:moveTo>
                    <a:pt x="2671706" y="2006631"/>
                  </a:moveTo>
                  <a:lnTo>
                    <a:pt x="2531046" y="1994268"/>
                  </a:lnTo>
                  <a:lnTo>
                    <a:pt x="2534178" y="2007292"/>
                  </a:lnTo>
                  <a:lnTo>
                    <a:pt x="2668653" y="2019112"/>
                  </a:lnTo>
                  <a:lnTo>
                    <a:pt x="2671706" y="2006631"/>
                  </a:lnTo>
                  <a:close/>
                </a:path>
                <a:path w="3122929" h="3613150" extrusionOk="0">
                  <a:moveTo>
                    <a:pt x="2690581" y="2008290"/>
                  </a:moveTo>
                  <a:lnTo>
                    <a:pt x="2679157" y="2007286"/>
                  </a:lnTo>
                  <a:lnTo>
                    <a:pt x="2683870" y="2020449"/>
                  </a:lnTo>
                  <a:lnTo>
                    <a:pt x="2690581" y="2008290"/>
                  </a:lnTo>
                  <a:close/>
                </a:path>
                <a:path w="3122929" h="3613150" extrusionOk="0">
                  <a:moveTo>
                    <a:pt x="2716456" y="2010565"/>
                  </a:moveTo>
                  <a:lnTo>
                    <a:pt x="2691123" y="2008338"/>
                  </a:lnTo>
                  <a:lnTo>
                    <a:pt x="2691276" y="2021100"/>
                  </a:lnTo>
                  <a:lnTo>
                    <a:pt x="2715344" y="2023216"/>
                  </a:lnTo>
                  <a:lnTo>
                    <a:pt x="2716456" y="2010565"/>
                  </a:lnTo>
                  <a:close/>
                </a:path>
                <a:path w="3122929" h="3613150" extrusionOk="0">
                  <a:moveTo>
                    <a:pt x="2857117" y="2022928"/>
                  </a:moveTo>
                  <a:lnTo>
                    <a:pt x="2716456" y="2010565"/>
                  </a:lnTo>
                  <a:lnTo>
                    <a:pt x="2719588" y="2023589"/>
                  </a:lnTo>
                  <a:lnTo>
                    <a:pt x="2854063" y="2035409"/>
                  </a:lnTo>
                  <a:lnTo>
                    <a:pt x="2857117" y="2022928"/>
                  </a:lnTo>
                  <a:close/>
                </a:path>
                <a:path w="3122929" h="3613150" extrusionOk="0">
                  <a:moveTo>
                    <a:pt x="2875992" y="2024587"/>
                  </a:moveTo>
                  <a:lnTo>
                    <a:pt x="2864522" y="2023579"/>
                  </a:lnTo>
                  <a:lnTo>
                    <a:pt x="2869280" y="2036746"/>
                  </a:lnTo>
                  <a:lnTo>
                    <a:pt x="2875992" y="2024587"/>
                  </a:lnTo>
                  <a:close/>
                </a:path>
                <a:path w="3122929" h="3613150" extrusionOk="0">
                  <a:moveTo>
                    <a:pt x="2901821" y="2026858"/>
                  </a:moveTo>
                  <a:lnTo>
                    <a:pt x="2876534" y="2024635"/>
                  </a:lnTo>
                  <a:lnTo>
                    <a:pt x="2876686" y="2037397"/>
                  </a:lnTo>
                  <a:lnTo>
                    <a:pt x="2900709" y="2039509"/>
                  </a:lnTo>
                  <a:lnTo>
                    <a:pt x="2901821" y="2026858"/>
                  </a:lnTo>
                  <a:close/>
                </a:path>
                <a:path w="3122929" h="3613150" extrusionOk="0">
                  <a:moveTo>
                    <a:pt x="2922141" y="2028644"/>
                  </a:moveTo>
                  <a:lnTo>
                    <a:pt x="2901821" y="2026858"/>
                  </a:lnTo>
                  <a:lnTo>
                    <a:pt x="2907076" y="2040068"/>
                  </a:lnTo>
                  <a:lnTo>
                    <a:pt x="2914391" y="2040711"/>
                  </a:lnTo>
                  <a:lnTo>
                    <a:pt x="2922141" y="2028644"/>
                  </a:lnTo>
                  <a:close/>
                </a:path>
                <a:path w="3122929" h="3613150" extrusionOk="0">
                  <a:moveTo>
                    <a:pt x="2951585" y="2018483"/>
                  </a:moveTo>
                  <a:lnTo>
                    <a:pt x="24523" y="1761204"/>
                  </a:lnTo>
                  <a:lnTo>
                    <a:pt x="26955" y="1774167"/>
                  </a:lnTo>
                  <a:lnTo>
                    <a:pt x="2946091" y="2030749"/>
                  </a:lnTo>
                  <a:lnTo>
                    <a:pt x="2951585" y="2018483"/>
                  </a:lnTo>
                  <a:close/>
                </a:path>
                <a:path w="3122929" h="3613150" extrusionOk="0">
                  <a:moveTo>
                    <a:pt x="2958232" y="2006318"/>
                  </a:moveTo>
                  <a:lnTo>
                    <a:pt x="5354" y="1746771"/>
                  </a:lnTo>
                  <a:lnTo>
                    <a:pt x="8948" y="1759835"/>
                  </a:lnTo>
                  <a:lnTo>
                    <a:pt x="2956172" y="2018886"/>
                  </a:lnTo>
                  <a:lnTo>
                    <a:pt x="2958232" y="2006318"/>
                  </a:lnTo>
                  <a:close/>
                </a:path>
                <a:path w="3122929" h="3613150" extrusionOk="0">
                  <a:moveTo>
                    <a:pt x="2975990" y="1982381"/>
                  </a:moveTo>
                  <a:lnTo>
                    <a:pt x="2872" y="1721054"/>
                  </a:lnTo>
                  <a:lnTo>
                    <a:pt x="0" y="1733551"/>
                  </a:lnTo>
                  <a:lnTo>
                    <a:pt x="648" y="1746357"/>
                  </a:lnTo>
                  <a:lnTo>
                    <a:pt x="2964870" y="2006901"/>
                  </a:lnTo>
                  <a:lnTo>
                    <a:pt x="2970136" y="1994615"/>
                  </a:lnTo>
                  <a:lnTo>
                    <a:pt x="2972710" y="1994842"/>
                  </a:lnTo>
                  <a:lnTo>
                    <a:pt x="2975990" y="1982381"/>
                  </a:lnTo>
                  <a:close/>
                </a:path>
                <a:path w="3122929" h="3613150" extrusionOk="0">
                  <a:moveTo>
                    <a:pt x="2979947" y="1969980"/>
                  </a:moveTo>
                  <a:lnTo>
                    <a:pt x="2291" y="1708254"/>
                  </a:lnTo>
                  <a:lnTo>
                    <a:pt x="1179" y="1720906"/>
                  </a:lnTo>
                  <a:lnTo>
                    <a:pt x="2978699" y="1982619"/>
                  </a:lnTo>
                  <a:lnTo>
                    <a:pt x="2979947" y="1969980"/>
                  </a:lnTo>
                  <a:close/>
                </a:path>
                <a:path w="3122929" h="3613150" extrusionOk="0">
                  <a:moveTo>
                    <a:pt x="2978485" y="1957102"/>
                  </a:moveTo>
                  <a:lnTo>
                    <a:pt x="4724" y="1695719"/>
                  </a:lnTo>
                  <a:lnTo>
                    <a:pt x="4045" y="1708409"/>
                  </a:lnTo>
                  <a:lnTo>
                    <a:pt x="2979676" y="1969956"/>
                  </a:lnTo>
                  <a:lnTo>
                    <a:pt x="2978485" y="1957102"/>
                  </a:lnTo>
                  <a:close/>
                </a:path>
                <a:path w="3122929" h="3613150" extrusionOk="0">
                  <a:moveTo>
                    <a:pt x="2984578" y="1932140"/>
                  </a:moveTo>
                  <a:lnTo>
                    <a:pt x="6372" y="1670366"/>
                  </a:lnTo>
                  <a:lnTo>
                    <a:pt x="4279" y="1682931"/>
                  </a:lnTo>
                  <a:lnTo>
                    <a:pt x="1844" y="1682717"/>
                  </a:lnTo>
                  <a:lnTo>
                    <a:pt x="1731" y="1695456"/>
                  </a:lnTo>
                  <a:lnTo>
                    <a:pt x="2976904" y="1956963"/>
                  </a:lnTo>
                  <a:lnTo>
                    <a:pt x="2979145" y="1944411"/>
                  </a:lnTo>
                  <a:lnTo>
                    <a:pt x="2984578" y="1932140"/>
                  </a:lnTo>
                  <a:close/>
                </a:path>
                <a:path w="3122929" h="3613150" extrusionOk="0">
                  <a:moveTo>
                    <a:pt x="2983672" y="1919311"/>
                  </a:moveTo>
                  <a:lnTo>
                    <a:pt x="9069" y="1657854"/>
                  </a:lnTo>
                  <a:lnTo>
                    <a:pt x="6511" y="1670378"/>
                  </a:lnTo>
                  <a:lnTo>
                    <a:pt x="2981838" y="1931899"/>
                  </a:lnTo>
                  <a:lnTo>
                    <a:pt x="2983672" y="1919311"/>
                  </a:lnTo>
                  <a:close/>
                </a:path>
                <a:path w="3122929" h="3613150" extrusionOk="0">
                  <a:moveTo>
                    <a:pt x="2981064" y="1893584"/>
                  </a:moveTo>
                  <a:lnTo>
                    <a:pt x="7901" y="1632254"/>
                  </a:lnTo>
                  <a:lnTo>
                    <a:pt x="5968" y="1644833"/>
                  </a:lnTo>
                  <a:lnTo>
                    <a:pt x="6010" y="1657585"/>
                  </a:lnTo>
                  <a:lnTo>
                    <a:pt x="2982227" y="1919184"/>
                  </a:lnTo>
                  <a:lnTo>
                    <a:pt x="2981036" y="1906331"/>
                  </a:lnTo>
                  <a:lnTo>
                    <a:pt x="2979140" y="1906164"/>
                  </a:lnTo>
                  <a:lnTo>
                    <a:pt x="2981064" y="1893584"/>
                  </a:lnTo>
                  <a:close/>
                </a:path>
                <a:path w="3122929" h="3613150" extrusionOk="0">
                  <a:moveTo>
                    <a:pt x="2985668" y="1881240"/>
                  </a:moveTo>
                  <a:lnTo>
                    <a:pt x="13339" y="1619983"/>
                  </a:lnTo>
                  <a:lnTo>
                    <a:pt x="11371" y="1632559"/>
                  </a:lnTo>
                  <a:lnTo>
                    <a:pt x="2981426" y="1893616"/>
                  </a:lnTo>
                  <a:lnTo>
                    <a:pt x="2985668" y="1881240"/>
                  </a:lnTo>
                  <a:close/>
                </a:path>
                <a:path w="3122929" h="3613150" extrusionOk="0">
                  <a:moveTo>
                    <a:pt x="2986437" y="1868558"/>
                  </a:moveTo>
                  <a:lnTo>
                    <a:pt x="15894" y="1607458"/>
                  </a:lnTo>
                  <a:lnTo>
                    <a:pt x="15178" y="1620144"/>
                  </a:lnTo>
                  <a:lnTo>
                    <a:pt x="2986483" y="1881311"/>
                  </a:lnTo>
                  <a:lnTo>
                    <a:pt x="2986437" y="1868558"/>
                  </a:lnTo>
                  <a:close/>
                </a:path>
                <a:path w="3122929" h="3613150" extrusionOk="0">
                  <a:moveTo>
                    <a:pt x="2984491" y="1855638"/>
                  </a:moveTo>
                  <a:lnTo>
                    <a:pt x="9899" y="1594182"/>
                  </a:lnTo>
                  <a:lnTo>
                    <a:pt x="9461" y="1606893"/>
                  </a:lnTo>
                  <a:lnTo>
                    <a:pt x="2980489" y="1868036"/>
                  </a:lnTo>
                  <a:lnTo>
                    <a:pt x="2984491" y="1855638"/>
                  </a:lnTo>
                  <a:close/>
                </a:path>
                <a:path w="3122929" h="3613150" extrusionOk="0">
                  <a:moveTo>
                    <a:pt x="2986867" y="1843098"/>
                  </a:moveTo>
                  <a:lnTo>
                    <a:pt x="8875" y="1581343"/>
                  </a:lnTo>
                  <a:lnTo>
                    <a:pt x="12638" y="1594423"/>
                  </a:lnTo>
                  <a:lnTo>
                    <a:pt x="2985936" y="1855765"/>
                  </a:lnTo>
                  <a:lnTo>
                    <a:pt x="2986867" y="1843098"/>
                  </a:lnTo>
                  <a:close/>
                </a:path>
                <a:path w="3122929" h="3613150" extrusionOk="0">
                  <a:moveTo>
                    <a:pt x="2991727" y="1830777"/>
                  </a:moveTo>
                  <a:lnTo>
                    <a:pt x="15539" y="1569180"/>
                  </a:lnTo>
                  <a:lnTo>
                    <a:pt x="13310" y="1581733"/>
                  </a:lnTo>
                  <a:lnTo>
                    <a:pt x="2989712" y="1843348"/>
                  </a:lnTo>
                  <a:lnTo>
                    <a:pt x="2991727" y="1830777"/>
                  </a:lnTo>
                  <a:close/>
                </a:path>
                <a:path w="3122929" h="3613150" extrusionOk="0">
                  <a:moveTo>
                    <a:pt x="2989091" y="1817796"/>
                  </a:moveTo>
                  <a:lnTo>
                    <a:pt x="14576" y="1556347"/>
                  </a:lnTo>
                  <a:lnTo>
                    <a:pt x="17774" y="1569377"/>
                  </a:lnTo>
                  <a:lnTo>
                    <a:pt x="2990689" y="1830685"/>
                  </a:lnTo>
                  <a:lnTo>
                    <a:pt x="2989091" y="1817796"/>
                  </a:lnTo>
                  <a:close/>
                </a:path>
                <a:path w="3122929" h="3613150" extrusionOk="0">
                  <a:moveTo>
                    <a:pt x="2996610" y="1780210"/>
                  </a:moveTo>
                  <a:lnTo>
                    <a:pt x="19242" y="1518510"/>
                  </a:lnTo>
                  <a:lnTo>
                    <a:pt x="17128" y="1531073"/>
                  </a:lnTo>
                  <a:lnTo>
                    <a:pt x="17724" y="1531125"/>
                  </a:lnTo>
                  <a:lnTo>
                    <a:pt x="13761" y="1543526"/>
                  </a:lnTo>
                  <a:lnTo>
                    <a:pt x="12419" y="1556157"/>
                  </a:lnTo>
                  <a:lnTo>
                    <a:pt x="2989769" y="1817855"/>
                  </a:lnTo>
                  <a:lnTo>
                    <a:pt x="2991919" y="1805295"/>
                  </a:lnTo>
                  <a:lnTo>
                    <a:pt x="2991287" y="1805240"/>
                  </a:lnTo>
                  <a:lnTo>
                    <a:pt x="2995267" y="1792841"/>
                  </a:lnTo>
                  <a:lnTo>
                    <a:pt x="2996610" y="1780210"/>
                  </a:lnTo>
                  <a:close/>
                </a:path>
                <a:path w="3122929" h="3613150" extrusionOk="0">
                  <a:moveTo>
                    <a:pt x="2991236" y="1766989"/>
                  </a:moveTo>
                  <a:lnTo>
                    <a:pt x="18309" y="1505679"/>
                  </a:lnTo>
                  <a:lnTo>
                    <a:pt x="19954" y="1518572"/>
                  </a:lnTo>
                  <a:lnTo>
                    <a:pt x="2994444" y="1780020"/>
                  </a:lnTo>
                  <a:lnTo>
                    <a:pt x="2991236" y="1766989"/>
                  </a:lnTo>
                  <a:close/>
                </a:path>
                <a:path w="3122929" h="3613150" extrusionOk="0">
                  <a:moveTo>
                    <a:pt x="2995735" y="1754635"/>
                  </a:moveTo>
                  <a:lnTo>
                    <a:pt x="19300" y="1493017"/>
                  </a:lnTo>
                  <a:lnTo>
                    <a:pt x="17311" y="1505591"/>
                  </a:lnTo>
                  <a:lnTo>
                    <a:pt x="2993539" y="1767191"/>
                  </a:lnTo>
                  <a:lnTo>
                    <a:pt x="2995735" y="1754635"/>
                  </a:lnTo>
                  <a:close/>
                </a:path>
                <a:path w="3122929" h="3613150" extrusionOk="0">
                  <a:moveTo>
                    <a:pt x="2996441" y="1741948"/>
                  </a:moveTo>
                  <a:lnTo>
                    <a:pt x="23290" y="1480619"/>
                  </a:lnTo>
                  <a:lnTo>
                    <a:pt x="21839" y="1493240"/>
                  </a:lnTo>
                  <a:lnTo>
                    <a:pt x="3000146" y="1755023"/>
                  </a:lnTo>
                  <a:lnTo>
                    <a:pt x="2996441" y="1741948"/>
                  </a:lnTo>
                  <a:close/>
                </a:path>
                <a:path w="3122929" h="3613150" extrusionOk="0">
                  <a:moveTo>
                    <a:pt x="2999585" y="1729475"/>
                  </a:moveTo>
                  <a:lnTo>
                    <a:pt x="28532" y="1468331"/>
                  </a:lnTo>
                  <a:lnTo>
                    <a:pt x="24542" y="1480729"/>
                  </a:lnTo>
                  <a:lnTo>
                    <a:pt x="2999150" y="1742186"/>
                  </a:lnTo>
                  <a:lnTo>
                    <a:pt x="2999585" y="1729475"/>
                  </a:lnTo>
                  <a:close/>
                </a:path>
                <a:path w="3122929" h="3613150" extrusionOk="0">
                  <a:moveTo>
                    <a:pt x="2993878" y="1716225"/>
                  </a:moveTo>
                  <a:lnTo>
                    <a:pt x="22547" y="1455056"/>
                  </a:lnTo>
                  <a:lnTo>
                    <a:pt x="22589" y="1467808"/>
                  </a:lnTo>
                  <a:lnTo>
                    <a:pt x="2993173" y="1728912"/>
                  </a:lnTo>
                  <a:lnTo>
                    <a:pt x="2993878" y="1716225"/>
                  </a:lnTo>
                  <a:close/>
                </a:path>
                <a:path w="3122929" h="3613150" extrusionOk="0">
                  <a:moveTo>
                    <a:pt x="2997699" y="1703812"/>
                  </a:moveTo>
                  <a:lnTo>
                    <a:pt x="27607" y="1442751"/>
                  </a:lnTo>
                  <a:lnTo>
                    <a:pt x="23367" y="1455128"/>
                  </a:lnTo>
                  <a:lnTo>
                    <a:pt x="2995730" y="1716388"/>
                  </a:lnTo>
                  <a:lnTo>
                    <a:pt x="2997699" y="1703812"/>
                  </a:lnTo>
                  <a:close/>
                </a:path>
                <a:path w="3122929" h="3613150" extrusionOk="0">
                  <a:moveTo>
                    <a:pt x="3003046" y="1678784"/>
                  </a:moveTo>
                  <a:lnTo>
                    <a:pt x="26767" y="1417180"/>
                  </a:lnTo>
                  <a:lnTo>
                    <a:pt x="28001" y="1430037"/>
                  </a:lnTo>
                  <a:lnTo>
                    <a:pt x="29918" y="1430206"/>
                  </a:lnTo>
                  <a:lnTo>
                    <a:pt x="27949" y="1442781"/>
                  </a:lnTo>
                  <a:lnTo>
                    <a:pt x="3001152" y="1704115"/>
                  </a:lnTo>
                  <a:lnTo>
                    <a:pt x="3003090" y="1691537"/>
                  </a:lnTo>
                  <a:lnTo>
                    <a:pt x="3003046" y="1678784"/>
                  </a:lnTo>
                  <a:close/>
                </a:path>
                <a:path w="3122929" h="3613150" extrusionOk="0">
                  <a:moveTo>
                    <a:pt x="3002571" y="1665993"/>
                  </a:moveTo>
                  <a:lnTo>
                    <a:pt x="27195" y="1404468"/>
                  </a:lnTo>
                  <a:lnTo>
                    <a:pt x="25359" y="1417056"/>
                  </a:lnTo>
                  <a:lnTo>
                    <a:pt x="2999969" y="1678513"/>
                  </a:lnTo>
                  <a:lnTo>
                    <a:pt x="3002571" y="1665993"/>
                  </a:lnTo>
                  <a:close/>
                </a:path>
                <a:path w="3122929" h="3613150" extrusionOk="0">
                  <a:moveTo>
                    <a:pt x="3007324" y="1640913"/>
                  </a:moveTo>
                  <a:lnTo>
                    <a:pt x="32388" y="1379427"/>
                  </a:lnTo>
                  <a:lnTo>
                    <a:pt x="29889" y="1391956"/>
                  </a:lnTo>
                  <a:lnTo>
                    <a:pt x="24341" y="1404217"/>
                  </a:lnTo>
                  <a:lnTo>
                    <a:pt x="3003158" y="1666045"/>
                  </a:lnTo>
                  <a:lnTo>
                    <a:pt x="3005399" y="1653493"/>
                  </a:lnTo>
                  <a:lnTo>
                    <a:pt x="3007205" y="1653651"/>
                  </a:lnTo>
                  <a:lnTo>
                    <a:pt x="3007324" y="1640913"/>
                  </a:lnTo>
                  <a:close/>
                </a:path>
                <a:path w="3122929" h="3613150" extrusionOk="0">
                  <a:moveTo>
                    <a:pt x="3008464" y="1615515"/>
                  </a:moveTo>
                  <a:lnTo>
                    <a:pt x="30339" y="1353749"/>
                  </a:lnTo>
                  <a:lnTo>
                    <a:pt x="28998" y="1366380"/>
                  </a:lnTo>
                  <a:lnTo>
                    <a:pt x="30043" y="1379221"/>
                  </a:lnTo>
                  <a:lnTo>
                    <a:pt x="3004343" y="1640651"/>
                  </a:lnTo>
                  <a:lnTo>
                    <a:pt x="3005004" y="1627960"/>
                  </a:lnTo>
                  <a:lnTo>
                    <a:pt x="3007397" y="1628170"/>
                  </a:lnTo>
                  <a:lnTo>
                    <a:pt x="3008464" y="1615515"/>
                  </a:lnTo>
                  <a:close/>
                </a:path>
                <a:path w="3122929" h="3613150" extrusionOk="0">
                  <a:moveTo>
                    <a:pt x="3011883" y="1603067"/>
                  </a:moveTo>
                  <a:lnTo>
                    <a:pt x="33707" y="1341296"/>
                  </a:lnTo>
                  <a:lnTo>
                    <a:pt x="32663" y="1353953"/>
                  </a:lnTo>
                  <a:lnTo>
                    <a:pt x="3007922" y="1615468"/>
                  </a:lnTo>
                  <a:lnTo>
                    <a:pt x="3011883" y="1603067"/>
                  </a:lnTo>
                  <a:close/>
                </a:path>
                <a:path w="3122929" h="3613150" extrusionOk="0">
                  <a:moveTo>
                    <a:pt x="3011073" y="1590247"/>
                  </a:moveTo>
                  <a:lnTo>
                    <a:pt x="37818" y="1328908"/>
                  </a:lnTo>
                  <a:lnTo>
                    <a:pt x="34709" y="1341384"/>
                  </a:lnTo>
                  <a:lnTo>
                    <a:pt x="3012116" y="1603087"/>
                  </a:lnTo>
                  <a:lnTo>
                    <a:pt x="3011073" y="1590247"/>
                  </a:lnTo>
                  <a:close/>
                </a:path>
                <a:path w="3122929" h="3613150" extrusionOk="0">
                  <a:moveTo>
                    <a:pt x="3009181" y="1577331"/>
                  </a:moveTo>
                  <a:lnTo>
                    <a:pt x="33889" y="1315814"/>
                  </a:lnTo>
                  <a:lnTo>
                    <a:pt x="33776" y="1328553"/>
                  </a:lnTo>
                  <a:lnTo>
                    <a:pt x="3007166" y="1589903"/>
                  </a:lnTo>
                  <a:lnTo>
                    <a:pt x="3009181" y="1577331"/>
                  </a:lnTo>
                  <a:close/>
                </a:path>
                <a:path w="3122929" h="3613150" extrusionOk="0">
                  <a:moveTo>
                    <a:pt x="3016750" y="1565248"/>
                  </a:moveTo>
                  <a:lnTo>
                    <a:pt x="37436" y="1303377"/>
                  </a:lnTo>
                  <a:lnTo>
                    <a:pt x="34766" y="1315891"/>
                  </a:lnTo>
                  <a:lnTo>
                    <a:pt x="3011213" y="1577510"/>
                  </a:lnTo>
                  <a:lnTo>
                    <a:pt x="3016750" y="1565248"/>
                  </a:lnTo>
                  <a:close/>
                </a:path>
                <a:path w="3122929" h="3613150" extrusionOk="0">
                  <a:moveTo>
                    <a:pt x="3015017" y="1552346"/>
                  </a:moveTo>
                  <a:lnTo>
                    <a:pt x="39668" y="1290824"/>
                  </a:lnTo>
                  <a:lnTo>
                    <a:pt x="38756" y="1303493"/>
                  </a:lnTo>
                  <a:lnTo>
                    <a:pt x="3011873" y="1564819"/>
                  </a:lnTo>
                  <a:lnTo>
                    <a:pt x="3015017" y="1552346"/>
                  </a:lnTo>
                  <a:close/>
                </a:path>
                <a:path w="3122929" h="3613150" extrusionOk="0">
                  <a:moveTo>
                    <a:pt x="3015452" y="1539636"/>
                  </a:moveTo>
                  <a:lnTo>
                    <a:pt x="39167" y="1278031"/>
                  </a:lnTo>
                  <a:lnTo>
                    <a:pt x="40850" y="1290928"/>
                  </a:lnTo>
                  <a:lnTo>
                    <a:pt x="3015062" y="1552350"/>
                  </a:lnTo>
                  <a:lnTo>
                    <a:pt x="3015452" y="1539636"/>
                  </a:lnTo>
                  <a:close/>
                </a:path>
                <a:path w="3122929" h="3613150" extrusionOk="0">
                  <a:moveTo>
                    <a:pt x="3012319" y="1526611"/>
                  </a:moveTo>
                  <a:lnTo>
                    <a:pt x="39946" y="1265350"/>
                  </a:lnTo>
                  <a:lnTo>
                    <a:pt x="38013" y="1277930"/>
                  </a:lnTo>
                  <a:lnTo>
                    <a:pt x="3008363" y="1539013"/>
                  </a:lnTo>
                  <a:lnTo>
                    <a:pt x="3012319" y="1526611"/>
                  </a:lnTo>
                  <a:close/>
                </a:path>
                <a:path w="3122929" h="3613150" extrusionOk="0">
                  <a:moveTo>
                    <a:pt x="3012980" y="1513920"/>
                  </a:moveTo>
                  <a:lnTo>
                    <a:pt x="44528" y="1253004"/>
                  </a:lnTo>
                  <a:lnTo>
                    <a:pt x="44699" y="1265768"/>
                  </a:lnTo>
                  <a:lnTo>
                    <a:pt x="3013177" y="1526687"/>
                  </a:lnTo>
                  <a:lnTo>
                    <a:pt x="3012980" y="1513920"/>
                  </a:lnTo>
                  <a:close/>
                </a:path>
                <a:path w="3122929" h="3613150" extrusionOk="0">
                  <a:moveTo>
                    <a:pt x="3019680" y="1501760"/>
                  </a:moveTo>
                  <a:lnTo>
                    <a:pt x="49327" y="1240677"/>
                  </a:lnTo>
                  <a:lnTo>
                    <a:pt x="45384" y="1253079"/>
                  </a:lnTo>
                  <a:lnTo>
                    <a:pt x="3017742" y="1514339"/>
                  </a:lnTo>
                  <a:lnTo>
                    <a:pt x="3019680" y="1501760"/>
                  </a:lnTo>
                  <a:close/>
                </a:path>
                <a:path w="3122929" h="3613150" extrusionOk="0">
                  <a:moveTo>
                    <a:pt x="3016829" y="1488761"/>
                  </a:moveTo>
                  <a:lnTo>
                    <a:pt x="42618" y="1227338"/>
                  </a:lnTo>
                  <a:lnTo>
                    <a:pt x="42234" y="1240054"/>
                  </a:lnTo>
                  <a:lnTo>
                    <a:pt x="3018524" y="1501659"/>
                  </a:lnTo>
                  <a:lnTo>
                    <a:pt x="3016829" y="1488761"/>
                  </a:lnTo>
                  <a:close/>
                </a:path>
                <a:path w="3122929" h="3613150" extrusionOk="0">
                  <a:moveTo>
                    <a:pt x="3018935" y="1476197"/>
                  </a:moveTo>
                  <a:lnTo>
                    <a:pt x="45795" y="1214869"/>
                  </a:lnTo>
                  <a:lnTo>
                    <a:pt x="42662" y="1227342"/>
                  </a:lnTo>
                  <a:lnTo>
                    <a:pt x="3018004" y="1488864"/>
                  </a:lnTo>
                  <a:lnTo>
                    <a:pt x="3018935" y="1476197"/>
                  </a:lnTo>
                  <a:close/>
                </a:path>
                <a:path w="3122929" h="3613150" extrusionOk="0">
                  <a:moveTo>
                    <a:pt x="3023913" y="1451137"/>
                  </a:moveTo>
                  <a:lnTo>
                    <a:pt x="50524" y="1189786"/>
                  </a:lnTo>
                  <a:lnTo>
                    <a:pt x="48485" y="1202356"/>
                  </a:lnTo>
                  <a:lnTo>
                    <a:pt x="46467" y="1202179"/>
                  </a:lnTo>
                  <a:lnTo>
                    <a:pt x="40932" y="1214441"/>
                  </a:lnTo>
                  <a:lnTo>
                    <a:pt x="3021825" y="1476451"/>
                  </a:lnTo>
                  <a:lnTo>
                    <a:pt x="3023795" y="1463875"/>
                  </a:lnTo>
                  <a:lnTo>
                    <a:pt x="3023913" y="1451137"/>
                  </a:lnTo>
                  <a:close/>
                </a:path>
                <a:path w="3122929" h="3613150" extrusionOk="0">
                  <a:moveTo>
                    <a:pt x="3022993" y="1438307"/>
                  </a:moveTo>
                  <a:lnTo>
                    <a:pt x="45576" y="1176603"/>
                  </a:lnTo>
                  <a:lnTo>
                    <a:pt x="46622" y="1189443"/>
                  </a:lnTo>
                  <a:lnTo>
                    <a:pt x="3019849" y="1450779"/>
                  </a:lnTo>
                  <a:lnTo>
                    <a:pt x="3022993" y="1438307"/>
                  </a:lnTo>
                  <a:close/>
                </a:path>
                <a:path w="3122929" h="3613150" extrusionOk="0">
                  <a:moveTo>
                    <a:pt x="3025054" y="1425739"/>
                  </a:moveTo>
                  <a:lnTo>
                    <a:pt x="49769" y="1164222"/>
                  </a:lnTo>
                  <a:lnTo>
                    <a:pt x="45806" y="1176623"/>
                  </a:lnTo>
                  <a:lnTo>
                    <a:pt x="3023987" y="1438394"/>
                  </a:lnTo>
                  <a:lnTo>
                    <a:pt x="3025054" y="1425739"/>
                  </a:lnTo>
                  <a:close/>
                </a:path>
                <a:path w="3122929" h="3613150" extrusionOk="0">
                  <a:moveTo>
                    <a:pt x="3027644" y="1400469"/>
                  </a:moveTo>
                  <a:lnTo>
                    <a:pt x="53355" y="1139039"/>
                  </a:lnTo>
                  <a:lnTo>
                    <a:pt x="52672" y="1151728"/>
                  </a:lnTo>
                  <a:lnTo>
                    <a:pt x="51288" y="1151607"/>
                  </a:lnTo>
                  <a:lnTo>
                    <a:pt x="49173" y="1164170"/>
                  </a:lnTo>
                  <a:lnTo>
                    <a:pt x="3027355" y="1425941"/>
                  </a:lnTo>
                  <a:lnTo>
                    <a:pt x="3028689" y="1413310"/>
                  </a:lnTo>
                  <a:lnTo>
                    <a:pt x="3027644" y="1400469"/>
                  </a:lnTo>
                  <a:close/>
                </a:path>
                <a:path w="3122929" h="3613150" extrusionOk="0">
                  <a:moveTo>
                    <a:pt x="3033340" y="1375471"/>
                  </a:moveTo>
                  <a:lnTo>
                    <a:pt x="54522" y="1113644"/>
                  </a:lnTo>
                  <a:lnTo>
                    <a:pt x="52293" y="1126197"/>
                  </a:lnTo>
                  <a:lnTo>
                    <a:pt x="50465" y="1126036"/>
                  </a:lnTo>
                  <a:lnTo>
                    <a:pt x="50354" y="1138776"/>
                  </a:lnTo>
                  <a:lnTo>
                    <a:pt x="3025291" y="1400262"/>
                  </a:lnTo>
                  <a:lnTo>
                    <a:pt x="3027803" y="1387734"/>
                  </a:lnTo>
                  <a:lnTo>
                    <a:pt x="3033340" y="1375471"/>
                  </a:lnTo>
                  <a:close/>
                </a:path>
                <a:path w="3122929" h="3613150" extrusionOk="0">
                  <a:moveTo>
                    <a:pt x="3032330" y="1362634"/>
                  </a:moveTo>
                  <a:lnTo>
                    <a:pt x="58018" y="1101202"/>
                  </a:lnTo>
                  <a:lnTo>
                    <a:pt x="55277" y="1113710"/>
                  </a:lnTo>
                  <a:lnTo>
                    <a:pt x="3030495" y="1375221"/>
                  </a:lnTo>
                  <a:lnTo>
                    <a:pt x="3032330" y="1362634"/>
                  </a:lnTo>
                  <a:close/>
                </a:path>
                <a:path w="3122929" h="3613150" extrusionOk="0">
                  <a:moveTo>
                    <a:pt x="3029722" y="1336907"/>
                  </a:moveTo>
                  <a:lnTo>
                    <a:pt x="57032" y="1075618"/>
                  </a:lnTo>
                  <a:lnTo>
                    <a:pt x="55100" y="1088197"/>
                  </a:lnTo>
                  <a:lnTo>
                    <a:pt x="55142" y="1100950"/>
                  </a:lnTo>
                  <a:lnTo>
                    <a:pt x="3030885" y="1362507"/>
                  </a:lnTo>
                  <a:lnTo>
                    <a:pt x="3029694" y="1349653"/>
                  </a:lnTo>
                  <a:lnTo>
                    <a:pt x="3027797" y="1349486"/>
                  </a:lnTo>
                  <a:lnTo>
                    <a:pt x="3029722" y="1336907"/>
                  </a:lnTo>
                  <a:close/>
                </a:path>
                <a:path w="3122929" h="3613150" extrusionOk="0">
                  <a:moveTo>
                    <a:pt x="3034326" y="1324562"/>
                  </a:moveTo>
                  <a:lnTo>
                    <a:pt x="62471" y="1063347"/>
                  </a:lnTo>
                  <a:lnTo>
                    <a:pt x="60502" y="1075923"/>
                  </a:lnTo>
                  <a:lnTo>
                    <a:pt x="3030083" y="1336938"/>
                  </a:lnTo>
                  <a:lnTo>
                    <a:pt x="3034326" y="1324562"/>
                  </a:lnTo>
                  <a:close/>
                </a:path>
                <a:path w="3122929" h="3613150" extrusionOk="0">
                  <a:moveTo>
                    <a:pt x="3035095" y="1311881"/>
                  </a:moveTo>
                  <a:lnTo>
                    <a:pt x="65025" y="1050822"/>
                  </a:lnTo>
                  <a:lnTo>
                    <a:pt x="64309" y="1063508"/>
                  </a:lnTo>
                  <a:lnTo>
                    <a:pt x="3035141" y="1324634"/>
                  </a:lnTo>
                  <a:lnTo>
                    <a:pt x="3035095" y="1311881"/>
                  </a:lnTo>
                  <a:close/>
                </a:path>
                <a:path w="3122929" h="3613150" extrusionOk="0">
                  <a:moveTo>
                    <a:pt x="3033148" y="1298961"/>
                  </a:moveTo>
                  <a:lnTo>
                    <a:pt x="59024" y="1037546"/>
                  </a:lnTo>
                  <a:lnTo>
                    <a:pt x="58592" y="1050257"/>
                  </a:lnTo>
                  <a:lnTo>
                    <a:pt x="3029146" y="1311358"/>
                  </a:lnTo>
                  <a:lnTo>
                    <a:pt x="3033148" y="1298961"/>
                  </a:lnTo>
                  <a:close/>
                </a:path>
                <a:path w="3122929" h="3613150" extrusionOk="0">
                  <a:moveTo>
                    <a:pt x="3036067" y="1286468"/>
                  </a:moveTo>
                  <a:lnTo>
                    <a:pt x="58006" y="1024708"/>
                  </a:lnTo>
                  <a:lnTo>
                    <a:pt x="61770" y="1037787"/>
                  </a:lnTo>
                  <a:lnTo>
                    <a:pt x="3034413" y="1299072"/>
                  </a:lnTo>
                  <a:lnTo>
                    <a:pt x="3036067" y="1286468"/>
                  </a:lnTo>
                  <a:close/>
                </a:path>
                <a:path w="3122929" h="3613150" extrusionOk="0">
                  <a:moveTo>
                    <a:pt x="3040385" y="1274099"/>
                  </a:moveTo>
                  <a:lnTo>
                    <a:pt x="64671" y="1012544"/>
                  </a:lnTo>
                  <a:lnTo>
                    <a:pt x="62441" y="1025097"/>
                  </a:lnTo>
                  <a:lnTo>
                    <a:pt x="3038370" y="1286671"/>
                  </a:lnTo>
                  <a:lnTo>
                    <a:pt x="3040385" y="1274099"/>
                  </a:lnTo>
                  <a:close/>
                </a:path>
                <a:path w="3122929" h="3613150" extrusionOk="0">
                  <a:moveTo>
                    <a:pt x="3037749" y="1261118"/>
                  </a:moveTo>
                  <a:lnTo>
                    <a:pt x="63708" y="999711"/>
                  </a:lnTo>
                  <a:lnTo>
                    <a:pt x="66905" y="1012741"/>
                  </a:lnTo>
                  <a:lnTo>
                    <a:pt x="3039346" y="1274008"/>
                  </a:lnTo>
                  <a:lnTo>
                    <a:pt x="3037749" y="1261118"/>
                  </a:lnTo>
                  <a:close/>
                </a:path>
                <a:path w="3122929" h="3613150" extrusionOk="0">
                  <a:moveTo>
                    <a:pt x="3040577" y="1248618"/>
                  </a:moveTo>
                  <a:lnTo>
                    <a:pt x="62892" y="986890"/>
                  </a:lnTo>
                  <a:lnTo>
                    <a:pt x="61551" y="999521"/>
                  </a:lnTo>
                  <a:lnTo>
                    <a:pt x="3038426" y="1261178"/>
                  </a:lnTo>
                  <a:lnTo>
                    <a:pt x="3040577" y="1248618"/>
                  </a:lnTo>
                  <a:close/>
                </a:path>
                <a:path w="3122929" h="3613150" extrusionOk="0">
                  <a:moveTo>
                    <a:pt x="3045267" y="1223532"/>
                  </a:moveTo>
                  <a:lnTo>
                    <a:pt x="68374" y="961874"/>
                  </a:lnTo>
                  <a:lnTo>
                    <a:pt x="66260" y="974437"/>
                  </a:lnTo>
                  <a:lnTo>
                    <a:pt x="66510" y="974459"/>
                  </a:lnTo>
                  <a:lnTo>
                    <a:pt x="65744" y="987141"/>
                  </a:lnTo>
                  <a:lnTo>
                    <a:pt x="3039945" y="1248562"/>
                  </a:lnTo>
                  <a:lnTo>
                    <a:pt x="3043925" y="1236163"/>
                  </a:lnTo>
                  <a:lnTo>
                    <a:pt x="3045267" y="1223532"/>
                  </a:lnTo>
                  <a:close/>
                </a:path>
                <a:path w="3122929" h="3613150" extrusionOk="0">
                  <a:moveTo>
                    <a:pt x="3039894" y="1210311"/>
                  </a:moveTo>
                  <a:lnTo>
                    <a:pt x="67441" y="949043"/>
                  </a:lnTo>
                  <a:lnTo>
                    <a:pt x="69085" y="961936"/>
                  </a:lnTo>
                  <a:lnTo>
                    <a:pt x="3043102" y="1223342"/>
                  </a:lnTo>
                  <a:lnTo>
                    <a:pt x="3039894" y="1210311"/>
                  </a:lnTo>
                  <a:close/>
                </a:path>
                <a:path w="3122929" h="3613150" extrusionOk="0">
                  <a:moveTo>
                    <a:pt x="3044393" y="1197957"/>
                  </a:moveTo>
                  <a:lnTo>
                    <a:pt x="68661" y="936401"/>
                  </a:lnTo>
                  <a:lnTo>
                    <a:pt x="66442" y="948955"/>
                  </a:lnTo>
                  <a:lnTo>
                    <a:pt x="3041881" y="1210486"/>
                  </a:lnTo>
                  <a:lnTo>
                    <a:pt x="3044393" y="1197957"/>
                  </a:lnTo>
                  <a:close/>
                </a:path>
                <a:path w="3122929" h="3613150" extrusionOk="0">
                  <a:moveTo>
                    <a:pt x="3045053" y="1185267"/>
                  </a:moveTo>
                  <a:lnTo>
                    <a:pt x="72218" y="923965"/>
                  </a:lnTo>
                  <a:lnTo>
                    <a:pt x="71309" y="936634"/>
                  </a:lnTo>
                  <a:lnTo>
                    <a:pt x="3048818" y="1198346"/>
                  </a:lnTo>
                  <a:lnTo>
                    <a:pt x="3045053" y="1185267"/>
                  </a:lnTo>
                  <a:close/>
                </a:path>
                <a:path w="3122929" h="3613150" extrusionOk="0">
                  <a:moveTo>
                    <a:pt x="3048242" y="1172798"/>
                  </a:moveTo>
                  <a:lnTo>
                    <a:pt x="77664" y="911695"/>
                  </a:lnTo>
                  <a:lnTo>
                    <a:pt x="73664" y="924092"/>
                  </a:lnTo>
                  <a:lnTo>
                    <a:pt x="3047808" y="1185509"/>
                  </a:lnTo>
                  <a:lnTo>
                    <a:pt x="3048242" y="1172798"/>
                  </a:lnTo>
                  <a:close/>
                </a:path>
                <a:path w="3122929" h="3613150" extrusionOk="0">
                  <a:moveTo>
                    <a:pt x="3042491" y="1159543"/>
                  </a:moveTo>
                  <a:lnTo>
                    <a:pt x="71678" y="898420"/>
                  </a:lnTo>
                  <a:lnTo>
                    <a:pt x="71720" y="911172"/>
                  </a:lnTo>
                  <a:lnTo>
                    <a:pt x="3041785" y="1172230"/>
                  </a:lnTo>
                  <a:lnTo>
                    <a:pt x="3042491" y="1159543"/>
                  </a:lnTo>
                  <a:close/>
                </a:path>
                <a:path w="3122929" h="3613150" extrusionOk="0">
                  <a:moveTo>
                    <a:pt x="3045048" y="1147019"/>
                  </a:moveTo>
                  <a:lnTo>
                    <a:pt x="76739" y="886115"/>
                  </a:lnTo>
                  <a:lnTo>
                    <a:pt x="72499" y="898492"/>
                  </a:lnTo>
                  <a:lnTo>
                    <a:pt x="3045200" y="1159782"/>
                  </a:lnTo>
                  <a:lnTo>
                    <a:pt x="3045048" y="1147019"/>
                  </a:lnTo>
                  <a:close/>
                </a:path>
                <a:path w="3122929" h="3613150" extrusionOk="0">
                  <a:moveTo>
                    <a:pt x="3051714" y="1134856"/>
                  </a:moveTo>
                  <a:lnTo>
                    <a:pt x="79050" y="873570"/>
                  </a:lnTo>
                  <a:lnTo>
                    <a:pt x="77081" y="886146"/>
                  </a:lnTo>
                  <a:lnTo>
                    <a:pt x="3049785" y="1147436"/>
                  </a:lnTo>
                  <a:lnTo>
                    <a:pt x="3051714" y="1134856"/>
                  </a:lnTo>
                  <a:close/>
                </a:path>
                <a:path w="3122929" h="3613150" extrusionOk="0">
                  <a:moveTo>
                    <a:pt x="3048897" y="1121860"/>
                  </a:moveTo>
                  <a:lnTo>
                    <a:pt x="75899" y="860544"/>
                  </a:lnTo>
                  <a:lnTo>
                    <a:pt x="77133" y="873401"/>
                  </a:lnTo>
                  <a:lnTo>
                    <a:pt x="3050566" y="1134755"/>
                  </a:lnTo>
                  <a:lnTo>
                    <a:pt x="3048897" y="1121860"/>
                  </a:lnTo>
                  <a:close/>
                </a:path>
                <a:path w="3122929" h="3613150" extrusionOk="0">
                  <a:moveTo>
                    <a:pt x="3051183" y="1109312"/>
                  </a:moveTo>
                  <a:lnTo>
                    <a:pt x="76327" y="847832"/>
                  </a:lnTo>
                  <a:lnTo>
                    <a:pt x="74491" y="860420"/>
                  </a:lnTo>
                  <a:lnTo>
                    <a:pt x="3048626" y="1121836"/>
                  </a:lnTo>
                  <a:lnTo>
                    <a:pt x="3051183" y="1109312"/>
                  </a:lnTo>
                  <a:close/>
                </a:path>
                <a:path w="3122929" h="3613150" extrusionOk="0">
                  <a:moveTo>
                    <a:pt x="3055936" y="1084231"/>
                  </a:moveTo>
                  <a:lnTo>
                    <a:pt x="81249" y="822767"/>
                  </a:lnTo>
                  <a:lnTo>
                    <a:pt x="79020" y="835320"/>
                  </a:lnTo>
                  <a:lnTo>
                    <a:pt x="73473" y="847582"/>
                  </a:lnTo>
                  <a:lnTo>
                    <a:pt x="3051319" y="1109323"/>
                  </a:lnTo>
                  <a:lnTo>
                    <a:pt x="3053424" y="1096760"/>
                  </a:lnTo>
                  <a:lnTo>
                    <a:pt x="3055863" y="1096974"/>
                  </a:lnTo>
                  <a:lnTo>
                    <a:pt x="3055936" y="1084231"/>
                  </a:lnTo>
                  <a:close/>
                </a:path>
                <a:path w="3122929" h="3613150" extrusionOk="0">
                  <a:moveTo>
                    <a:pt x="3057076" y="1058834"/>
                  </a:moveTo>
                  <a:lnTo>
                    <a:pt x="79471" y="797113"/>
                  </a:lnTo>
                  <a:lnTo>
                    <a:pt x="78129" y="809744"/>
                  </a:lnTo>
                  <a:lnTo>
                    <a:pt x="79175" y="822585"/>
                  </a:lnTo>
                  <a:lnTo>
                    <a:pt x="3052956" y="1083969"/>
                  </a:lnTo>
                  <a:lnTo>
                    <a:pt x="3053616" y="1071279"/>
                  </a:lnTo>
                  <a:lnTo>
                    <a:pt x="3056055" y="1071493"/>
                  </a:lnTo>
                  <a:lnTo>
                    <a:pt x="3057076" y="1058834"/>
                  </a:lnTo>
                  <a:close/>
                </a:path>
                <a:path w="3122929" h="3613150" extrusionOk="0">
                  <a:moveTo>
                    <a:pt x="3060495" y="1046385"/>
                  </a:moveTo>
                  <a:lnTo>
                    <a:pt x="82839" y="784660"/>
                  </a:lnTo>
                  <a:lnTo>
                    <a:pt x="81794" y="797317"/>
                  </a:lnTo>
                  <a:lnTo>
                    <a:pt x="3056534" y="1058786"/>
                  </a:lnTo>
                  <a:lnTo>
                    <a:pt x="3060495" y="1046385"/>
                  </a:lnTo>
                  <a:close/>
                </a:path>
                <a:path w="3122929" h="3613150" extrusionOk="0">
                  <a:moveTo>
                    <a:pt x="3059686" y="1033565"/>
                  </a:moveTo>
                  <a:lnTo>
                    <a:pt x="86950" y="772272"/>
                  </a:lnTo>
                  <a:lnTo>
                    <a:pt x="83841" y="784748"/>
                  </a:lnTo>
                  <a:lnTo>
                    <a:pt x="3060728" y="1046406"/>
                  </a:lnTo>
                  <a:lnTo>
                    <a:pt x="3059686" y="1033565"/>
                  </a:lnTo>
                  <a:close/>
                </a:path>
                <a:path w="3122929" h="3613150" extrusionOk="0">
                  <a:moveTo>
                    <a:pt x="3065408" y="1008570"/>
                  </a:moveTo>
                  <a:lnTo>
                    <a:pt x="85233" y="746623"/>
                  </a:lnTo>
                  <a:lnTo>
                    <a:pt x="83021" y="759178"/>
                  </a:lnTo>
                  <a:lnTo>
                    <a:pt x="82911" y="771917"/>
                  </a:lnTo>
                  <a:lnTo>
                    <a:pt x="3056681" y="1033301"/>
                  </a:lnTo>
                  <a:lnTo>
                    <a:pt x="3058471" y="1020709"/>
                  </a:lnTo>
                  <a:lnTo>
                    <a:pt x="3059825" y="1020828"/>
                  </a:lnTo>
                  <a:lnTo>
                    <a:pt x="3065408" y="1008570"/>
                  </a:lnTo>
                  <a:close/>
                </a:path>
                <a:path w="3122929" h="3613150" extrusionOk="0">
                  <a:moveTo>
                    <a:pt x="3064110" y="982958"/>
                  </a:moveTo>
                  <a:lnTo>
                    <a:pt x="88299" y="721395"/>
                  </a:lnTo>
                  <a:lnTo>
                    <a:pt x="89982" y="734292"/>
                  </a:lnTo>
                  <a:lnTo>
                    <a:pt x="88800" y="734188"/>
                  </a:lnTo>
                  <a:lnTo>
                    <a:pt x="87888" y="746857"/>
                  </a:lnTo>
                  <a:lnTo>
                    <a:pt x="3060531" y="1008141"/>
                  </a:lnTo>
                  <a:lnTo>
                    <a:pt x="3063675" y="995669"/>
                  </a:lnTo>
                  <a:lnTo>
                    <a:pt x="3064110" y="982958"/>
                  </a:lnTo>
                  <a:close/>
                </a:path>
                <a:path w="3122929" h="3613150" extrusionOk="0">
                  <a:moveTo>
                    <a:pt x="3060932" y="969930"/>
                  </a:moveTo>
                  <a:lnTo>
                    <a:pt x="89078" y="708714"/>
                  </a:lnTo>
                  <a:lnTo>
                    <a:pt x="87145" y="721294"/>
                  </a:lnTo>
                  <a:lnTo>
                    <a:pt x="3056975" y="982331"/>
                  </a:lnTo>
                  <a:lnTo>
                    <a:pt x="3060932" y="969930"/>
                  </a:lnTo>
                  <a:close/>
                </a:path>
                <a:path w="3122929" h="3613150" extrusionOk="0">
                  <a:moveTo>
                    <a:pt x="3061592" y="957239"/>
                  </a:moveTo>
                  <a:lnTo>
                    <a:pt x="93659" y="696368"/>
                  </a:lnTo>
                  <a:lnTo>
                    <a:pt x="93831" y="709132"/>
                  </a:lnTo>
                  <a:lnTo>
                    <a:pt x="3061790" y="970005"/>
                  </a:lnTo>
                  <a:lnTo>
                    <a:pt x="3061592" y="957239"/>
                  </a:lnTo>
                  <a:close/>
                </a:path>
                <a:path w="3122929" h="3613150" extrusionOk="0">
                  <a:moveTo>
                    <a:pt x="3068292" y="945079"/>
                  </a:moveTo>
                  <a:lnTo>
                    <a:pt x="98459" y="684041"/>
                  </a:lnTo>
                  <a:lnTo>
                    <a:pt x="94516" y="696444"/>
                  </a:lnTo>
                  <a:lnTo>
                    <a:pt x="3066355" y="957658"/>
                  </a:lnTo>
                  <a:lnTo>
                    <a:pt x="3068292" y="945079"/>
                  </a:lnTo>
                  <a:close/>
                </a:path>
                <a:path w="3122929" h="3613150" extrusionOk="0">
                  <a:moveTo>
                    <a:pt x="3065442" y="932079"/>
                  </a:moveTo>
                  <a:lnTo>
                    <a:pt x="91750" y="670702"/>
                  </a:lnTo>
                  <a:lnTo>
                    <a:pt x="91366" y="683418"/>
                  </a:lnTo>
                  <a:lnTo>
                    <a:pt x="3067137" y="944977"/>
                  </a:lnTo>
                  <a:lnTo>
                    <a:pt x="3065442" y="932079"/>
                  </a:lnTo>
                  <a:close/>
                </a:path>
                <a:path w="3122929" h="3613150" extrusionOk="0">
                  <a:moveTo>
                    <a:pt x="3067547" y="919515"/>
                  </a:moveTo>
                  <a:lnTo>
                    <a:pt x="94927" y="658233"/>
                  </a:lnTo>
                  <a:lnTo>
                    <a:pt x="91794" y="670706"/>
                  </a:lnTo>
                  <a:lnTo>
                    <a:pt x="3066661" y="932187"/>
                  </a:lnTo>
                  <a:lnTo>
                    <a:pt x="3067547" y="919515"/>
                  </a:lnTo>
                  <a:close/>
                </a:path>
                <a:path w="3122929" h="3613150" extrusionOk="0">
                  <a:moveTo>
                    <a:pt x="3072407" y="907194"/>
                  </a:moveTo>
                  <a:lnTo>
                    <a:pt x="95599" y="645543"/>
                  </a:lnTo>
                  <a:lnTo>
                    <a:pt x="90051" y="657804"/>
                  </a:lnTo>
                  <a:lnTo>
                    <a:pt x="3070437" y="919769"/>
                  </a:lnTo>
                  <a:lnTo>
                    <a:pt x="3072407" y="907194"/>
                  </a:lnTo>
                  <a:close/>
                </a:path>
                <a:path w="3122929" h="3613150" extrusionOk="0">
                  <a:moveTo>
                    <a:pt x="3069771" y="894213"/>
                  </a:moveTo>
                  <a:lnTo>
                    <a:pt x="99657" y="633151"/>
                  </a:lnTo>
                  <a:lnTo>
                    <a:pt x="97623" y="645721"/>
                  </a:lnTo>
                  <a:lnTo>
                    <a:pt x="3071414" y="907106"/>
                  </a:lnTo>
                  <a:lnTo>
                    <a:pt x="3069771" y="894213"/>
                  </a:lnTo>
                  <a:close/>
                </a:path>
                <a:path w="3122929" h="3613150" extrusionOk="0">
                  <a:moveTo>
                    <a:pt x="3071606" y="881625"/>
                  </a:moveTo>
                  <a:lnTo>
                    <a:pt x="94708" y="619967"/>
                  </a:lnTo>
                  <a:lnTo>
                    <a:pt x="95753" y="632807"/>
                  </a:lnTo>
                  <a:lnTo>
                    <a:pt x="3068507" y="894102"/>
                  </a:lnTo>
                  <a:lnTo>
                    <a:pt x="3071606" y="881625"/>
                  </a:lnTo>
                  <a:close/>
                </a:path>
                <a:path w="3122929" h="3613150" extrusionOk="0">
                  <a:moveTo>
                    <a:pt x="3073666" y="869057"/>
                  </a:moveTo>
                  <a:lnTo>
                    <a:pt x="98901" y="607586"/>
                  </a:lnTo>
                  <a:lnTo>
                    <a:pt x="94937" y="619987"/>
                  </a:lnTo>
                  <a:lnTo>
                    <a:pt x="3072599" y="881713"/>
                  </a:lnTo>
                  <a:lnTo>
                    <a:pt x="3073666" y="869057"/>
                  </a:lnTo>
                  <a:close/>
                </a:path>
                <a:path w="3122929" h="3613150" extrusionOk="0">
                  <a:moveTo>
                    <a:pt x="3076275" y="843789"/>
                  </a:moveTo>
                  <a:lnTo>
                    <a:pt x="102486" y="582403"/>
                  </a:lnTo>
                  <a:lnTo>
                    <a:pt x="101804" y="595092"/>
                  </a:lnTo>
                  <a:lnTo>
                    <a:pt x="100419" y="594971"/>
                  </a:lnTo>
                  <a:lnTo>
                    <a:pt x="98305" y="607534"/>
                  </a:lnTo>
                  <a:lnTo>
                    <a:pt x="3075973" y="869260"/>
                  </a:lnTo>
                  <a:lnTo>
                    <a:pt x="3077318" y="856629"/>
                  </a:lnTo>
                  <a:lnTo>
                    <a:pt x="3076275" y="843789"/>
                  </a:lnTo>
                  <a:close/>
                </a:path>
                <a:path w="3122929" h="3613150" extrusionOk="0">
                  <a:moveTo>
                    <a:pt x="3081952" y="818790"/>
                  </a:moveTo>
                  <a:lnTo>
                    <a:pt x="103630" y="557006"/>
                  </a:lnTo>
                  <a:lnTo>
                    <a:pt x="102542" y="569659"/>
                  </a:lnTo>
                  <a:lnTo>
                    <a:pt x="99600" y="569401"/>
                  </a:lnTo>
                  <a:lnTo>
                    <a:pt x="99490" y="582140"/>
                  </a:lnTo>
                  <a:lnTo>
                    <a:pt x="3074174" y="843604"/>
                  </a:lnTo>
                  <a:lnTo>
                    <a:pt x="3076415" y="831052"/>
                  </a:lnTo>
                  <a:lnTo>
                    <a:pt x="3081952" y="818790"/>
                  </a:lnTo>
                  <a:close/>
                </a:path>
                <a:path w="3122929" h="3613150" extrusionOk="0">
                  <a:moveTo>
                    <a:pt x="3080942" y="805952"/>
                  </a:moveTo>
                  <a:lnTo>
                    <a:pt x="106824" y="544538"/>
                  </a:lnTo>
                  <a:lnTo>
                    <a:pt x="104266" y="557062"/>
                  </a:lnTo>
                  <a:lnTo>
                    <a:pt x="3079108" y="818540"/>
                  </a:lnTo>
                  <a:lnTo>
                    <a:pt x="3080942" y="805952"/>
                  </a:lnTo>
                  <a:close/>
                </a:path>
                <a:path w="3122929" h="3613150" extrusionOk="0">
                  <a:moveTo>
                    <a:pt x="3078306" y="792971"/>
                  </a:moveTo>
                  <a:lnTo>
                    <a:pt x="103724" y="531516"/>
                  </a:lnTo>
                  <a:lnTo>
                    <a:pt x="103765" y="544269"/>
                  </a:lnTo>
                  <a:lnTo>
                    <a:pt x="3079542" y="805829"/>
                  </a:lnTo>
                  <a:lnTo>
                    <a:pt x="3078306" y="792971"/>
                  </a:lnTo>
                  <a:close/>
                </a:path>
                <a:path w="3122929" h="3613150" extrusionOk="0">
                  <a:moveTo>
                    <a:pt x="3078380" y="780229"/>
                  </a:moveTo>
                  <a:lnTo>
                    <a:pt x="108784" y="519212"/>
                  </a:lnTo>
                  <a:lnTo>
                    <a:pt x="104544" y="531588"/>
                  </a:lnTo>
                  <a:lnTo>
                    <a:pt x="3076410" y="792805"/>
                  </a:lnTo>
                  <a:lnTo>
                    <a:pt x="3078380" y="780229"/>
                  </a:lnTo>
                  <a:close/>
                </a:path>
                <a:path w="3122929" h="3613150" extrusionOk="0">
                  <a:moveTo>
                    <a:pt x="3082945" y="767881"/>
                  </a:moveTo>
                  <a:lnTo>
                    <a:pt x="111098" y="506667"/>
                  </a:lnTo>
                  <a:lnTo>
                    <a:pt x="109126" y="519242"/>
                  </a:lnTo>
                  <a:lnTo>
                    <a:pt x="3078696" y="780257"/>
                  </a:lnTo>
                  <a:lnTo>
                    <a:pt x="3082945" y="767881"/>
                  </a:lnTo>
                  <a:close/>
                </a:path>
                <a:path w="3122929" h="3613150" extrusionOk="0">
                  <a:moveTo>
                    <a:pt x="3083726" y="755201"/>
                  </a:moveTo>
                  <a:lnTo>
                    <a:pt x="110290" y="493847"/>
                  </a:lnTo>
                  <a:lnTo>
                    <a:pt x="112537" y="506793"/>
                  </a:lnTo>
                  <a:lnTo>
                    <a:pt x="3083770" y="767954"/>
                  </a:lnTo>
                  <a:lnTo>
                    <a:pt x="3083726" y="755201"/>
                  </a:lnTo>
                  <a:close/>
                </a:path>
                <a:path w="3122929" h="3613150" extrusionOk="0">
                  <a:moveTo>
                    <a:pt x="3081761" y="742279"/>
                  </a:moveTo>
                  <a:lnTo>
                    <a:pt x="107648" y="480865"/>
                  </a:lnTo>
                  <a:lnTo>
                    <a:pt x="107216" y="493576"/>
                  </a:lnTo>
                  <a:lnTo>
                    <a:pt x="3077759" y="754676"/>
                  </a:lnTo>
                  <a:lnTo>
                    <a:pt x="3081761" y="742279"/>
                  </a:lnTo>
                  <a:close/>
                </a:path>
                <a:path w="3122929" h="3613150" extrusionOk="0">
                  <a:moveTo>
                    <a:pt x="3084679" y="729787"/>
                  </a:moveTo>
                  <a:lnTo>
                    <a:pt x="106630" y="468027"/>
                  </a:lnTo>
                  <a:lnTo>
                    <a:pt x="110393" y="481107"/>
                  </a:lnTo>
                  <a:lnTo>
                    <a:pt x="3083025" y="742390"/>
                  </a:lnTo>
                  <a:lnTo>
                    <a:pt x="3084679" y="729787"/>
                  </a:lnTo>
                  <a:close/>
                </a:path>
                <a:path w="3122929" h="3613150" extrusionOk="0">
                  <a:moveTo>
                    <a:pt x="3088997" y="717417"/>
                  </a:moveTo>
                  <a:lnTo>
                    <a:pt x="113294" y="455864"/>
                  </a:lnTo>
                  <a:lnTo>
                    <a:pt x="111066" y="468417"/>
                  </a:lnTo>
                  <a:lnTo>
                    <a:pt x="3087027" y="729993"/>
                  </a:lnTo>
                  <a:lnTo>
                    <a:pt x="3088997" y="717417"/>
                  </a:lnTo>
                  <a:close/>
                </a:path>
                <a:path w="3122929" h="3613150" extrusionOk="0">
                  <a:moveTo>
                    <a:pt x="3086361" y="704437"/>
                  </a:moveTo>
                  <a:lnTo>
                    <a:pt x="112332" y="443030"/>
                  </a:lnTo>
                  <a:lnTo>
                    <a:pt x="115529" y="456060"/>
                  </a:lnTo>
                  <a:lnTo>
                    <a:pt x="3088004" y="717330"/>
                  </a:lnTo>
                  <a:lnTo>
                    <a:pt x="3086361" y="704437"/>
                  </a:lnTo>
                  <a:close/>
                </a:path>
                <a:path w="3122929" h="3613150" extrusionOk="0">
                  <a:moveTo>
                    <a:pt x="3089189" y="691936"/>
                  </a:moveTo>
                  <a:lnTo>
                    <a:pt x="111516" y="430210"/>
                  </a:lnTo>
                  <a:lnTo>
                    <a:pt x="110175" y="442841"/>
                  </a:lnTo>
                  <a:lnTo>
                    <a:pt x="3087084" y="704500"/>
                  </a:lnTo>
                  <a:lnTo>
                    <a:pt x="3089189" y="691936"/>
                  </a:lnTo>
                  <a:close/>
                </a:path>
                <a:path w="3122929" h="3613150" extrusionOk="0">
                  <a:moveTo>
                    <a:pt x="3093891" y="666852"/>
                  </a:moveTo>
                  <a:lnTo>
                    <a:pt x="116998" y="405193"/>
                  </a:lnTo>
                  <a:lnTo>
                    <a:pt x="114884" y="417757"/>
                  </a:lnTo>
                  <a:lnTo>
                    <a:pt x="115134" y="417779"/>
                  </a:lnTo>
                  <a:lnTo>
                    <a:pt x="114368" y="430460"/>
                  </a:lnTo>
                  <a:lnTo>
                    <a:pt x="3088602" y="691885"/>
                  </a:lnTo>
                  <a:lnTo>
                    <a:pt x="3092557" y="679483"/>
                  </a:lnTo>
                  <a:lnTo>
                    <a:pt x="3093891" y="666852"/>
                  </a:lnTo>
                  <a:close/>
                </a:path>
                <a:path w="3122929" h="3613150" extrusionOk="0">
                  <a:moveTo>
                    <a:pt x="3088551" y="653633"/>
                  </a:moveTo>
                  <a:lnTo>
                    <a:pt x="116068" y="392363"/>
                  </a:lnTo>
                  <a:lnTo>
                    <a:pt x="117709" y="405256"/>
                  </a:lnTo>
                  <a:lnTo>
                    <a:pt x="3091734" y="666662"/>
                  </a:lnTo>
                  <a:lnTo>
                    <a:pt x="3088551" y="653633"/>
                  </a:lnTo>
                  <a:close/>
                </a:path>
                <a:path w="3122929" h="3613150" extrusionOk="0">
                  <a:moveTo>
                    <a:pt x="3093665" y="628585"/>
                  </a:moveTo>
                  <a:lnTo>
                    <a:pt x="120845" y="367285"/>
                  </a:lnTo>
                  <a:lnTo>
                    <a:pt x="119933" y="379954"/>
                  </a:lnTo>
                  <a:lnTo>
                    <a:pt x="117289" y="379721"/>
                  </a:lnTo>
                  <a:lnTo>
                    <a:pt x="115066" y="392275"/>
                  </a:lnTo>
                  <a:lnTo>
                    <a:pt x="3091893" y="653927"/>
                  </a:lnTo>
                  <a:lnTo>
                    <a:pt x="3097430" y="641665"/>
                  </a:lnTo>
                  <a:lnTo>
                    <a:pt x="3093665" y="628585"/>
                  </a:lnTo>
                  <a:close/>
                </a:path>
                <a:path w="3122929" h="3613150" extrusionOk="0">
                  <a:moveTo>
                    <a:pt x="3096855" y="616116"/>
                  </a:moveTo>
                  <a:lnTo>
                    <a:pt x="126287" y="355014"/>
                  </a:lnTo>
                  <a:lnTo>
                    <a:pt x="122291" y="367412"/>
                  </a:lnTo>
                  <a:lnTo>
                    <a:pt x="3096420" y="628827"/>
                  </a:lnTo>
                  <a:lnTo>
                    <a:pt x="3096855" y="616116"/>
                  </a:lnTo>
                  <a:close/>
                </a:path>
                <a:path w="3122929" h="3613150" extrusionOk="0">
                  <a:moveTo>
                    <a:pt x="3090697" y="602826"/>
                  </a:moveTo>
                  <a:lnTo>
                    <a:pt x="120302" y="341739"/>
                  </a:lnTo>
                  <a:lnTo>
                    <a:pt x="120344" y="354492"/>
                  </a:lnTo>
                  <a:lnTo>
                    <a:pt x="3090036" y="615517"/>
                  </a:lnTo>
                  <a:lnTo>
                    <a:pt x="3090697" y="602826"/>
                  </a:lnTo>
                  <a:close/>
                </a:path>
                <a:path w="3122929" h="3613150" extrusionOk="0">
                  <a:moveTo>
                    <a:pt x="3093660" y="590338"/>
                  </a:moveTo>
                  <a:lnTo>
                    <a:pt x="126988" y="329578"/>
                  </a:lnTo>
                  <a:lnTo>
                    <a:pt x="124251" y="342086"/>
                  </a:lnTo>
                  <a:lnTo>
                    <a:pt x="3093812" y="603100"/>
                  </a:lnTo>
                  <a:lnTo>
                    <a:pt x="3093660" y="590338"/>
                  </a:lnTo>
                  <a:close/>
                </a:path>
                <a:path w="3122929" h="3613150" extrusionOk="0">
                  <a:moveTo>
                    <a:pt x="3100343" y="578176"/>
                  </a:moveTo>
                  <a:lnTo>
                    <a:pt x="127673" y="316889"/>
                  </a:lnTo>
                  <a:lnTo>
                    <a:pt x="125705" y="329465"/>
                  </a:lnTo>
                  <a:lnTo>
                    <a:pt x="3098416" y="590756"/>
                  </a:lnTo>
                  <a:lnTo>
                    <a:pt x="3100343" y="578176"/>
                  </a:lnTo>
                  <a:close/>
                </a:path>
                <a:path w="3122929" h="3613150" extrusionOk="0">
                  <a:moveTo>
                    <a:pt x="3097510" y="565178"/>
                  </a:moveTo>
                  <a:lnTo>
                    <a:pt x="124499" y="303861"/>
                  </a:lnTo>
                  <a:lnTo>
                    <a:pt x="125736" y="316719"/>
                  </a:lnTo>
                  <a:lnTo>
                    <a:pt x="3099185" y="578074"/>
                  </a:lnTo>
                  <a:lnTo>
                    <a:pt x="3097510" y="565178"/>
                  </a:lnTo>
                  <a:close/>
                </a:path>
                <a:path w="3122929" h="3613150" extrusionOk="0">
                  <a:moveTo>
                    <a:pt x="3099796" y="552630"/>
                  </a:moveTo>
                  <a:lnTo>
                    <a:pt x="124951" y="291152"/>
                  </a:lnTo>
                  <a:lnTo>
                    <a:pt x="123114" y="303739"/>
                  </a:lnTo>
                  <a:lnTo>
                    <a:pt x="3097239" y="565154"/>
                  </a:lnTo>
                  <a:lnTo>
                    <a:pt x="3099796" y="552630"/>
                  </a:lnTo>
                  <a:close/>
                </a:path>
                <a:path w="3122929" h="3613150" extrusionOk="0">
                  <a:moveTo>
                    <a:pt x="3104548" y="527550"/>
                  </a:moveTo>
                  <a:lnTo>
                    <a:pt x="129873" y="266087"/>
                  </a:lnTo>
                  <a:lnTo>
                    <a:pt x="127644" y="278640"/>
                  </a:lnTo>
                  <a:lnTo>
                    <a:pt x="122109" y="290902"/>
                  </a:lnTo>
                  <a:lnTo>
                    <a:pt x="3100428" y="552686"/>
                  </a:lnTo>
                  <a:lnTo>
                    <a:pt x="3102624" y="540130"/>
                  </a:lnTo>
                  <a:lnTo>
                    <a:pt x="3104475" y="540292"/>
                  </a:lnTo>
                  <a:lnTo>
                    <a:pt x="3104548" y="527550"/>
                  </a:lnTo>
                  <a:close/>
                </a:path>
                <a:path w="3122929" h="3613150" extrusionOk="0">
                  <a:moveTo>
                    <a:pt x="3105689" y="502152"/>
                  </a:moveTo>
                  <a:lnTo>
                    <a:pt x="128095" y="240432"/>
                  </a:lnTo>
                  <a:lnTo>
                    <a:pt x="126753" y="253063"/>
                  </a:lnTo>
                  <a:lnTo>
                    <a:pt x="127799" y="265904"/>
                  </a:lnTo>
                  <a:lnTo>
                    <a:pt x="3101568" y="527288"/>
                  </a:lnTo>
                  <a:lnTo>
                    <a:pt x="3102274" y="514601"/>
                  </a:lnTo>
                  <a:lnTo>
                    <a:pt x="3104667" y="514811"/>
                  </a:lnTo>
                  <a:lnTo>
                    <a:pt x="3105689" y="502152"/>
                  </a:lnTo>
                  <a:close/>
                </a:path>
                <a:path w="3122929" h="3613150" extrusionOk="0">
                  <a:moveTo>
                    <a:pt x="3109127" y="489705"/>
                  </a:moveTo>
                  <a:lnTo>
                    <a:pt x="131462" y="227979"/>
                  </a:lnTo>
                  <a:lnTo>
                    <a:pt x="130418" y="240637"/>
                  </a:lnTo>
                  <a:lnTo>
                    <a:pt x="3105147" y="502104"/>
                  </a:lnTo>
                  <a:lnTo>
                    <a:pt x="3109127" y="489705"/>
                  </a:lnTo>
                  <a:close/>
                </a:path>
                <a:path w="3122929" h="3613150" extrusionOk="0">
                  <a:moveTo>
                    <a:pt x="3108304" y="476884"/>
                  </a:moveTo>
                  <a:lnTo>
                    <a:pt x="135574" y="215592"/>
                  </a:lnTo>
                  <a:lnTo>
                    <a:pt x="132464" y="228067"/>
                  </a:lnTo>
                  <a:lnTo>
                    <a:pt x="3109358" y="489726"/>
                  </a:lnTo>
                  <a:lnTo>
                    <a:pt x="3108304" y="476884"/>
                  </a:lnTo>
                  <a:close/>
                </a:path>
                <a:path w="3122929" h="3613150" extrusionOk="0">
                  <a:moveTo>
                    <a:pt x="3114020" y="451889"/>
                  </a:moveTo>
                  <a:lnTo>
                    <a:pt x="133867" y="189944"/>
                  </a:lnTo>
                  <a:lnTo>
                    <a:pt x="131645" y="202497"/>
                  </a:lnTo>
                  <a:lnTo>
                    <a:pt x="131535" y="215237"/>
                  </a:lnTo>
                  <a:lnTo>
                    <a:pt x="3105339" y="476623"/>
                  </a:lnTo>
                  <a:lnTo>
                    <a:pt x="3107083" y="464028"/>
                  </a:lnTo>
                  <a:lnTo>
                    <a:pt x="3108483" y="464151"/>
                  </a:lnTo>
                  <a:lnTo>
                    <a:pt x="3114020" y="451889"/>
                  </a:lnTo>
                  <a:close/>
                </a:path>
                <a:path w="3122929" h="3613150" extrusionOk="0">
                  <a:moveTo>
                    <a:pt x="3112287" y="438987"/>
                  </a:moveTo>
                  <a:lnTo>
                    <a:pt x="137414" y="177507"/>
                  </a:lnTo>
                  <a:lnTo>
                    <a:pt x="136512" y="190176"/>
                  </a:lnTo>
                  <a:lnTo>
                    <a:pt x="3109143" y="451460"/>
                  </a:lnTo>
                  <a:lnTo>
                    <a:pt x="3112287" y="438987"/>
                  </a:lnTo>
                  <a:close/>
                </a:path>
                <a:path w="3122929" h="3613150" extrusionOk="0">
                  <a:moveTo>
                    <a:pt x="3112767" y="426281"/>
                  </a:moveTo>
                  <a:lnTo>
                    <a:pt x="136990" y="164720"/>
                  </a:lnTo>
                  <a:lnTo>
                    <a:pt x="138673" y="177617"/>
                  </a:lnTo>
                  <a:lnTo>
                    <a:pt x="3112333" y="438991"/>
                  </a:lnTo>
                  <a:lnTo>
                    <a:pt x="3112767" y="426281"/>
                  </a:lnTo>
                  <a:close/>
                </a:path>
                <a:path w="3122929" h="3613150" extrusionOk="0">
                  <a:moveTo>
                    <a:pt x="3109544" y="413248"/>
                  </a:moveTo>
                  <a:lnTo>
                    <a:pt x="137769" y="152040"/>
                  </a:lnTo>
                  <a:lnTo>
                    <a:pt x="135837" y="164619"/>
                  </a:lnTo>
                  <a:lnTo>
                    <a:pt x="3105587" y="425649"/>
                  </a:lnTo>
                  <a:lnTo>
                    <a:pt x="3109544" y="413248"/>
                  </a:lnTo>
                  <a:close/>
                </a:path>
                <a:path w="3122929" h="3613150" extrusionOk="0">
                  <a:moveTo>
                    <a:pt x="3110250" y="400561"/>
                  </a:moveTo>
                  <a:lnTo>
                    <a:pt x="142351" y="139694"/>
                  </a:lnTo>
                  <a:lnTo>
                    <a:pt x="142522" y="152458"/>
                  </a:lnTo>
                  <a:lnTo>
                    <a:pt x="3110402" y="413324"/>
                  </a:lnTo>
                  <a:lnTo>
                    <a:pt x="3110250" y="400561"/>
                  </a:lnTo>
                  <a:close/>
                </a:path>
                <a:path w="3122929" h="3613150" extrusionOk="0">
                  <a:moveTo>
                    <a:pt x="3116916" y="388398"/>
                  </a:moveTo>
                  <a:lnTo>
                    <a:pt x="147150" y="127367"/>
                  </a:lnTo>
                  <a:lnTo>
                    <a:pt x="143208" y="139769"/>
                  </a:lnTo>
                  <a:lnTo>
                    <a:pt x="3114987" y="400978"/>
                  </a:lnTo>
                  <a:lnTo>
                    <a:pt x="3116916" y="388398"/>
                  </a:lnTo>
                  <a:close/>
                </a:path>
                <a:path w="3122929" h="3613150" extrusionOk="0">
                  <a:moveTo>
                    <a:pt x="3114099" y="375402"/>
                  </a:moveTo>
                  <a:lnTo>
                    <a:pt x="140441" y="114028"/>
                  </a:lnTo>
                  <a:lnTo>
                    <a:pt x="140023" y="126740"/>
                  </a:lnTo>
                  <a:lnTo>
                    <a:pt x="3115769" y="388297"/>
                  </a:lnTo>
                  <a:lnTo>
                    <a:pt x="3114099" y="375402"/>
                  </a:lnTo>
                  <a:close/>
                </a:path>
                <a:path w="3122929" h="3613150" extrusionOk="0">
                  <a:moveTo>
                    <a:pt x="3116160" y="362834"/>
                  </a:moveTo>
                  <a:lnTo>
                    <a:pt x="143618" y="101558"/>
                  </a:lnTo>
                  <a:lnTo>
                    <a:pt x="140488" y="114032"/>
                  </a:lnTo>
                  <a:lnTo>
                    <a:pt x="3115274" y="375505"/>
                  </a:lnTo>
                  <a:lnTo>
                    <a:pt x="3116160" y="362834"/>
                  </a:lnTo>
                  <a:close/>
                </a:path>
                <a:path w="3122929" h="3613150" extrusionOk="0">
                  <a:moveTo>
                    <a:pt x="3121065" y="350516"/>
                  </a:moveTo>
                  <a:lnTo>
                    <a:pt x="144290" y="88868"/>
                  </a:lnTo>
                  <a:lnTo>
                    <a:pt x="138789" y="101134"/>
                  </a:lnTo>
                  <a:lnTo>
                    <a:pt x="3119050" y="363088"/>
                  </a:lnTo>
                  <a:lnTo>
                    <a:pt x="3121065" y="350516"/>
                  </a:lnTo>
                  <a:close/>
                </a:path>
                <a:path w="3122929" h="3613150" extrusionOk="0">
                  <a:moveTo>
                    <a:pt x="3118384" y="337531"/>
                  </a:moveTo>
                  <a:lnTo>
                    <a:pt x="147806" y="76428"/>
                  </a:lnTo>
                  <a:lnTo>
                    <a:pt x="146288" y="89044"/>
                  </a:lnTo>
                  <a:lnTo>
                    <a:pt x="3120026" y="350425"/>
                  </a:lnTo>
                  <a:lnTo>
                    <a:pt x="3118384" y="337531"/>
                  </a:lnTo>
                  <a:close/>
                </a:path>
                <a:path w="3122929" h="3613150" extrusionOk="0">
                  <a:moveTo>
                    <a:pt x="3119993" y="324924"/>
                  </a:moveTo>
                  <a:lnTo>
                    <a:pt x="142452" y="63209"/>
                  </a:lnTo>
                  <a:lnTo>
                    <a:pt x="141695" y="75891"/>
                  </a:lnTo>
                  <a:lnTo>
                    <a:pt x="3118158" y="337512"/>
                  </a:lnTo>
                  <a:lnTo>
                    <a:pt x="3119993" y="324924"/>
                  </a:lnTo>
                  <a:close/>
                </a:path>
                <a:path w="3122929" h="3613150" extrusionOk="0">
                  <a:moveTo>
                    <a:pt x="3121601" y="312316"/>
                  </a:moveTo>
                  <a:lnTo>
                    <a:pt x="144958" y="50680"/>
                  </a:lnTo>
                  <a:lnTo>
                    <a:pt x="142821" y="63241"/>
                  </a:lnTo>
                  <a:lnTo>
                    <a:pt x="3120625" y="324979"/>
                  </a:lnTo>
                  <a:lnTo>
                    <a:pt x="3121601" y="312316"/>
                  </a:lnTo>
                  <a:close/>
                </a:path>
                <a:path w="3122929" h="3613150" extrusionOk="0">
                  <a:moveTo>
                    <a:pt x="3122894" y="299681"/>
                  </a:moveTo>
                  <a:lnTo>
                    <a:pt x="152246" y="38572"/>
                  </a:lnTo>
                  <a:lnTo>
                    <a:pt x="149082" y="51043"/>
                  </a:lnTo>
                  <a:lnTo>
                    <a:pt x="3120021" y="312177"/>
                  </a:lnTo>
                  <a:lnTo>
                    <a:pt x="3122894" y="299681"/>
                  </a:lnTo>
                  <a:close/>
                </a:path>
                <a:path w="3122929" h="3613150" extrusionOk="0">
                  <a:moveTo>
                    <a:pt x="3117549" y="286462"/>
                  </a:moveTo>
                  <a:lnTo>
                    <a:pt x="163427" y="26806"/>
                  </a:lnTo>
                  <a:lnTo>
                    <a:pt x="156475" y="38943"/>
                  </a:lnTo>
                  <a:lnTo>
                    <a:pt x="3121133" y="299526"/>
                  </a:lnTo>
                  <a:lnTo>
                    <a:pt x="3117549" y="286462"/>
                  </a:lnTo>
                  <a:close/>
                </a:path>
                <a:path w="3122929" h="3613150" extrusionOk="0">
                  <a:moveTo>
                    <a:pt x="3107056" y="272791"/>
                  </a:moveTo>
                  <a:lnTo>
                    <a:pt x="170837" y="14708"/>
                  </a:lnTo>
                  <a:lnTo>
                    <a:pt x="166440" y="27070"/>
                  </a:lnTo>
                  <a:lnTo>
                    <a:pt x="3112852" y="286049"/>
                  </a:lnTo>
                  <a:lnTo>
                    <a:pt x="3107056" y="272791"/>
                  </a:lnTo>
                  <a:close/>
                </a:path>
                <a:path w="3122929" h="3613150" extrusionOk="0">
                  <a:moveTo>
                    <a:pt x="3091911" y="258711"/>
                  </a:moveTo>
                  <a:lnTo>
                    <a:pt x="181677" y="2912"/>
                  </a:lnTo>
                  <a:lnTo>
                    <a:pt x="175223" y="15093"/>
                  </a:lnTo>
                  <a:lnTo>
                    <a:pt x="3094818" y="271715"/>
                  </a:lnTo>
                  <a:lnTo>
                    <a:pt x="3091911" y="258711"/>
                  </a:lnTo>
                  <a:close/>
                </a:path>
                <a:path w="3122929" h="3613150" extrusionOk="0">
                  <a:moveTo>
                    <a:pt x="293590" y="0"/>
                  </a:moveTo>
                  <a:lnTo>
                    <a:pt x="286893" y="12160"/>
                  </a:lnTo>
                  <a:lnTo>
                    <a:pt x="302264" y="13511"/>
                  </a:lnTo>
                  <a:lnTo>
                    <a:pt x="293590" y="0"/>
                  </a:lnTo>
                  <a:close/>
                </a:path>
                <a:path w="3122929" h="3613150" extrusionOk="0">
                  <a:moveTo>
                    <a:pt x="335783" y="3708"/>
                  </a:moveTo>
                  <a:lnTo>
                    <a:pt x="327856" y="3011"/>
                  </a:lnTo>
                  <a:lnTo>
                    <a:pt x="319122" y="14993"/>
                  </a:lnTo>
                  <a:lnTo>
                    <a:pt x="341098" y="16924"/>
                  </a:lnTo>
                  <a:lnTo>
                    <a:pt x="335783" y="3708"/>
                  </a:lnTo>
                  <a:close/>
                </a:path>
                <a:path w="3122929" h="3613150" extrusionOk="0">
                  <a:moveTo>
                    <a:pt x="377693" y="7392"/>
                  </a:moveTo>
                  <a:lnTo>
                    <a:pt x="370079" y="19472"/>
                  </a:lnTo>
                  <a:lnTo>
                    <a:pt x="382948" y="20603"/>
                  </a:lnTo>
                  <a:lnTo>
                    <a:pt x="377693" y="7392"/>
                  </a:lnTo>
                  <a:close/>
                </a:path>
                <a:path w="3122929" h="3613150" extrusionOk="0">
                  <a:moveTo>
                    <a:pt x="479021" y="16298"/>
                  </a:moveTo>
                  <a:lnTo>
                    <a:pt x="472262" y="28453"/>
                  </a:lnTo>
                  <a:lnTo>
                    <a:pt x="487669" y="29807"/>
                  </a:lnTo>
                  <a:lnTo>
                    <a:pt x="479021" y="16298"/>
                  </a:lnTo>
                  <a:close/>
                </a:path>
                <a:path w="3122929" h="3613150" extrusionOk="0">
                  <a:moveTo>
                    <a:pt x="521186" y="20004"/>
                  </a:moveTo>
                  <a:lnTo>
                    <a:pt x="513258" y="19308"/>
                  </a:lnTo>
                  <a:lnTo>
                    <a:pt x="504523" y="31289"/>
                  </a:lnTo>
                  <a:lnTo>
                    <a:pt x="526504" y="33221"/>
                  </a:lnTo>
                  <a:lnTo>
                    <a:pt x="521186" y="20004"/>
                  </a:lnTo>
                  <a:close/>
                </a:path>
                <a:path w="3122929" h="3613150" extrusionOk="0">
                  <a:moveTo>
                    <a:pt x="563095" y="23688"/>
                  </a:moveTo>
                  <a:lnTo>
                    <a:pt x="555485" y="35768"/>
                  </a:lnTo>
                  <a:lnTo>
                    <a:pt x="570075" y="37050"/>
                  </a:lnTo>
                  <a:lnTo>
                    <a:pt x="563095" y="23688"/>
                  </a:lnTo>
                  <a:close/>
                </a:path>
                <a:path w="3122929" h="3613150" extrusionOk="0">
                  <a:moveTo>
                    <a:pt x="664527" y="32603"/>
                  </a:moveTo>
                  <a:lnTo>
                    <a:pt x="664337" y="32587"/>
                  </a:lnTo>
                  <a:lnTo>
                    <a:pt x="657645" y="44748"/>
                  </a:lnTo>
                  <a:lnTo>
                    <a:pt x="673089" y="46105"/>
                  </a:lnTo>
                  <a:lnTo>
                    <a:pt x="664527" y="32603"/>
                  </a:lnTo>
                  <a:close/>
                </a:path>
                <a:path w="3122929" h="3613150" extrusionOk="0">
                  <a:moveTo>
                    <a:pt x="706598" y="36301"/>
                  </a:moveTo>
                  <a:lnTo>
                    <a:pt x="698658" y="35604"/>
                  </a:lnTo>
                  <a:lnTo>
                    <a:pt x="689920" y="47584"/>
                  </a:lnTo>
                  <a:lnTo>
                    <a:pt x="711923" y="49518"/>
                  </a:lnTo>
                  <a:lnTo>
                    <a:pt x="706598" y="36301"/>
                  </a:lnTo>
                  <a:close/>
                </a:path>
                <a:path w="3122929" h="3613150" extrusionOk="0">
                  <a:moveTo>
                    <a:pt x="748482" y="39983"/>
                  </a:moveTo>
                  <a:lnTo>
                    <a:pt x="740868" y="52063"/>
                  </a:lnTo>
                  <a:lnTo>
                    <a:pt x="753737" y="53194"/>
                  </a:lnTo>
                  <a:lnTo>
                    <a:pt x="748482" y="39983"/>
                  </a:lnTo>
                  <a:close/>
                </a:path>
                <a:path w="3122929" h="3613150" extrusionOk="0">
                  <a:moveTo>
                    <a:pt x="850136" y="48918"/>
                  </a:moveTo>
                  <a:lnTo>
                    <a:pt x="849644" y="48875"/>
                  </a:lnTo>
                  <a:lnTo>
                    <a:pt x="843056" y="61044"/>
                  </a:lnTo>
                  <a:lnTo>
                    <a:pt x="858454" y="62398"/>
                  </a:lnTo>
                  <a:lnTo>
                    <a:pt x="850136" y="48918"/>
                  </a:lnTo>
                  <a:close/>
                </a:path>
                <a:path w="3122929" h="3613150" extrusionOk="0">
                  <a:moveTo>
                    <a:pt x="891970" y="52595"/>
                  </a:moveTo>
                  <a:lnTo>
                    <a:pt x="884046" y="51898"/>
                  </a:lnTo>
                  <a:lnTo>
                    <a:pt x="875323" y="63881"/>
                  </a:lnTo>
                  <a:lnTo>
                    <a:pt x="897288" y="65811"/>
                  </a:lnTo>
                  <a:lnTo>
                    <a:pt x="891970" y="52595"/>
                  </a:lnTo>
                  <a:close/>
                </a:path>
                <a:path w="3122929" h="3613150" extrusionOk="0">
                  <a:moveTo>
                    <a:pt x="933847" y="56276"/>
                  </a:moveTo>
                  <a:lnTo>
                    <a:pt x="926233" y="68355"/>
                  </a:lnTo>
                  <a:lnTo>
                    <a:pt x="940863" y="69641"/>
                  </a:lnTo>
                  <a:lnTo>
                    <a:pt x="933847" y="56276"/>
                  </a:lnTo>
                  <a:close/>
                </a:path>
                <a:path w="3122929" h="3613150" extrusionOk="0">
                  <a:moveTo>
                    <a:pt x="1035645" y="65223"/>
                  </a:moveTo>
                  <a:lnTo>
                    <a:pt x="1035000" y="65167"/>
                  </a:lnTo>
                  <a:lnTo>
                    <a:pt x="1028466" y="77341"/>
                  </a:lnTo>
                  <a:lnTo>
                    <a:pt x="1043864" y="78695"/>
                  </a:lnTo>
                  <a:lnTo>
                    <a:pt x="1035645" y="65223"/>
                  </a:lnTo>
                  <a:close/>
                </a:path>
                <a:path w="3122929" h="3613150" extrusionOk="0">
                  <a:moveTo>
                    <a:pt x="1077380" y="68892"/>
                  </a:moveTo>
                  <a:lnTo>
                    <a:pt x="1069451" y="68195"/>
                  </a:lnTo>
                  <a:lnTo>
                    <a:pt x="1060714" y="80176"/>
                  </a:lnTo>
                  <a:lnTo>
                    <a:pt x="1082698" y="82108"/>
                  </a:lnTo>
                  <a:lnTo>
                    <a:pt x="1077380" y="68892"/>
                  </a:lnTo>
                  <a:close/>
                </a:path>
                <a:path w="3122929" h="3613150" extrusionOk="0">
                  <a:moveTo>
                    <a:pt x="1119258" y="72573"/>
                  </a:moveTo>
                  <a:lnTo>
                    <a:pt x="1111643" y="84652"/>
                  </a:lnTo>
                  <a:lnTo>
                    <a:pt x="1126229" y="85934"/>
                  </a:lnTo>
                  <a:lnTo>
                    <a:pt x="1119258" y="72573"/>
                  </a:lnTo>
                  <a:close/>
                </a:path>
                <a:path w="3122929" h="3613150" extrusionOk="0">
                  <a:moveTo>
                    <a:pt x="1206815" y="80269"/>
                  </a:moveTo>
                  <a:lnTo>
                    <a:pt x="1201458" y="92547"/>
                  </a:lnTo>
                  <a:lnTo>
                    <a:pt x="1210038" y="93301"/>
                  </a:lnTo>
                  <a:lnTo>
                    <a:pt x="1206815" y="80269"/>
                  </a:lnTo>
                  <a:close/>
                </a:path>
                <a:path w="3122929" h="3613150" extrusionOk="0">
                  <a:moveTo>
                    <a:pt x="1221212" y="81534"/>
                  </a:moveTo>
                  <a:lnTo>
                    <a:pt x="1220267" y="81451"/>
                  </a:lnTo>
                  <a:lnTo>
                    <a:pt x="1213876" y="93638"/>
                  </a:lnTo>
                  <a:lnTo>
                    <a:pt x="1229274" y="94992"/>
                  </a:lnTo>
                  <a:lnTo>
                    <a:pt x="1221212" y="81534"/>
                  </a:lnTo>
                  <a:close/>
                </a:path>
                <a:path w="3122929" h="3613150" extrusionOk="0">
                  <a:moveTo>
                    <a:pt x="1262746" y="85185"/>
                  </a:moveTo>
                  <a:lnTo>
                    <a:pt x="1254821" y="84488"/>
                  </a:lnTo>
                  <a:lnTo>
                    <a:pt x="1246098" y="96471"/>
                  </a:lnTo>
                  <a:lnTo>
                    <a:pt x="1268063" y="98401"/>
                  </a:lnTo>
                  <a:lnTo>
                    <a:pt x="1262746" y="85185"/>
                  </a:lnTo>
                  <a:close/>
                </a:path>
                <a:path w="3122929" h="3613150" extrusionOk="0">
                  <a:moveTo>
                    <a:pt x="1304668" y="88870"/>
                  </a:moveTo>
                  <a:lnTo>
                    <a:pt x="1297053" y="100949"/>
                  </a:lnTo>
                  <a:lnTo>
                    <a:pt x="1311639" y="102231"/>
                  </a:lnTo>
                  <a:lnTo>
                    <a:pt x="1304668" y="88870"/>
                  </a:lnTo>
                  <a:close/>
                </a:path>
                <a:path w="3122929" h="3613150" extrusionOk="0">
                  <a:moveTo>
                    <a:pt x="1392225" y="96566"/>
                  </a:moveTo>
                  <a:lnTo>
                    <a:pt x="1386869" y="108844"/>
                  </a:lnTo>
                  <a:lnTo>
                    <a:pt x="1395448" y="109598"/>
                  </a:lnTo>
                  <a:lnTo>
                    <a:pt x="1392225" y="96566"/>
                  </a:lnTo>
                  <a:close/>
                </a:path>
                <a:path w="3122929" h="3613150" extrusionOk="0">
                  <a:moveTo>
                    <a:pt x="1406681" y="97836"/>
                  </a:moveTo>
                  <a:lnTo>
                    <a:pt x="1405580" y="97739"/>
                  </a:lnTo>
                  <a:lnTo>
                    <a:pt x="1399286" y="109935"/>
                  </a:lnTo>
                  <a:lnTo>
                    <a:pt x="1414685" y="111289"/>
                  </a:lnTo>
                  <a:lnTo>
                    <a:pt x="1406681" y="97836"/>
                  </a:lnTo>
                  <a:close/>
                </a:path>
                <a:path w="3122929" h="3613150" extrusionOk="0">
                  <a:moveTo>
                    <a:pt x="1448156" y="101482"/>
                  </a:moveTo>
                  <a:lnTo>
                    <a:pt x="1440232" y="100785"/>
                  </a:lnTo>
                  <a:lnTo>
                    <a:pt x="1431509" y="112767"/>
                  </a:lnTo>
                  <a:lnTo>
                    <a:pt x="1453474" y="114698"/>
                  </a:lnTo>
                  <a:lnTo>
                    <a:pt x="1448156" y="101482"/>
                  </a:lnTo>
                  <a:close/>
                </a:path>
                <a:path w="3122929" h="3613150" extrusionOk="0">
                  <a:moveTo>
                    <a:pt x="1490078" y="105166"/>
                  </a:moveTo>
                  <a:lnTo>
                    <a:pt x="1482464" y="117246"/>
                  </a:lnTo>
                  <a:lnTo>
                    <a:pt x="1495333" y="118377"/>
                  </a:lnTo>
                  <a:lnTo>
                    <a:pt x="1490078" y="105166"/>
                  </a:lnTo>
                  <a:close/>
                </a:path>
                <a:path w="3122929" h="3613150" extrusionOk="0">
                  <a:moveTo>
                    <a:pt x="1577635" y="112862"/>
                  </a:moveTo>
                  <a:lnTo>
                    <a:pt x="1572234" y="125137"/>
                  </a:lnTo>
                  <a:lnTo>
                    <a:pt x="1580858" y="125895"/>
                  </a:lnTo>
                  <a:lnTo>
                    <a:pt x="1577635" y="112862"/>
                  </a:lnTo>
                  <a:close/>
                </a:path>
                <a:path w="3122929" h="3613150" extrusionOk="0">
                  <a:moveTo>
                    <a:pt x="1592288" y="114150"/>
                  </a:moveTo>
                  <a:lnTo>
                    <a:pt x="1590892" y="114028"/>
                  </a:lnTo>
                  <a:lnTo>
                    <a:pt x="1584697" y="126232"/>
                  </a:lnTo>
                  <a:lnTo>
                    <a:pt x="1600050" y="127582"/>
                  </a:lnTo>
                  <a:lnTo>
                    <a:pt x="1592288" y="114150"/>
                  </a:lnTo>
                  <a:close/>
                </a:path>
                <a:path w="3122929" h="3613150" extrusionOk="0">
                  <a:moveTo>
                    <a:pt x="1633566" y="117779"/>
                  </a:moveTo>
                  <a:lnTo>
                    <a:pt x="1625642" y="117082"/>
                  </a:lnTo>
                  <a:lnTo>
                    <a:pt x="1616919" y="129064"/>
                  </a:lnTo>
                  <a:lnTo>
                    <a:pt x="1638884" y="130995"/>
                  </a:lnTo>
                  <a:lnTo>
                    <a:pt x="1633566" y="117779"/>
                  </a:lnTo>
                  <a:close/>
                </a:path>
                <a:path w="3122929" h="3613150" extrusionOk="0">
                  <a:moveTo>
                    <a:pt x="1675488" y="121463"/>
                  </a:moveTo>
                  <a:lnTo>
                    <a:pt x="1667874" y="133543"/>
                  </a:lnTo>
                  <a:lnTo>
                    <a:pt x="1682459" y="134825"/>
                  </a:lnTo>
                  <a:lnTo>
                    <a:pt x="1675488" y="121463"/>
                  </a:lnTo>
                  <a:close/>
                </a:path>
                <a:path w="3122929" h="3613150" extrusionOk="0">
                  <a:moveTo>
                    <a:pt x="1763046" y="129159"/>
                  </a:moveTo>
                  <a:lnTo>
                    <a:pt x="1757644" y="141434"/>
                  </a:lnTo>
                  <a:lnTo>
                    <a:pt x="1766269" y="142192"/>
                  </a:lnTo>
                  <a:lnTo>
                    <a:pt x="1763046" y="129159"/>
                  </a:lnTo>
                  <a:close/>
                </a:path>
                <a:path w="3122929" h="3613150" extrusionOk="0">
                  <a:moveTo>
                    <a:pt x="1777798" y="130456"/>
                  </a:moveTo>
                  <a:lnTo>
                    <a:pt x="1776242" y="130319"/>
                  </a:lnTo>
                  <a:lnTo>
                    <a:pt x="1770062" y="142525"/>
                  </a:lnTo>
                  <a:lnTo>
                    <a:pt x="1785460" y="143878"/>
                  </a:lnTo>
                  <a:lnTo>
                    <a:pt x="1777798" y="130456"/>
                  </a:lnTo>
                  <a:close/>
                </a:path>
                <a:path w="3122929" h="3613150" extrusionOk="0">
                  <a:moveTo>
                    <a:pt x="1818976" y="134075"/>
                  </a:moveTo>
                  <a:lnTo>
                    <a:pt x="1811052" y="133379"/>
                  </a:lnTo>
                  <a:lnTo>
                    <a:pt x="1802329" y="145361"/>
                  </a:lnTo>
                  <a:lnTo>
                    <a:pt x="1824294" y="147292"/>
                  </a:lnTo>
                  <a:lnTo>
                    <a:pt x="1818976" y="134075"/>
                  </a:lnTo>
                  <a:close/>
                </a:path>
                <a:path w="3122929" h="3613150" extrusionOk="0">
                  <a:moveTo>
                    <a:pt x="1860899" y="137760"/>
                  </a:moveTo>
                  <a:lnTo>
                    <a:pt x="1853284" y="149840"/>
                  </a:lnTo>
                  <a:lnTo>
                    <a:pt x="1866108" y="150967"/>
                  </a:lnTo>
                  <a:lnTo>
                    <a:pt x="1860899" y="137760"/>
                  </a:lnTo>
                  <a:close/>
                </a:path>
                <a:path w="3122929" h="3613150" extrusionOk="0">
                  <a:moveTo>
                    <a:pt x="1948411" y="145452"/>
                  </a:moveTo>
                  <a:lnTo>
                    <a:pt x="1943054" y="157730"/>
                  </a:lnTo>
                  <a:lnTo>
                    <a:pt x="1951634" y="158485"/>
                  </a:lnTo>
                  <a:lnTo>
                    <a:pt x="1948411" y="145452"/>
                  </a:lnTo>
                  <a:close/>
                </a:path>
                <a:path w="3122929" h="3613150" extrusionOk="0">
                  <a:moveTo>
                    <a:pt x="1963408" y="146770"/>
                  </a:moveTo>
                  <a:lnTo>
                    <a:pt x="1961554" y="146608"/>
                  </a:lnTo>
                  <a:lnTo>
                    <a:pt x="1955472" y="158822"/>
                  </a:lnTo>
                  <a:lnTo>
                    <a:pt x="1970870" y="160175"/>
                  </a:lnTo>
                  <a:lnTo>
                    <a:pt x="1963408" y="146770"/>
                  </a:lnTo>
                  <a:close/>
                </a:path>
                <a:path w="3122929" h="3613150" extrusionOk="0">
                  <a:moveTo>
                    <a:pt x="2004386" y="150372"/>
                  </a:moveTo>
                  <a:lnTo>
                    <a:pt x="1996457" y="149675"/>
                  </a:lnTo>
                  <a:lnTo>
                    <a:pt x="1987720" y="161656"/>
                  </a:lnTo>
                  <a:lnTo>
                    <a:pt x="2009704" y="163589"/>
                  </a:lnTo>
                  <a:lnTo>
                    <a:pt x="2004386" y="150372"/>
                  </a:lnTo>
                  <a:close/>
                </a:path>
                <a:path w="3122929" h="3613150" extrusionOk="0">
                  <a:moveTo>
                    <a:pt x="2046264" y="154053"/>
                  </a:moveTo>
                  <a:lnTo>
                    <a:pt x="2038649" y="166133"/>
                  </a:lnTo>
                  <a:lnTo>
                    <a:pt x="2053280" y="167419"/>
                  </a:lnTo>
                  <a:lnTo>
                    <a:pt x="2046264" y="154053"/>
                  </a:lnTo>
                  <a:close/>
                </a:path>
                <a:path w="3122929" h="3613150" extrusionOk="0">
                  <a:moveTo>
                    <a:pt x="2133821" y="161749"/>
                  </a:moveTo>
                  <a:lnTo>
                    <a:pt x="2128464" y="174027"/>
                  </a:lnTo>
                  <a:lnTo>
                    <a:pt x="2137044" y="174781"/>
                  </a:lnTo>
                  <a:lnTo>
                    <a:pt x="2133821" y="161749"/>
                  </a:lnTo>
                  <a:close/>
                </a:path>
                <a:path w="3122929" h="3613150" extrusionOk="0">
                  <a:moveTo>
                    <a:pt x="2148912" y="163076"/>
                  </a:moveTo>
                  <a:lnTo>
                    <a:pt x="2146907" y="162899"/>
                  </a:lnTo>
                  <a:lnTo>
                    <a:pt x="2140882" y="175119"/>
                  </a:lnTo>
                  <a:lnTo>
                    <a:pt x="2156235" y="176468"/>
                  </a:lnTo>
                  <a:lnTo>
                    <a:pt x="2148912" y="163076"/>
                  </a:lnTo>
                  <a:close/>
                </a:path>
                <a:path w="3122929" h="3613150" extrusionOk="0">
                  <a:moveTo>
                    <a:pt x="2189758" y="166666"/>
                  </a:moveTo>
                  <a:lnTo>
                    <a:pt x="2181844" y="165970"/>
                  </a:lnTo>
                  <a:lnTo>
                    <a:pt x="2173124" y="177953"/>
                  </a:lnTo>
                  <a:lnTo>
                    <a:pt x="2195069" y="179882"/>
                  </a:lnTo>
                  <a:lnTo>
                    <a:pt x="2189758" y="166666"/>
                  </a:lnTo>
                  <a:close/>
                </a:path>
                <a:path w="3122929" h="3613150" extrusionOk="0">
                  <a:moveTo>
                    <a:pt x="2231674" y="170350"/>
                  </a:moveTo>
                  <a:lnTo>
                    <a:pt x="2224060" y="182430"/>
                  </a:lnTo>
                  <a:lnTo>
                    <a:pt x="2238645" y="183712"/>
                  </a:lnTo>
                  <a:lnTo>
                    <a:pt x="2231674" y="170350"/>
                  </a:lnTo>
                  <a:close/>
                </a:path>
                <a:path w="3122929" h="3613150" extrusionOk="0">
                  <a:moveTo>
                    <a:pt x="2319186" y="178042"/>
                  </a:moveTo>
                  <a:lnTo>
                    <a:pt x="2313830" y="190320"/>
                  </a:lnTo>
                  <a:lnTo>
                    <a:pt x="2322454" y="191078"/>
                  </a:lnTo>
                  <a:lnTo>
                    <a:pt x="2319186" y="178042"/>
                  </a:lnTo>
                  <a:close/>
                </a:path>
                <a:path w="3122929" h="3613150" extrusionOk="0">
                  <a:moveTo>
                    <a:pt x="2334522" y="179390"/>
                  </a:moveTo>
                  <a:lnTo>
                    <a:pt x="2332221" y="179188"/>
                  </a:lnTo>
                  <a:lnTo>
                    <a:pt x="2326293" y="191416"/>
                  </a:lnTo>
                  <a:lnTo>
                    <a:pt x="2341646" y="192765"/>
                  </a:lnTo>
                  <a:lnTo>
                    <a:pt x="2334522" y="179390"/>
                  </a:lnTo>
                  <a:close/>
                </a:path>
                <a:path w="3122929" h="3613150" extrusionOk="0">
                  <a:moveTo>
                    <a:pt x="2375161" y="182962"/>
                  </a:moveTo>
                  <a:lnTo>
                    <a:pt x="2367232" y="182265"/>
                  </a:lnTo>
                  <a:lnTo>
                    <a:pt x="2358496" y="194246"/>
                  </a:lnTo>
                  <a:lnTo>
                    <a:pt x="2380480" y="196179"/>
                  </a:lnTo>
                  <a:lnTo>
                    <a:pt x="2375161" y="182962"/>
                  </a:lnTo>
                  <a:close/>
                </a:path>
                <a:path w="3122929" h="3613150" extrusionOk="0">
                  <a:moveTo>
                    <a:pt x="2417084" y="186647"/>
                  </a:moveTo>
                  <a:lnTo>
                    <a:pt x="2409470" y="198727"/>
                  </a:lnTo>
                  <a:lnTo>
                    <a:pt x="2424055" y="200009"/>
                  </a:lnTo>
                  <a:lnTo>
                    <a:pt x="2417084" y="186647"/>
                  </a:lnTo>
                  <a:close/>
                </a:path>
                <a:path w="3122929" h="3613150" extrusionOk="0">
                  <a:moveTo>
                    <a:pt x="2459649" y="190388"/>
                  </a:moveTo>
                  <a:lnTo>
                    <a:pt x="2451676" y="202436"/>
                  </a:lnTo>
                  <a:lnTo>
                    <a:pt x="2464832" y="203593"/>
                  </a:lnTo>
                  <a:lnTo>
                    <a:pt x="2459649" y="190388"/>
                  </a:lnTo>
                  <a:close/>
                </a:path>
                <a:path w="3122929" h="3613150" extrusionOk="0">
                  <a:moveTo>
                    <a:pt x="2504596" y="194339"/>
                  </a:moveTo>
                  <a:lnTo>
                    <a:pt x="2499240" y="206617"/>
                  </a:lnTo>
                  <a:lnTo>
                    <a:pt x="2507819" y="207371"/>
                  </a:lnTo>
                  <a:lnTo>
                    <a:pt x="2504596" y="194339"/>
                  </a:lnTo>
                  <a:close/>
                </a:path>
                <a:path w="3122929" h="3613150" extrusionOk="0">
                  <a:moveTo>
                    <a:pt x="2519994" y="195692"/>
                  </a:moveTo>
                  <a:lnTo>
                    <a:pt x="2517527" y="195476"/>
                  </a:lnTo>
                  <a:lnTo>
                    <a:pt x="2511658" y="207709"/>
                  </a:lnTo>
                  <a:lnTo>
                    <a:pt x="2527056" y="209062"/>
                  </a:lnTo>
                  <a:lnTo>
                    <a:pt x="2519994" y="195692"/>
                  </a:lnTo>
                  <a:close/>
                </a:path>
                <a:path w="3122929" h="3613150" extrusionOk="0">
                  <a:moveTo>
                    <a:pt x="2560571" y="199259"/>
                  </a:moveTo>
                  <a:lnTo>
                    <a:pt x="2552642" y="198562"/>
                  </a:lnTo>
                  <a:lnTo>
                    <a:pt x="2543906" y="210543"/>
                  </a:lnTo>
                  <a:lnTo>
                    <a:pt x="2565890" y="212475"/>
                  </a:lnTo>
                  <a:lnTo>
                    <a:pt x="2560571" y="199259"/>
                  </a:lnTo>
                  <a:close/>
                </a:path>
                <a:path w="3122929" h="3613150" extrusionOk="0">
                  <a:moveTo>
                    <a:pt x="2608862" y="203504"/>
                  </a:moveTo>
                  <a:lnTo>
                    <a:pt x="2602495" y="202944"/>
                  </a:lnTo>
                  <a:lnTo>
                    <a:pt x="2594880" y="215024"/>
                  </a:lnTo>
                  <a:lnTo>
                    <a:pt x="2609465" y="216306"/>
                  </a:lnTo>
                  <a:lnTo>
                    <a:pt x="2608862" y="203504"/>
                  </a:lnTo>
                  <a:close/>
                </a:path>
                <a:path w="3122929" h="3613150" extrusionOk="0">
                  <a:moveTo>
                    <a:pt x="2645060" y="206685"/>
                  </a:moveTo>
                  <a:lnTo>
                    <a:pt x="2637086" y="218733"/>
                  </a:lnTo>
                  <a:lnTo>
                    <a:pt x="2650242" y="219890"/>
                  </a:lnTo>
                  <a:lnTo>
                    <a:pt x="2645060" y="206685"/>
                  </a:lnTo>
                  <a:close/>
                </a:path>
                <a:path w="3122929" h="3613150" extrusionOk="0">
                  <a:moveTo>
                    <a:pt x="2690007" y="210636"/>
                  </a:moveTo>
                  <a:lnTo>
                    <a:pt x="2684650" y="222914"/>
                  </a:lnTo>
                  <a:lnTo>
                    <a:pt x="2693230" y="223668"/>
                  </a:lnTo>
                  <a:lnTo>
                    <a:pt x="2690007" y="210636"/>
                  </a:lnTo>
                  <a:close/>
                </a:path>
                <a:path w="3122929" h="3613150" extrusionOk="0">
                  <a:moveTo>
                    <a:pt x="2705604" y="212007"/>
                  </a:moveTo>
                  <a:lnTo>
                    <a:pt x="2702842" y="211764"/>
                  </a:lnTo>
                  <a:lnTo>
                    <a:pt x="2697068" y="224006"/>
                  </a:lnTo>
                  <a:lnTo>
                    <a:pt x="2712466" y="225359"/>
                  </a:lnTo>
                  <a:lnTo>
                    <a:pt x="2705604" y="212007"/>
                  </a:lnTo>
                  <a:close/>
                </a:path>
                <a:path w="3122929" h="3613150" extrusionOk="0">
                  <a:moveTo>
                    <a:pt x="2745975" y="215555"/>
                  </a:moveTo>
                  <a:lnTo>
                    <a:pt x="2738036" y="214857"/>
                  </a:lnTo>
                  <a:lnTo>
                    <a:pt x="2729297" y="226838"/>
                  </a:lnTo>
                  <a:lnTo>
                    <a:pt x="2751300" y="228772"/>
                  </a:lnTo>
                  <a:lnTo>
                    <a:pt x="2745975" y="215555"/>
                  </a:lnTo>
                  <a:close/>
                </a:path>
                <a:path w="3122929" h="3613150" extrusionOk="0">
                  <a:moveTo>
                    <a:pt x="2787905" y="219241"/>
                  </a:moveTo>
                  <a:lnTo>
                    <a:pt x="2780290" y="231320"/>
                  </a:lnTo>
                  <a:lnTo>
                    <a:pt x="2794876" y="232602"/>
                  </a:lnTo>
                  <a:lnTo>
                    <a:pt x="2787905" y="219241"/>
                  </a:lnTo>
                  <a:close/>
                </a:path>
                <a:path w="3122929" h="3613150" extrusionOk="0">
                  <a:moveTo>
                    <a:pt x="2830464" y="222982"/>
                  </a:moveTo>
                  <a:lnTo>
                    <a:pt x="2822477" y="235029"/>
                  </a:lnTo>
                  <a:lnTo>
                    <a:pt x="2835651" y="236187"/>
                  </a:lnTo>
                  <a:lnTo>
                    <a:pt x="2830464" y="222982"/>
                  </a:lnTo>
                  <a:close/>
                </a:path>
                <a:path w="3122929" h="3613150" extrusionOk="0">
                  <a:moveTo>
                    <a:pt x="2875417" y="226933"/>
                  </a:moveTo>
                  <a:lnTo>
                    <a:pt x="2871127" y="226556"/>
                  </a:lnTo>
                  <a:lnTo>
                    <a:pt x="2866222" y="238874"/>
                  </a:lnTo>
                  <a:lnTo>
                    <a:pt x="2878640" y="239965"/>
                  </a:lnTo>
                  <a:lnTo>
                    <a:pt x="2875417" y="226933"/>
                  </a:lnTo>
                  <a:close/>
                </a:path>
                <a:path w="3122929" h="3613150" extrusionOk="0">
                  <a:moveTo>
                    <a:pt x="2891114" y="228313"/>
                  </a:moveTo>
                  <a:lnTo>
                    <a:pt x="2888192" y="228056"/>
                  </a:lnTo>
                  <a:lnTo>
                    <a:pt x="2882478" y="240302"/>
                  </a:lnTo>
                  <a:lnTo>
                    <a:pt x="2897876" y="241656"/>
                  </a:lnTo>
                  <a:lnTo>
                    <a:pt x="2891114" y="228313"/>
                  </a:lnTo>
                  <a:close/>
                </a:path>
                <a:path w="3122929" h="3613150" extrusionOk="0">
                  <a:moveTo>
                    <a:pt x="2931386" y="231852"/>
                  </a:moveTo>
                  <a:lnTo>
                    <a:pt x="2923446" y="231154"/>
                  </a:lnTo>
                  <a:lnTo>
                    <a:pt x="2914708" y="243135"/>
                  </a:lnTo>
                  <a:lnTo>
                    <a:pt x="2936710" y="245069"/>
                  </a:lnTo>
                  <a:lnTo>
                    <a:pt x="2931386" y="231852"/>
                  </a:lnTo>
                  <a:close/>
                </a:path>
                <a:path w="3122929" h="3613150" extrusionOk="0">
                  <a:moveTo>
                    <a:pt x="2979637" y="236093"/>
                  </a:moveTo>
                  <a:lnTo>
                    <a:pt x="2966767" y="234962"/>
                  </a:lnTo>
                  <a:lnTo>
                    <a:pt x="2959830" y="247101"/>
                  </a:lnTo>
                  <a:lnTo>
                    <a:pt x="2980286" y="248899"/>
                  </a:lnTo>
                  <a:lnTo>
                    <a:pt x="2979637" y="236093"/>
                  </a:lnTo>
                  <a:close/>
                </a:path>
                <a:path w="3122929" h="3613150" extrusionOk="0">
                  <a:moveTo>
                    <a:pt x="3015835" y="239275"/>
                  </a:moveTo>
                  <a:lnTo>
                    <a:pt x="3007861" y="251323"/>
                  </a:lnTo>
                  <a:lnTo>
                    <a:pt x="3021017" y="252479"/>
                  </a:lnTo>
                  <a:lnTo>
                    <a:pt x="3015835" y="239275"/>
                  </a:lnTo>
                  <a:close/>
                </a:path>
                <a:path w="3122929" h="3613150" extrusionOk="0">
                  <a:moveTo>
                    <a:pt x="3063537" y="243468"/>
                  </a:moveTo>
                  <a:lnTo>
                    <a:pt x="3056537" y="242853"/>
                  </a:lnTo>
                  <a:lnTo>
                    <a:pt x="3051587" y="255166"/>
                  </a:lnTo>
                  <a:lnTo>
                    <a:pt x="3063915" y="256250"/>
                  </a:lnTo>
                  <a:lnTo>
                    <a:pt x="3063537" y="243468"/>
                  </a:lnTo>
                  <a:close/>
                </a:path>
              </a:pathLst>
            </a:custGeom>
            <a:solidFill>
              <a:srgbClr val="522958">
                <a:alpha val="4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7" name="Google Shape;177;p8"/>
            <p:cNvPicPr preferRelativeResize="0"/>
            <p:nvPr/>
          </p:nvPicPr>
          <p:blipFill rotWithShape="1">
            <a:blip r:embed="rId10">
              <a:alphaModFix/>
            </a:blip>
            <a:srcRect/>
            <a:stretch/>
          </p:blipFill>
          <p:spPr>
            <a:xfrm>
              <a:off x="8015223" y="1603121"/>
              <a:ext cx="3562857" cy="4009339"/>
            </a:xfrm>
            <a:prstGeom prst="rect">
              <a:avLst/>
            </a:prstGeom>
            <a:noFill/>
            <a:ln>
              <a:noFill/>
            </a:ln>
          </p:spPr>
        </p:pic>
        <p:pic>
          <p:nvPicPr>
            <p:cNvPr id="178" name="Google Shape;178;p8"/>
            <p:cNvPicPr preferRelativeResize="0"/>
            <p:nvPr/>
          </p:nvPicPr>
          <p:blipFill rotWithShape="1">
            <a:blip r:embed="rId11">
              <a:alphaModFix/>
            </a:blip>
            <a:srcRect/>
            <a:stretch/>
          </p:blipFill>
          <p:spPr>
            <a:xfrm>
              <a:off x="8387333" y="1857629"/>
              <a:ext cx="2965142" cy="1801240"/>
            </a:xfrm>
            <a:prstGeom prst="rect">
              <a:avLst/>
            </a:prstGeom>
            <a:noFill/>
            <a:ln>
              <a:noFill/>
            </a:ln>
          </p:spPr>
        </p:pic>
      </p:grpSp>
      <p:sp>
        <p:nvSpPr>
          <p:cNvPr id="179" name="Google Shape;179;p8"/>
          <p:cNvSpPr txBox="1"/>
          <p:nvPr/>
        </p:nvSpPr>
        <p:spPr>
          <a:xfrm>
            <a:off x="1612264" y="2454973"/>
            <a:ext cx="3271500" cy="2368500"/>
          </a:xfrm>
          <a:prstGeom prst="rect">
            <a:avLst/>
          </a:prstGeom>
          <a:noFill/>
          <a:ln>
            <a:noFill/>
          </a:ln>
        </p:spPr>
        <p:txBody>
          <a:bodyPr spcFirstLastPara="1" wrap="square" lIns="0" tIns="12700" rIns="0" bIns="0" anchor="t" anchorCtr="0">
            <a:spAutoFit/>
          </a:bodyPr>
          <a:lstStyle/>
          <a:p>
            <a:pPr marL="31115" marR="0" lvl="0" indent="0" algn="l" rtl="0">
              <a:lnSpc>
                <a:spcPct val="100000"/>
              </a:lnSpc>
              <a:spcBef>
                <a:spcPts val="0"/>
              </a:spcBef>
              <a:spcAft>
                <a:spcPts val="0"/>
              </a:spcAft>
              <a:buNone/>
            </a:pPr>
            <a:r>
              <a:rPr lang="de-DE" sz="1800" dirty="0">
                <a:solidFill>
                  <a:srgbClr val="FFFFFF"/>
                </a:solidFill>
                <a:latin typeface="Times New Roman"/>
                <a:ea typeface="Times New Roman"/>
                <a:cs typeface="Times New Roman"/>
                <a:sym typeface="Times New Roman"/>
              </a:rPr>
              <a:t>Κατα</a:t>
            </a:r>
            <a:r>
              <a:rPr lang="de-DE" sz="1800" dirty="0" err="1">
                <a:solidFill>
                  <a:srgbClr val="FFFFFF"/>
                </a:solidFill>
                <a:latin typeface="Times New Roman"/>
                <a:ea typeface="Times New Roman"/>
                <a:cs typeface="Times New Roman"/>
                <a:sym typeface="Times New Roman"/>
              </a:rPr>
              <a:t>νόηση</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της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δι</a:t>
            </a:r>
            <a:r>
              <a:rPr lang="de-DE" sz="1800" dirty="0">
                <a:solidFill>
                  <a:srgbClr val="FFFFFF"/>
                </a:solidFill>
                <a:latin typeface="Times New Roman"/>
                <a:ea typeface="Times New Roman"/>
                <a:cs typeface="Times New Roman"/>
                <a:sym typeface="Times New Roman"/>
              </a:rPr>
              <a:t>αδικασίας του κοινωνικού αποκλεισμού</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60"/>
              </a:spcBef>
              <a:spcAft>
                <a:spcPts val="0"/>
              </a:spcAft>
              <a:buNone/>
            </a:pPr>
            <a:endParaRPr sz="2050" dirty="0">
              <a:solidFill>
                <a:schemeClr val="dk1"/>
              </a:solidFill>
              <a:latin typeface="Times New Roman"/>
              <a:ea typeface="Times New Roman"/>
              <a:cs typeface="Times New Roman"/>
              <a:sym typeface="Times New Roman"/>
            </a:endParaRPr>
          </a:p>
          <a:p>
            <a:pPr marL="31115" marR="601980" lvl="0" indent="0" algn="l" rtl="0">
              <a:lnSpc>
                <a:spcPct val="100800"/>
              </a:lnSpc>
              <a:spcBef>
                <a:spcPts val="0"/>
              </a:spcBef>
              <a:spcAft>
                <a:spcPts val="0"/>
              </a:spcAft>
              <a:buNone/>
            </a:pPr>
            <a:r>
              <a:rPr lang="de-DE" sz="1800" dirty="0" err="1">
                <a:solidFill>
                  <a:srgbClr val="FFFFFF"/>
                </a:solidFill>
                <a:latin typeface="Times New Roman"/>
                <a:ea typeface="Times New Roman"/>
                <a:cs typeface="Times New Roman"/>
                <a:sym typeface="Times New Roman"/>
              </a:rPr>
              <a:t>Εξερεύνηση</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των</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εννοιών</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φιλί</a:t>
            </a:r>
            <a:r>
              <a:rPr lang="de-DE" sz="1800" dirty="0">
                <a:solidFill>
                  <a:srgbClr val="FFFFFF"/>
                </a:solidFill>
                <a:latin typeface="Times New Roman"/>
                <a:ea typeface="Times New Roman"/>
                <a:cs typeface="Times New Roman"/>
                <a:sym typeface="Times New Roman"/>
              </a:rPr>
              <a:t>α και σχέσεις</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30"/>
              </a:spcBef>
              <a:spcAft>
                <a:spcPts val="0"/>
              </a:spcAft>
              <a:buNone/>
            </a:pPr>
            <a:endParaRPr sz="2350" dirty="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de-DE" sz="1800" dirty="0">
                <a:solidFill>
                  <a:srgbClr val="FFFFFF"/>
                </a:solidFill>
                <a:latin typeface="Times New Roman"/>
                <a:ea typeface="Times New Roman"/>
                <a:cs typeface="Times New Roman"/>
                <a:sym typeface="Times New Roman"/>
              </a:rPr>
              <a:t>Κατα</a:t>
            </a:r>
            <a:r>
              <a:rPr lang="de-DE" sz="1800" dirty="0" err="1">
                <a:solidFill>
                  <a:srgbClr val="FFFFFF"/>
                </a:solidFill>
                <a:latin typeface="Times New Roman"/>
                <a:ea typeface="Times New Roman"/>
                <a:cs typeface="Times New Roman"/>
                <a:sym typeface="Times New Roman"/>
              </a:rPr>
              <a:t>νόηση</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του</a:t>
            </a:r>
            <a:r>
              <a:rPr lang="de-DE" sz="1800" dirty="0">
                <a:solidFill>
                  <a:srgbClr val="FFFFFF"/>
                </a:solidFill>
                <a:latin typeface="Times New Roman"/>
                <a:ea typeface="Times New Roman"/>
                <a:cs typeface="Times New Roman"/>
                <a:sym typeface="Times New Roman"/>
              </a:rPr>
              <a:t> φα</a:t>
            </a:r>
            <a:r>
              <a:rPr lang="de-DE" sz="1800" dirty="0" err="1">
                <a:solidFill>
                  <a:srgbClr val="FFFFFF"/>
                </a:solidFill>
                <a:latin typeface="Times New Roman"/>
                <a:ea typeface="Times New Roman"/>
                <a:cs typeface="Times New Roman"/>
                <a:sym typeface="Times New Roman"/>
              </a:rPr>
              <a:t>ινομένου</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του</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εκφο</a:t>
            </a:r>
            <a:r>
              <a:rPr lang="de-DE" sz="1800" dirty="0">
                <a:solidFill>
                  <a:srgbClr val="FFFFFF"/>
                </a:solidFill>
                <a:latin typeface="Times New Roman"/>
                <a:ea typeface="Times New Roman"/>
                <a:cs typeface="Times New Roman"/>
                <a:sym typeface="Times New Roman"/>
              </a:rPr>
              <a:t>βισμού</a:t>
            </a:r>
            <a:endParaRPr sz="1800" dirty="0">
              <a:solidFill>
                <a:schemeClr val="dk1"/>
              </a:solidFill>
              <a:latin typeface="Times New Roman"/>
              <a:ea typeface="Times New Roman"/>
              <a:cs typeface="Times New Roman"/>
              <a:sym typeface="Times New Roman"/>
            </a:endParaRPr>
          </a:p>
        </p:txBody>
      </p:sp>
      <p:grpSp>
        <p:nvGrpSpPr>
          <p:cNvPr id="6" name="Google Shape;180;p8"/>
          <p:cNvGrpSpPr/>
          <p:nvPr/>
        </p:nvGrpSpPr>
        <p:grpSpPr>
          <a:xfrm>
            <a:off x="694263" y="4047376"/>
            <a:ext cx="748291" cy="582930"/>
            <a:chOff x="694263" y="4047376"/>
            <a:chExt cx="748291" cy="582930"/>
          </a:xfrm>
        </p:grpSpPr>
        <p:sp>
          <p:nvSpPr>
            <p:cNvPr id="181" name="Google Shape;181;p8"/>
            <p:cNvSpPr/>
            <p:nvPr/>
          </p:nvSpPr>
          <p:spPr>
            <a:xfrm>
              <a:off x="707547" y="4060243"/>
              <a:ext cx="661670" cy="556895"/>
            </a:xfrm>
            <a:custGeom>
              <a:avLst/>
              <a:gdLst/>
              <a:ahLst/>
              <a:cxnLst/>
              <a:rect l="l" t="t" r="r" b="b"/>
              <a:pathLst>
                <a:path w="661669" h="556895"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2"/>
                  </a:lnTo>
                  <a:lnTo>
                    <a:pt x="661433" y="168971"/>
                  </a:lnTo>
                  <a:lnTo>
                    <a:pt x="655429" y="124058"/>
                  </a:lnTo>
                  <a:lnTo>
                    <a:pt x="638486" y="83696"/>
                  </a:lnTo>
                  <a:lnTo>
                    <a:pt x="612206" y="49497"/>
                  </a:lnTo>
                  <a:lnTo>
                    <a:pt x="578192" y="23073"/>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8"/>
            <p:cNvSpPr/>
            <p:nvPr/>
          </p:nvSpPr>
          <p:spPr>
            <a:xfrm>
              <a:off x="694263" y="4047376"/>
              <a:ext cx="688340" cy="582930"/>
            </a:xfrm>
            <a:custGeom>
              <a:avLst/>
              <a:gdLst/>
              <a:ahLst/>
              <a:cxnLst/>
              <a:rect l="l" t="t" r="r" b="b"/>
              <a:pathLst>
                <a:path w="688340" h="582929" extrusionOk="0">
                  <a:moveTo>
                    <a:pt x="529722" y="581660"/>
                  </a:moveTo>
                  <a:lnTo>
                    <a:pt x="158253" y="581659"/>
                  </a:lnTo>
                  <a:lnTo>
                    <a:pt x="162843" y="582930"/>
                  </a:lnTo>
                  <a:lnTo>
                    <a:pt x="525173" y="582930"/>
                  </a:lnTo>
                  <a:lnTo>
                    <a:pt x="529722" y="581660"/>
                  </a:lnTo>
                  <a:close/>
                </a:path>
                <a:path w="688340" h="582929"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60"/>
                  </a:lnTo>
                  <a:lnTo>
                    <a:pt x="161415" y="554990"/>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29"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29" extrusionOk="0">
                  <a:moveTo>
                    <a:pt x="94561" y="529589"/>
                  </a:moveTo>
                  <a:lnTo>
                    <a:pt x="95066" y="530859"/>
                  </a:lnTo>
                  <a:lnTo>
                    <a:pt x="96262" y="530859"/>
                  </a:lnTo>
                  <a:lnTo>
                    <a:pt x="94561" y="529589"/>
                  </a:lnTo>
                  <a:close/>
                </a:path>
                <a:path w="688340" h="582929"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29" extrusionOk="0">
                  <a:moveTo>
                    <a:pt x="82652" y="520699"/>
                  </a:moveTo>
                  <a:lnTo>
                    <a:pt x="83143" y="521969"/>
                  </a:lnTo>
                  <a:lnTo>
                    <a:pt x="84237" y="521969"/>
                  </a:lnTo>
                  <a:lnTo>
                    <a:pt x="82652" y="520699"/>
                  </a:lnTo>
                  <a:close/>
                </a:path>
                <a:path w="688340" h="582929" extrusionOk="0">
                  <a:moveTo>
                    <a:pt x="610917" y="515620"/>
                  </a:moveTo>
                  <a:lnTo>
                    <a:pt x="604837" y="521970"/>
                  </a:lnTo>
                  <a:lnTo>
                    <a:pt x="642024" y="521970"/>
                  </a:lnTo>
                  <a:lnTo>
                    <a:pt x="646577" y="516890"/>
                  </a:lnTo>
                  <a:lnTo>
                    <a:pt x="610483" y="516890"/>
                  </a:lnTo>
                  <a:lnTo>
                    <a:pt x="610917" y="515620"/>
                  </a:lnTo>
                  <a:close/>
                </a:path>
                <a:path w="688340" h="582929" extrusionOk="0">
                  <a:moveTo>
                    <a:pt x="77058" y="515619"/>
                  </a:moveTo>
                  <a:lnTo>
                    <a:pt x="77518" y="516889"/>
                  </a:lnTo>
                  <a:lnTo>
                    <a:pt x="78275" y="516889"/>
                  </a:lnTo>
                  <a:lnTo>
                    <a:pt x="77058" y="515619"/>
                  </a:lnTo>
                  <a:close/>
                </a:path>
                <a:path w="688340" h="582929" extrusionOk="0">
                  <a:moveTo>
                    <a:pt x="616335" y="510540"/>
                  </a:moveTo>
                  <a:lnTo>
                    <a:pt x="610483" y="516890"/>
                  </a:lnTo>
                  <a:lnTo>
                    <a:pt x="646577" y="516890"/>
                  </a:lnTo>
                  <a:lnTo>
                    <a:pt x="650875" y="511810"/>
                  </a:lnTo>
                  <a:lnTo>
                    <a:pt x="615855" y="511810"/>
                  </a:lnTo>
                  <a:lnTo>
                    <a:pt x="616335" y="510540"/>
                  </a:lnTo>
                  <a:close/>
                </a:path>
                <a:path w="688340" h="582929" extrusionOk="0">
                  <a:moveTo>
                    <a:pt x="71670" y="510539"/>
                  </a:moveTo>
                  <a:lnTo>
                    <a:pt x="72123" y="511809"/>
                  </a:lnTo>
                  <a:lnTo>
                    <a:pt x="72840" y="511809"/>
                  </a:lnTo>
                  <a:lnTo>
                    <a:pt x="71670" y="510539"/>
                  </a:lnTo>
                  <a:close/>
                </a:path>
                <a:path w="688340" h="582929"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29" extrusionOk="0">
                  <a:moveTo>
                    <a:pt x="52811" y="487679"/>
                  </a:moveTo>
                  <a:lnTo>
                    <a:pt x="53161" y="488949"/>
                  </a:lnTo>
                  <a:lnTo>
                    <a:pt x="53747" y="488949"/>
                  </a:lnTo>
                  <a:lnTo>
                    <a:pt x="52811" y="487679"/>
                  </a:lnTo>
                  <a:close/>
                </a:path>
                <a:path w="688340" h="582929" extrusionOk="0">
                  <a:moveTo>
                    <a:pt x="639194" y="481330"/>
                  </a:moveTo>
                  <a:lnTo>
                    <a:pt x="634828" y="488950"/>
                  </a:lnTo>
                  <a:lnTo>
                    <a:pt x="665390" y="488950"/>
                  </a:lnTo>
                  <a:lnTo>
                    <a:pt x="666122" y="487680"/>
                  </a:lnTo>
                  <a:lnTo>
                    <a:pt x="668774" y="482600"/>
                  </a:lnTo>
                  <a:lnTo>
                    <a:pt x="638851" y="482600"/>
                  </a:lnTo>
                  <a:lnTo>
                    <a:pt x="639194" y="481330"/>
                  </a:lnTo>
                  <a:close/>
                </a:path>
                <a:path w="688340" h="582929" extrusionOk="0">
                  <a:moveTo>
                    <a:pt x="48791" y="481329"/>
                  </a:moveTo>
                  <a:lnTo>
                    <a:pt x="49133" y="482599"/>
                  </a:lnTo>
                  <a:lnTo>
                    <a:pt x="49519" y="482599"/>
                  </a:lnTo>
                  <a:lnTo>
                    <a:pt x="48791" y="481329"/>
                  </a:lnTo>
                  <a:close/>
                </a:path>
                <a:path w="688340" h="582929" extrusionOk="0">
                  <a:moveTo>
                    <a:pt x="642920" y="474980"/>
                  </a:moveTo>
                  <a:lnTo>
                    <a:pt x="638851" y="482600"/>
                  </a:lnTo>
                  <a:lnTo>
                    <a:pt x="668774" y="482600"/>
                  </a:lnTo>
                  <a:lnTo>
                    <a:pt x="670099" y="480060"/>
                  </a:lnTo>
                  <a:lnTo>
                    <a:pt x="671928" y="476250"/>
                  </a:lnTo>
                  <a:lnTo>
                    <a:pt x="642600" y="476250"/>
                  </a:lnTo>
                  <a:lnTo>
                    <a:pt x="642920" y="474980"/>
                  </a:lnTo>
                  <a:close/>
                </a:path>
                <a:path w="688340" h="582929" extrusionOk="0">
                  <a:moveTo>
                    <a:pt x="45087" y="474979"/>
                  </a:moveTo>
                  <a:lnTo>
                    <a:pt x="45391" y="476249"/>
                  </a:lnTo>
                  <a:lnTo>
                    <a:pt x="45762" y="476249"/>
                  </a:lnTo>
                  <a:lnTo>
                    <a:pt x="45087" y="474979"/>
                  </a:lnTo>
                  <a:close/>
                </a:path>
                <a:path w="688340" h="582929"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29" extrusionOk="0">
                  <a:moveTo>
                    <a:pt x="38582" y="461009"/>
                  </a:moveTo>
                  <a:lnTo>
                    <a:pt x="38851" y="462279"/>
                  </a:lnTo>
                  <a:lnTo>
                    <a:pt x="39145" y="462279"/>
                  </a:lnTo>
                  <a:lnTo>
                    <a:pt x="38582" y="461009"/>
                  </a:lnTo>
                  <a:close/>
                </a:path>
                <a:path w="688340" h="582929"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29" extrusionOk="0">
                  <a:moveTo>
                    <a:pt x="33429" y="447039"/>
                  </a:moveTo>
                  <a:lnTo>
                    <a:pt x="33626" y="448309"/>
                  </a:lnTo>
                  <a:lnTo>
                    <a:pt x="33869" y="448309"/>
                  </a:lnTo>
                  <a:lnTo>
                    <a:pt x="33429" y="447039"/>
                  </a:lnTo>
                  <a:close/>
                </a:path>
                <a:path w="688340" h="582929" extrusionOk="0">
                  <a:moveTo>
                    <a:pt x="656635" y="439420"/>
                  </a:moveTo>
                  <a:lnTo>
                    <a:pt x="654372" y="448310"/>
                  </a:lnTo>
                  <a:lnTo>
                    <a:pt x="681934" y="448310"/>
                  </a:lnTo>
                  <a:lnTo>
                    <a:pt x="682283" y="447040"/>
                  </a:lnTo>
                  <a:lnTo>
                    <a:pt x="683736" y="440690"/>
                  </a:lnTo>
                  <a:lnTo>
                    <a:pt x="656475" y="440690"/>
                  </a:lnTo>
                  <a:lnTo>
                    <a:pt x="656635" y="439420"/>
                  </a:lnTo>
                  <a:close/>
                </a:path>
                <a:path w="688340" h="582929" extrusionOk="0">
                  <a:moveTo>
                    <a:pt x="31361" y="439419"/>
                  </a:moveTo>
                  <a:lnTo>
                    <a:pt x="31523" y="440689"/>
                  </a:lnTo>
                  <a:lnTo>
                    <a:pt x="31684" y="440689"/>
                  </a:lnTo>
                  <a:lnTo>
                    <a:pt x="31361" y="439419"/>
                  </a:lnTo>
                  <a:close/>
                </a:path>
                <a:path w="688340" h="582929" extrusionOk="0">
                  <a:moveTo>
                    <a:pt x="658350" y="431800"/>
                  </a:moveTo>
                  <a:lnTo>
                    <a:pt x="656475" y="440690"/>
                  </a:lnTo>
                  <a:lnTo>
                    <a:pt x="683736" y="440690"/>
                  </a:lnTo>
                  <a:lnTo>
                    <a:pt x="684318" y="438150"/>
                  </a:lnTo>
                  <a:lnTo>
                    <a:pt x="685219" y="433070"/>
                  </a:lnTo>
                  <a:lnTo>
                    <a:pt x="658213" y="433070"/>
                  </a:lnTo>
                  <a:lnTo>
                    <a:pt x="658350" y="431800"/>
                  </a:lnTo>
                  <a:close/>
                </a:path>
                <a:path w="688340" h="582929" extrusionOk="0">
                  <a:moveTo>
                    <a:pt x="29637" y="431799"/>
                  </a:moveTo>
                  <a:lnTo>
                    <a:pt x="29774" y="433069"/>
                  </a:lnTo>
                  <a:lnTo>
                    <a:pt x="29906" y="433069"/>
                  </a:lnTo>
                  <a:lnTo>
                    <a:pt x="29637" y="431799"/>
                  </a:lnTo>
                  <a:close/>
                </a:path>
                <a:path w="688340" h="582929"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29" extrusionOk="0">
                  <a:moveTo>
                    <a:pt x="28300" y="424179"/>
                  </a:moveTo>
                  <a:lnTo>
                    <a:pt x="28380" y="425449"/>
                  </a:lnTo>
                  <a:lnTo>
                    <a:pt x="28510" y="425449"/>
                  </a:lnTo>
                  <a:lnTo>
                    <a:pt x="28300" y="424179"/>
                  </a:lnTo>
                  <a:close/>
                </a:path>
                <a:path w="688340" h="582929" extrusionOk="0">
                  <a:moveTo>
                    <a:pt x="659699" y="424180"/>
                  </a:moveTo>
                  <a:lnTo>
                    <a:pt x="659486" y="425450"/>
                  </a:lnTo>
                  <a:lnTo>
                    <a:pt x="659699" y="424180"/>
                  </a:lnTo>
                  <a:close/>
                </a:path>
                <a:path w="688340" h="582929" extrusionOk="0">
                  <a:moveTo>
                    <a:pt x="27797" y="420369"/>
                  </a:moveTo>
                  <a:lnTo>
                    <a:pt x="27838" y="421639"/>
                  </a:lnTo>
                  <a:lnTo>
                    <a:pt x="27797" y="420369"/>
                  </a:lnTo>
                  <a:close/>
                </a:path>
                <a:path w="688340" h="582929" extrusionOk="0">
                  <a:moveTo>
                    <a:pt x="660201" y="420370"/>
                  </a:moveTo>
                  <a:lnTo>
                    <a:pt x="660053" y="421640"/>
                  </a:lnTo>
                  <a:lnTo>
                    <a:pt x="660201" y="420370"/>
                  </a:lnTo>
                  <a:close/>
                </a:path>
                <a:path w="688340" h="582929" extrusionOk="0">
                  <a:moveTo>
                    <a:pt x="27358" y="416559"/>
                  </a:moveTo>
                  <a:lnTo>
                    <a:pt x="27392" y="417829"/>
                  </a:lnTo>
                  <a:lnTo>
                    <a:pt x="27358" y="416559"/>
                  </a:lnTo>
                  <a:close/>
                </a:path>
                <a:path w="688340" h="582929" extrusionOk="0">
                  <a:moveTo>
                    <a:pt x="660636" y="416560"/>
                  </a:moveTo>
                  <a:lnTo>
                    <a:pt x="660516" y="417830"/>
                  </a:lnTo>
                  <a:lnTo>
                    <a:pt x="660636" y="416560"/>
                  </a:lnTo>
                  <a:close/>
                </a:path>
                <a:path w="688340" h="582929" extrusionOk="0">
                  <a:moveTo>
                    <a:pt x="27015" y="412749"/>
                  </a:moveTo>
                  <a:lnTo>
                    <a:pt x="27040" y="414019"/>
                  </a:lnTo>
                  <a:lnTo>
                    <a:pt x="27015" y="412749"/>
                  </a:lnTo>
                  <a:close/>
                </a:path>
                <a:path w="688340" h="582929" extrusionOk="0">
                  <a:moveTo>
                    <a:pt x="26566" y="177799"/>
                  </a:moveTo>
                  <a:lnTo>
                    <a:pt x="26524" y="179069"/>
                  </a:lnTo>
                  <a:lnTo>
                    <a:pt x="26566" y="177799"/>
                  </a:lnTo>
                  <a:close/>
                </a:path>
                <a:path w="688340" h="582929" extrusionOk="0">
                  <a:moveTo>
                    <a:pt x="661381" y="178816"/>
                  </a:moveTo>
                  <a:lnTo>
                    <a:pt x="661384" y="179070"/>
                  </a:lnTo>
                  <a:lnTo>
                    <a:pt x="661381" y="178816"/>
                  </a:lnTo>
                  <a:close/>
                </a:path>
                <a:path w="688340" h="582929" extrusionOk="0">
                  <a:moveTo>
                    <a:pt x="687798" y="173990"/>
                  </a:moveTo>
                  <a:lnTo>
                    <a:pt x="661207" y="173990"/>
                  </a:lnTo>
                  <a:lnTo>
                    <a:pt x="661381" y="178816"/>
                  </a:lnTo>
                  <a:lnTo>
                    <a:pt x="661367" y="177800"/>
                  </a:lnTo>
                  <a:lnTo>
                    <a:pt x="687952" y="177800"/>
                  </a:lnTo>
                  <a:lnTo>
                    <a:pt x="687798" y="173990"/>
                  </a:lnTo>
                  <a:close/>
                </a:path>
                <a:path w="688340" h="582929"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29" extrusionOk="0">
                  <a:moveTo>
                    <a:pt x="36291" y="128269"/>
                  </a:moveTo>
                  <a:lnTo>
                    <a:pt x="36017" y="128269"/>
                  </a:lnTo>
                  <a:lnTo>
                    <a:pt x="35788" y="129539"/>
                  </a:lnTo>
                  <a:lnTo>
                    <a:pt x="36291" y="128269"/>
                  </a:lnTo>
                  <a:close/>
                </a:path>
                <a:path w="688340" h="582929"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29" extrusionOk="0">
                  <a:moveTo>
                    <a:pt x="42269" y="114299"/>
                  </a:moveTo>
                  <a:lnTo>
                    <a:pt x="41926" y="114299"/>
                  </a:lnTo>
                  <a:lnTo>
                    <a:pt x="41649" y="115569"/>
                  </a:lnTo>
                  <a:lnTo>
                    <a:pt x="42269" y="114299"/>
                  </a:lnTo>
                  <a:close/>
                </a:path>
                <a:path w="688340" h="582929" extrusionOk="0">
                  <a:moveTo>
                    <a:pt x="672189" y="107950"/>
                  </a:moveTo>
                  <a:lnTo>
                    <a:pt x="642600" y="107950"/>
                  </a:lnTo>
                  <a:lnTo>
                    <a:pt x="646303" y="115570"/>
                  </a:lnTo>
                  <a:lnTo>
                    <a:pt x="646029" y="114300"/>
                  </a:lnTo>
                  <a:lnTo>
                    <a:pt x="674831" y="114300"/>
                  </a:lnTo>
                  <a:lnTo>
                    <a:pt x="673757" y="111760"/>
                  </a:lnTo>
                  <a:lnTo>
                    <a:pt x="672189" y="107950"/>
                  </a:lnTo>
                  <a:close/>
                </a:path>
                <a:path w="688340" h="582929" extrusionOk="0">
                  <a:moveTo>
                    <a:pt x="45737" y="107949"/>
                  </a:moveTo>
                  <a:lnTo>
                    <a:pt x="45369" y="107949"/>
                  </a:lnTo>
                  <a:lnTo>
                    <a:pt x="45062" y="109219"/>
                  </a:lnTo>
                  <a:lnTo>
                    <a:pt x="45737" y="107949"/>
                  </a:lnTo>
                  <a:close/>
                </a:path>
                <a:path w="688340" h="582929"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29" extrusionOk="0">
                  <a:moveTo>
                    <a:pt x="58076" y="88899"/>
                  </a:moveTo>
                  <a:lnTo>
                    <a:pt x="57484" y="88899"/>
                  </a:lnTo>
                  <a:lnTo>
                    <a:pt x="57075" y="90169"/>
                  </a:lnTo>
                  <a:lnTo>
                    <a:pt x="58076" y="88899"/>
                  </a:lnTo>
                  <a:close/>
                </a:path>
                <a:path w="688340" h="582929"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29" extrusionOk="0">
                  <a:moveTo>
                    <a:pt x="90117" y="57149"/>
                  </a:moveTo>
                  <a:lnTo>
                    <a:pt x="88995" y="57149"/>
                  </a:lnTo>
                  <a:lnTo>
                    <a:pt x="88467" y="58419"/>
                  </a:lnTo>
                  <a:lnTo>
                    <a:pt x="90117" y="57149"/>
                  </a:lnTo>
                  <a:close/>
                </a:path>
                <a:path w="688340" h="582929"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29"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29"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3" name="Google Shape;183;p8"/>
            <p:cNvPicPr preferRelativeResize="0"/>
            <p:nvPr/>
          </p:nvPicPr>
          <p:blipFill rotWithShape="1">
            <a:blip r:embed="rId12">
              <a:alphaModFix/>
            </a:blip>
            <a:srcRect/>
            <a:stretch/>
          </p:blipFill>
          <p:spPr>
            <a:xfrm>
              <a:off x="913447" y="4134485"/>
              <a:ext cx="529107" cy="438784"/>
            </a:xfrm>
            <a:prstGeom prst="rect">
              <a:avLst/>
            </a:prstGeom>
            <a:noFill/>
            <a:ln>
              <a:noFill/>
            </a:ln>
          </p:spPr>
        </p:pic>
      </p:grpSp>
      <p:sp>
        <p:nvSpPr>
          <p:cNvPr id="184" name="Google Shape;184;p8"/>
          <p:cNvSpPr txBox="1"/>
          <p:nvPr/>
        </p:nvSpPr>
        <p:spPr>
          <a:xfrm>
            <a:off x="609600" y="571500"/>
            <a:ext cx="10972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700" b="1">
                <a:solidFill>
                  <a:srgbClr val="FFCC66"/>
                </a:solidFill>
                <a:latin typeface="Times New Roman"/>
                <a:ea typeface="Times New Roman"/>
                <a:cs typeface="Times New Roman"/>
                <a:sym typeface="Times New Roman"/>
              </a:rPr>
              <a:t>Μάθημα 3 - Στόχοι</a:t>
            </a:r>
            <a:endParaRPr sz="2700" b="1">
              <a:solidFill>
                <a:srgbClr val="FFCC66"/>
              </a:solidFill>
              <a:latin typeface="Times New Roman"/>
              <a:ea typeface="Times New Roman"/>
              <a:cs typeface="Times New Roman"/>
              <a:sym typeface="Times New Roman"/>
            </a:endParaRPr>
          </a:p>
        </p:txBody>
      </p:sp>
      <p:sp>
        <p:nvSpPr>
          <p:cNvPr id="185" name="Google Shape;185;p8"/>
          <p:cNvSpPr txBox="1"/>
          <p:nvPr/>
        </p:nvSpPr>
        <p:spPr>
          <a:xfrm>
            <a:off x="694275" y="1466850"/>
            <a:ext cx="27204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600" b="1">
                <a:solidFill>
                  <a:srgbClr val="FFCC66"/>
                </a:solidFill>
                <a:latin typeface="Times New Roman"/>
                <a:ea typeface="Times New Roman"/>
                <a:cs typeface="Times New Roman"/>
                <a:sym typeface="Times New Roman"/>
              </a:rPr>
              <a:t>Συναισθήματα</a:t>
            </a:r>
            <a:endParaRPr sz="2600" b="1">
              <a:solidFill>
                <a:srgbClr val="FFCC66"/>
              </a:solidFill>
              <a:latin typeface="Times New Roman"/>
              <a:ea typeface="Times New Roman"/>
              <a:cs typeface="Times New Roman"/>
              <a:sym typeface="Times New Roman"/>
            </a:endParaRPr>
          </a:p>
        </p:txBody>
      </p:sp>
      <p:sp>
        <p:nvSpPr>
          <p:cNvPr id="186" name="Google Shape;186;p8"/>
          <p:cNvSpPr txBox="1"/>
          <p:nvPr/>
        </p:nvSpPr>
        <p:spPr>
          <a:xfrm>
            <a:off x="803900" y="4991825"/>
            <a:ext cx="5753100" cy="16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600">
                <a:solidFill>
                  <a:schemeClr val="accent3"/>
                </a:solidFill>
                <a:latin typeface="Times New Roman"/>
                <a:ea typeface="Times New Roman"/>
                <a:cs typeface="Times New Roman"/>
                <a:sym typeface="Times New Roman"/>
              </a:rPr>
              <a:t>ΣΗΜΕΙΩΣΗ: Υπάρχουν μικρές διαφορές μεταξύ των προγραμμάτων (π.χ. τα σχολεία ενδέχεται να περιλαμβάνουν διαφορετικό σύνολο δραστηριοτήτων σε σχέση με τα κέντρα φροντίδας εκτός σχολικού ωραρίου). Παρακαλούμε κατεβάστε το αντίστοιχο πρόγραμμα που σας αφορά για όλες τις ακριβείς πληροφορίες</a:t>
            </a:r>
            <a:r>
              <a:rPr lang="de-DE" sz="1300" b="1">
                <a:solidFill>
                  <a:schemeClr val="accent3"/>
                </a:solidFill>
                <a:latin typeface="Times New Roman"/>
                <a:ea typeface="Times New Roman"/>
                <a:cs typeface="Times New Roman"/>
                <a:sym typeface="Times New Roman"/>
              </a:rPr>
              <a:t>.</a:t>
            </a:r>
            <a:endParaRPr sz="1300" b="1">
              <a:solidFill>
                <a:schemeClr val="accent3"/>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2" name="Google Shape;191;p9"/>
          <p:cNvGrpSpPr/>
          <p:nvPr/>
        </p:nvGrpSpPr>
        <p:grpSpPr>
          <a:xfrm>
            <a:off x="11082401" y="6162040"/>
            <a:ext cx="584669" cy="333692"/>
            <a:chOff x="11082401" y="6162040"/>
            <a:chExt cx="584669" cy="333692"/>
          </a:xfrm>
        </p:grpSpPr>
        <p:pic>
          <p:nvPicPr>
            <p:cNvPr id="192" name="Google Shape;192;p9"/>
            <p:cNvPicPr preferRelativeResize="0"/>
            <p:nvPr/>
          </p:nvPicPr>
          <p:blipFill rotWithShape="1">
            <a:blip r:embed="rId3">
              <a:alphaModFix/>
            </a:blip>
            <a:srcRect/>
            <a:stretch/>
          </p:blipFill>
          <p:spPr>
            <a:xfrm>
              <a:off x="11082401" y="6292532"/>
              <a:ext cx="285750" cy="162242"/>
            </a:xfrm>
            <a:prstGeom prst="rect">
              <a:avLst/>
            </a:prstGeom>
            <a:noFill/>
            <a:ln>
              <a:noFill/>
            </a:ln>
          </p:spPr>
        </p:pic>
        <p:pic>
          <p:nvPicPr>
            <p:cNvPr id="193" name="Google Shape;193;p9"/>
            <p:cNvPicPr preferRelativeResize="0"/>
            <p:nvPr/>
          </p:nvPicPr>
          <p:blipFill rotWithShape="1">
            <a:blip r:embed="rId4">
              <a:alphaModFix/>
            </a:blip>
            <a:srcRect/>
            <a:stretch/>
          </p:blipFill>
          <p:spPr>
            <a:xfrm>
              <a:off x="11095101" y="6162040"/>
              <a:ext cx="571969" cy="333692"/>
            </a:xfrm>
            <a:prstGeom prst="rect">
              <a:avLst/>
            </a:prstGeom>
            <a:noFill/>
            <a:ln>
              <a:noFill/>
            </a:ln>
          </p:spPr>
        </p:pic>
      </p:grpSp>
      <p:grpSp>
        <p:nvGrpSpPr>
          <p:cNvPr id="3" name="Google Shape;194;p9"/>
          <p:cNvGrpSpPr/>
          <p:nvPr/>
        </p:nvGrpSpPr>
        <p:grpSpPr>
          <a:xfrm>
            <a:off x="0" y="0"/>
            <a:ext cx="7684583" cy="6859143"/>
            <a:chOff x="0" y="0"/>
            <a:chExt cx="7684583" cy="6859143"/>
          </a:xfrm>
        </p:grpSpPr>
        <p:sp>
          <p:nvSpPr>
            <p:cNvPr id="195" name="Google Shape;195;p9"/>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9"/>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7" name="Google Shape;197;p9"/>
            <p:cNvPicPr preferRelativeResize="0"/>
            <p:nvPr/>
          </p:nvPicPr>
          <p:blipFill rotWithShape="1">
            <a:blip r:embed="rId5">
              <a:alphaModFix/>
            </a:blip>
            <a:srcRect/>
            <a:stretch/>
          </p:blipFill>
          <p:spPr>
            <a:xfrm>
              <a:off x="7261583" y="6791"/>
              <a:ext cx="423000" cy="6852352"/>
            </a:xfrm>
            <a:prstGeom prst="rect">
              <a:avLst/>
            </a:prstGeom>
            <a:noFill/>
            <a:ln>
              <a:noFill/>
            </a:ln>
          </p:spPr>
        </p:pic>
      </p:grpSp>
      <p:grpSp>
        <p:nvGrpSpPr>
          <p:cNvPr id="4" name="Google Shape;198;p9"/>
          <p:cNvGrpSpPr/>
          <p:nvPr/>
        </p:nvGrpSpPr>
        <p:grpSpPr>
          <a:xfrm>
            <a:off x="8015223" y="1603121"/>
            <a:ext cx="3562857" cy="4009339"/>
            <a:chOff x="8015223" y="1603121"/>
            <a:chExt cx="3562857" cy="4009339"/>
          </a:xfrm>
        </p:grpSpPr>
        <p:sp>
          <p:nvSpPr>
            <p:cNvPr id="199" name="Google Shape;199;p9"/>
            <p:cNvSpPr/>
            <p:nvPr/>
          </p:nvSpPr>
          <p:spPr>
            <a:xfrm>
              <a:off x="8404946" y="1954249"/>
              <a:ext cx="3122930" cy="3613150"/>
            </a:xfrm>
            <a:custGeom>
              <a:avLst/>
              <a:gdLst/>
              <a:ahLst/>
              <a:cxnLst/>
              <a:rect l="l" t="t" r="r" b="b"/>
              <a:pathLst>
                <a:path w="3122929" h="3613150" extrusionOk="0">
                  <a:moveTo>
                    <a:pt x="2084041" y="3586845"/>
                  </a:moveTo>
                  <a:lnTo>
                    <a:pt x="2072436" y="3585825"/>
                  </a:lnTo>
                  <a:lnTo>
                    <a:pt x="2074711" y="3598774"/>
                  </a:lnTo>
                  <a:lnTo>
                    <a:pt x="2078955" y="3599147"/>
                  </a:lnTo>
                  <a:lnTo>
                    <a:pt x="2084041" y="3586845"/>
                  </a:lnTo>
                  <a:close/>
                </a:path>
                <a:path w="3122929" h="3613150" extrusionOk="0">
                  <a:moveTo>
                    <a:pt x="2241816" y="3600713"/>
                  </a:moveTo>
                  <a:lnTo>
                    <a:pt x="2084041" y="3586845"/>
                  </a:lnTo>
                  <a:lnTo>
                    <a:pt x="2086406" y="3599802"/>
                  </a:lnTo>
                  <a:lnTo>
                    <a:pt x="2235872" y="3612939"/>
                  </a:lnTo>
                  <a:lnTo>
                    <a:pt x="2241816" y="3600713"/>
                  </a:lnTo>
                  <a:close/>
                </a:path>
                <a:path w="3122929" h="3613150" extrusionOk="0">
                  <a:moveTo>
                    <a:pt x="2059188" y="3571912"/>
                  </a:moveTo>
                  <a:lnTo>
                    <a:pt x="2043384" y="3570522"/>
                  </a:lnTo>
                  <a:lnTo>
                    <a:pt x="2047239" y="3583610"/>
                  </a:lnTo>
                  <a:lnTo>
                    <a:pt x="2052929" y="3584110"/>
                  </a:lnTo>
                  <a:lnTo>
                    <a:pt x="2059188" y="3571912"/>
                  </a:lnTo>
                  <a:close/>
                </a:path>
                <a:path w="3122929" h="3613150" extrusionOk="0">
                  <a:moveTo>
                    <a:pt x="2253720" y="3589010"/>
                  </a:moveTo>
                  <a:lnTo>
                    <a:pt x="2059188" y="3571912"/>
                  </a:lnTo>
                  <a:lnTo>
                    <a:pt x="2059160" y="3584658"/>
                  </a:lnTo>
                  <a:lnTo>
                    <a:pt x="2250757" y="3601499"/>
                  </a:lnTo>
                  <a:lnTo>
                    <a:pt x="2253720" y="3589010"/>
                  </a:lnTo>
                  <a:close/>
                </a:path>
                <a:path w="3122929" h="3613150" extrusionOk="0">
                  <a:moveTo>
                    <a:pt x="2291002" y="3579538"/>
                  </a:moveTo>
                  <a:lnTo>
                    <a:pt x="2030407" y="3556633"/>
                  </a:lnTo>
                  <a:lnTo>
                    <a:pt x="2030243" y="3569367"/>
                  </a:lnTo>
                  <a:lnTo>
                    <a:pt x="2285465" y="3591800"/>
                  </a:lnTo>
                  <a:lnTo>
                    <a:pt x="2291002" y="3579538"/>
                  </a:lnTo>
                  <a:close/>
                </a:path>
                <a:path w="3122929" h="3613150" extrusionOk="0">
                  <a:moveTo>
                    <a:pt x="2299745" y="3567558"/>
                  </a:moveTo>
                  <a:lnTo>
                    <a:pt x="2018288" y="3542819"/>
                  </a:lnTo>
                  <a:lnTo>
                    <a:pt x="2018531" y="3555589"/>
                  </a:lnTo>
                  <a:lnTo>
                    <a:pt x="2298995" y="3580241"/>
                  </a:lnTo>
                  <a:lnTo>
                    <a:pt x="2299745" y="3567558"/>
                  </a:lnTo>
                  <a:close/>
                </a:path>
                <a:path w="3122929" h="3613150" extrusionOk="0">
                  <a:moveTo>
                    <a:pt x="2317114" y="3556335"/>
                  </a:moveTo>
                  <a:lnTo>
                    <a:pt x="1997139" y="3528211"/>
                  </a:lnTo>
                  <a:lnTo>
                    <a:pt x="1998239" y="3541056"/>
                  </a:lnTo>
                  <a:lnTo>
                    <a:pt x="2312434" y="3568673"/>
                  </a:lnTo>
                  <a:lnTo>
                    <a:pt x="2317114" y="3556335"/>
                  </a:lnTo>
                  <a:close/>
                </a:path>
                <a:path w="3122929" h="3613150" extrusionOk="0">
                  <a:moveTo>
                    <a:pt x="2336466" y="3545287"/>
                  </a:moveTo>
                  <a:lnTo>
                    <a:pt x="1989897" y="3514825"/>
                  </a:lnTo>
                  <a:lnTo>
                    <a:pt x="1990455" y="3527623"/>
                  </a:lnTo>
                  <a:lnTo>
                    <a:pt x="2331010" y="3557557"/>
                  </a:lnTo>
                  <a:lnTo>
                    <a:pt x="2336466" y="3545287"/>
                  </a:lnTo>
                  <a:close/>
                </a:path>
                <a:path w="3122929" h="3613150" extrusionOk="0">
                  <a:moveTo>
                    <a:pt x="2325614" y="3531585"/>
                  </a:moveTo>
                  <a:lnTo>
                    <a:pt x="1975746" y="3500832"/>
                  </a:lnTo>
                  <a:lnTo>
                    <a:pt x="1978834" y="3513853"/>
                  </a:lnTo>
                  <a:lnTo>
                    <a:pt x="2336469" y="3545288"/>
                  </a:lnTo>
                  <a:lnTo>
                    <a:pt x="2325614" y="3531585"/>
                  </a:lnTo>
                  <a:close/>
                </a:path>
                <a:path w="3122929" h="3613150" extrusionOk="0">
                  <a:moveTo>
                    <a:pt x="2325614" y="3531585"/>
                  </a:moveTo>
                  <a:lnTo>
                    <a:pt x="2336469" y="3545288"/>
                  </a:lnTo>
                  <a:lnTo>
                    <a:pt x="2337251" y="3543807"/>
                  </a:lnTo>
                  <a:lnTo>
                    <a:pt x="2325614" y="3531585"/>
                  </a:lnTo>
                  <a:close/>
                </a:path>
                <a:path w="3122929" h="3613150" extrusionOk="0">
                  <a:moveTo>
                    <a:pt x="2337251" y="3543807"/>
                  </a:moveTo>
                  <a:lnTo>
                    <a:pt x="2336469" y="3545288"/>
                  </a:lnTo>
                  <a:lnTo>
                    <a:pt x="2338862" y="3545498"/>
                  </a:lnTo>
                  <a:lnTo>
                    <a:pt x="2337251" y="3543807"/>
                  </a:lnTo>
                  <a:close/>
                </a:path>
                <a:path w="3122929" h="3613150" extrusionOk="0">
                  <a:moveTo>
                    <a:pt x="2342909" y="3533105"/>
                  </a:moveTo>
                  <a:lnTo>
                    <a:pt x="2325614" y="3531585"/>
                  </a:lnTo>
                  <a:lnTo>
                    <a:pt x="2337251" y="3543807"/>
                  </a:lnTo>
                  <a:lnTo>
                    <a:pt x="2342909" y="3533105"/>
                  </a:lnTo>
                  <a:close/>
                </a:path>
                <a:path w="3122929" h="3613150" extrusionOk="0">
                  <a:moveTo>
                    <a:pt x="2358335" y="3521712"/>
                  </a:moveTo>
                  <a:lnTo>
                    <a:pt x="1969227" y="3487510"/>
                  </a:lnTo>
                  <a:lnTo>
                    <a:pt x="1969469" y="3500281"/>
                  </a:lnTo>
                  <a:lnTo>
                    <a:pt x="2355598" y="3534220"/>
                  </a:lnTo>
                  <a:lnTo>
                    <a:pt x="2358335" y="3521712"/>
                  </a:lnTo>
                  <a:close/>
                </a:path>
                <a:path w="3122929" h="3613150" extrusionOk="0">
                  <a:moveTo>
                    <a:pt x="2368298" y="3509838"/>
                  </a:moveTo>
                  <a:lnTo>
                    <a:pt x="1966275" y="3474502"/>
                  </a:lnTo>
                  <a:lnTo>
                    <a:pt x="1966382" y="3487260"/>
                  </a:lnTo>
                  <a:lnTo>
                    <a:pt x="2364296" y="3522236"/>
                  </a:lnTo>
                  <a:lnTo>
                    <a:pt x="2368298" y="3509838"/>
                  </a:lnTo>
                  <a:close/>
                </a:path>
                <a:path w="3122929" h="3613150" extrusionOk="0">
                  <a:moveTo>
                    <a:pt x="2371577" y="3497378"/>
                  </a:moveTo>
                  <a:lnTo>
                    <a:pt x="1958717" y="3461089"/>
                  </a:lnTo>
                  <a:lnTo>
                    <a:pt x="1961714" y="3474101"/>
                  </a:lnTo>
                  <a:lnTo>
                    <a:pt x="2370285" y="3510013"/>
                  </a:lnTo>
                  <a:lnTo>
                    <a:pt x="2371577" y="3497378"/>
                  </a:lnTo>
                  <a:close/>
                </a:path>
                <a:path w="3122929" h="3613150" extrusionOk="0">
                  <a:moveTo>
                    <a:pt x="2383256" y="3485655"/>
                  </a:moveTo>
                  <a:lnTo>
                    <a:pt x="1949804" y="3447556"/>
                  </a:lnTo>
                  <a:lnTo>
                    <a:pt x="1950002" y="3460323"/>
                  </a:lnTo>
                  <a:lnTo>
                    <a:pt x="2379435" y="3498068"/>
                  </a:lnTo>
                  <a:lnTo>
                    <a:pt x="2383256" y="3485655"/>
                  </a:lnTo>
                  <a:close/>
                </a:path>
                <a:path w="3122929" h="3613150" extrusionOk="0">
                  <a:moveTo>
                    <a:pt x="2395125" y="3461201"/>
                  </a:moveTo>
                  <a:lnTo>
                    <a:pt x="1945164" y="3421651"/>
                  </a:lnTo>
                  <a:lnTo>
                    <a:pt x="1944188" y="3434314"/>
                  </a:lnTo>
                  <a:lnTo>
                    <a:pt x="1945001" y="3434385"/>
                  </a:lnTo>
                  <a:lnTo>
                    <a:pt x="1944385" y="3447080"/>
                  </a:lnTo>
                  <a:lnTo>
                    <a:pt x="2388930" y="3486154"/>
                  </a:lnTo>
                  <a:lnTo>
                    <a:pt x="2393331" y="3473792"/>
                  </a:lnTo>
                  <a:lnTo>
                    <a:pt x="2395125" y="3461201"/>
                  </a:lnTo>
                  <a:close/>
                </a:path>
                <a:path w="3122929" h="3613150" extrusionOk="0">
                  <a:moveTo>
                    <a:pt x="2397429" y="3448654"/>
                  </a:moveTo>
                  <a:lnTo>
                    <a:pt x="1938961" y="3408356"/>
                  </a:lnTo>
                  <a:lnTo>
                    <a:pt x="1941055" y="3421289"/>
                  </a:lnTo>
                  <a:lnTo>
                    <a:pt x="2395640" y="3461246"/>
                  </a:lnTo>
                  <a:lnTo>
                    <a:pt x="2397429" y="3448654"/>
                  </a:lnTo>
                  <a:close/>
                </a:path>
                <a:path w="3122929" h="3613150" extrusionOk="0">
                  <a:moveTo>
                    <a:pt x="2405405" y="3436606"/>
                  </a:moveTo>
                  <a:lnTo>
                    <a:pt x="1935738" y="3395324"/>
                  </a:lnTo>
                  <a:lnTo>
                    <a:pt x="1936658" y="3408154"/>
                  </a:lnTo>
                  <a:lnTo>
                    <a:pt x="2402667" y="3449115"/>
                  </a:lnTo>
                  <a:lnTo>
                    <a:pt x="2405405" y="3436606"/>
                  </a:lnTo>
                  <a:close/>
                </a:path>
                <a:path w="3122929" h="3613150" extrusionOk="0">
                  <a:moveTo>
                    <a:pt x="2407465" y="3424038"/>
                  </a:moveTo>
                  <a:lnTo>
                    <a:pt x="1939063" y="3382867"/>
                  </a:lnTo>
                  <a:lnTo>
                    <a:pt x="1935783" y="3395328"/>
                  </a:lnTo>
                  <a:lnTo>
                    <a:pt x="2403779" y="3436463"/>
                  </a:lnTo>
                  <a:lnTo>
                    <a:pt x="2407465" y="3424038"/>
                  </a:lnTo>
                  <a:close/>
                </a:path>
                <a:path w="3122929" h="3613150" extrusionOk="0">
                  <a:moveTo>
                    <a:pt x="2409390" y="3411459"/>
                  </a:moveTo>
                  <a:lnTo>
                    <a:pt x="1938865" y="3370101"/>
                  </a:lnTo>
                  <a:lnTo>
                    <a:pt x="1937302" y="3382713"/>
                  </a:lnTo>
                  <a:lnTo>
                    <a:pt x="2408549" y="3424134"/>
                  </a:lnTo>
                  <a:lnTo>
                    <a:pt x="2409390" y="3411459"/>
                  </a:lnTo>
                  <a:close/>
                </a:path>
                <a:path w="3122929" h="3613150" extrusionOk="0">
                  <a:moveTo>
                    <a:pt x="2403819" y="3398220"/>
                  </a:moveTo>
                  <a:lnTo>
                    <a:pt x="1940158" y="3357466"/>
                  </a:lnTo>
                  <a:lnTo>
                    <a:pt x="1939317" y="3370141"/>
                  </a:lnTo>
                  <a:lnTo>
                    <a:pt x="2403204" y="3410915"/>
                  </a:lnTo>
                  <a:lnTo>
                    <a:pt x="2403819" y="3398220"/>
                  </a:lnTo>
                  <a:close/>
                </a:path>
                <a:path w="3122929" h="3613150" extrusionOk="0">
                  <a:moveTo>
                    <a:pt x="2408273" y="3385862"/>
                  </a:moveTo>
                  <a:lnTo>
                    <a:pt x="1937748" y="3344505"/>
                  </a:lnTo>
                  <a:lnTo>
                    <a:pt x="1937674" y="3357248"/>
                  </a:lnTo>
                  <a:lnTo>
                    <a:pt x="2407251" y="3398522"/>
                  </a:lnTo>
                  <a:lnTo>
                    <a:pt x="2408273" y="3385862"/>
                  </a:lnTo>
                  <a:close/>
                </a:path>
                <a:path w="3122929" h="3613150" extrusionOk="0">
                  <a:moveTo>
                    <a:pt x="2414250" y="3373639"/>
                  </a:moveTo>
                  <a:lnTo>
                    <a:pt x="1941389" y="3332076"/>
                  </a:lnTo>
                  <a:lnTo>
                    <a:pt x="1940322" y="3344731"/>
                  </a:lnTo>
                  <a:lnTo>
                    <a:pt x="2412313" y="3386218"/>
                  </a:lnTo>
                  <a:lnTo>
                    <a:pt x="2414250" y="3373639"/>
                  </a:lnTo>
                  <a:close/>
                </a:path>
                <a:path w="3122929" h="3613150" extrusionOk="0">
                  <a:moveTo>
                    <a:pt x="2411400" y="3360639"/>
                  </a:moveTo>
                  <a:lnTo>
                    <a:pt x="1944578" y="3319607"/>
                  </a:lnTo>
                  <a:lnTo>
                    <a:pt x="1942021" y="3332132"/>
                  </a:lnTo>
                  <a:lnTo>
                    <a:pt x="2413095" y="3373537"/>
                  </a:lnTo>
                  <a:lnTo>
                    <a:pt x="2411400" y="3360639"/>
                  </a:lnTo>
                  <a:close/>
                </a:path>
                <a:path w="3122929" h="3613150" extrusionOk="0">
                  <a:moveTo>
                    <a:pt x="2413731" y="3348095"/>
                  </a:moveTo>
                  <a:lnTo>
                    <a:pt x="1941490" y="3306587"/>
                  </a:lnTo>
                  <a:lnTo>
                    <a:pt x="1941526" y="3319339"/>
                  </a:lnTo>
                  <a:lnTo>
                    <a:pt x="2411129" y="3360616"/>
                  </a:lnTo>
                  <a:lnTo>
                    <a:pt x="2413731" y="3348095"/>
                  </a:lnTo>
                  <a:close/>
                </a:path>
                <a:path w="3122929" h="3613150" extrusionOk="0">
                  <a:moveTo>
                    <a:pt x="2417281" y="3335658"/>
                  </a:moveTo>
                  <a:lnTo>
                    <a:pt x="1946531" y="3294281"/>
                  </a:lnTo>
                  <a:lnTo>
                    <a:pt x="1942307" y="3306659"/>
                  </a:lnTo>
                  <a:lnTo>
                    <a:pt x="2415447" y="3348246"/>
                  </a:lnTo>
                  <a:lnTo>
                    <a:pt x="2417281" y="3335658"/>
                  </a:lnTo>
                  <a:close/>
                </a:path>
                <a:path w="3122929" h="3613150" extrusionOk="0">
                  <a:moveTo>
                    <a:pt x="2418484" y="3323015"/>
                  </a:moveTo>
                  <a:lnTo>
                    <a:pt x="1948862" y="3281737"/>
                  </a:lnTo>
                  <a:lnTo>
                    <a:pt x="1946892" y="3294313"/>
                  </a:lnTo>
                  <a:lnTo>
                    <a:pt x="2418365" y="3335754"/>
                  </a:lnTo>
                  <a:lnTo>
                    <a:pt x="2418484" y="3323015"/>
                  </a:lnTo>
                  <a:close/>
                </a:path>
                <a:path w="3122929" h="3613150" extrusionOk="0">
                  <a:moveTo>
                    <a:pt x="2415577" y="3310011"/>
                  </a:moveTo>
                  <a:lnTo>
                    <a:pt x="1948078" y="3268919"/>
                  </a:lnTo>
                  <a:lnTo>
                    <a:pt x="1950307" y="3281864"/>
                  </a:lnTo>
                  <a:lnTo>
                    <a:pt x="2415052" y="3322713"/>
                  </a:lnTo>
                  <a:lnTo>
                    <a:pt x="2415577" y="3310011"/>
                  </a:lnTo>
                  <a:close/>
                </a:path>
                <a:path w="3122929" h="3613150" extrusionOk="0">
                  <a:moveTo>
                    <a:pt x="2419624" y="3297617"/>
                  </a:moveTo>
                  <a:lnTo>
                    <a:pt x="1946119" y="3255998"/>
                  </a:lnTo>
                  <a:lnTo>
                    <a:pt x="1944284" y="3268586"/>
                  </a:lnTo>
                  <a:lnTo>
                    <a:pt x="2418557" y="3310273"/>
                  </a:lnTo>
                  <a:lnTo>
                    <a:pt x="2419624" y="3297617"/>
                  </a:lnTo>
                  <a:close/>
                </a:path>
                <a:path w="3122929" h="3613150" extrusionOk="0">
                  <a:moveTo>
                    <a:pt x="2423043" y="3285169"/>
                  </a:moveTo>
                  <a:lnTo>
                    <a:pt x="1944386" y="3243097"/>
                  </a:lnTo>
                  <a:lnTo>
                    <a:pt x="1948151" y="3256177"/>
                  </a:lnTo>
                  <a:lnTo>
                    <a:pt x="2419082" y="3297570"/>
                  </a:lnTo>
                  <a:lnTo>
                    <a:pt x="2423043" y="3285169"/>
                  </a:lnTo>
                  <a:close/>
                </a:path>
                <a:path w="3122929" h="3613150" extrusionOk="0">
                  <a:moveTo>
                    <a:pt x="2422233" y="3272349"/>
                  </a:moveTo>
                  <a:lnTo>
                    <a:pt x="1951323" y="3230958"/>
                  </a:lnTo>
                  <a:lnTo>
                    <a:pt x="1948811" y="3243486"/>
                  </a:lnTo>
                  <a:lnTo>
                    <a:pt x="2423276" y="3285189"/>
                  </a:lnTo>
                  <a:lnTo>
                    <a:pt x="2422233" y="3272349"/>
                  </a:lnTo>
                  <a:close/>
                </a:path>
                <a:path w="3122929" h="3613150" extrusionOk="0">
                  <a:moveTo>
                    <a:pt x="2420973" y="3259489"/>
                  </a:moveTo>
                  <a:lnTo>
                    <a:pt x="1950108" y="3218102"/>
                  </a:lnTo>
                  <a:lnTo>
                    <a:pt x="1953310" y="3231132"/>
                  </a:lnTo>
                  <a:lnTo>
                    <a:pt x="2419229" y="3272085"/>
                  </a:lnTo>
                  <a:lnTo>
                    <a:pt x="2420973" y="3259489"/>
                  </a:lnTo>
                  <a:close/>
                </a:path>
                <a:path w="3122929" h="3613150" extrusionOk="0">
                  <a:moveTo>
                    <a:pt x="2427956" y="3247354"/>
                  </a:moveTo>
                  <a:lnTo>
                    <a:pt x="1949298" y="3205282"/>
                  </a:lnTo>
                  <a:lnTo>
                    <a:pt x="1947954" y="3217912"/>
                  </a:lnTo>
                  <a:lnTo>
                    <a:pt x="2422373" y="3259612"/>
                  </a:lnTo>
                  <a:lnTo>
                    <a:pt x="2427956" y="3247354"/>
                  </a:lnTo>
                  <a:close/>
                </a:path>
                <a:path w="3122929" h="3613150" extrusionOk="0">
                  <a:moveTo>
                    <a:pt x="2426178" y="3234449"/>
                  </a:moveTo>
                  <a:lnTo>
                    <a:pt x="1952898" y="3192849"/>
                  </a:lnTo>
                  <a:lnTo>
                    <a:pt x="1952148" y="3205532"/>
                  </a:lnTo>
                  <a:lnTo>
                    <a:pt x="2423034" y="3246921"/>
                  </a:lnTo>
                  <a:lnTo>
                    <a:pt x="2426178" y="3234449"/>
                  </a:lnTo>
                  <a:close/>
                </a:path>
                <a:path w="3122929" h="3613150" extrusionOk="0">
                  <a:moveTo>
                    <a:pt x="2426612" y="3221738"/>
                  </a:moveTo>
                  <a:lnTo>
                    <a:pt x="1956765" y="3180440"/>
                  </a:lnTo>
                  <a:lnTo>
                    <a:pt x="1953666" y="3192917"/>
                  </a:lnTo>
                  <a:lnTo>
                    <a:pt x="2426223" y="3234453"/>
                  </a:lnTo>
                  <a:lnTo>
                    <a:pt x="2426612" y="3221738"/>
                  </a:lnTo>
                  <a:close/>
                </a:path>
                <a:path w="3122929" h="3613150" extrusionOk="0">
                  <a:moveTo>
                    <a:pt x="2423480" y="3208714"/>
                  </a:moveTo>
                  <a:lnTo>
                    <a:pt x="1953858" y="3167436"/>
                  </a:lnTo>
                  <a:lnTo>
                    <a:pt x="1955455" y="3180325"/>
                  </a:lnTo>
                  <a:lnTo>
                    <a:pt x="2419523" y="3221115"/>
                  </a:lnTo>
                  <a:lnTo>
                    <a:pt x="2423480" y="3208714"/>
                  </a:lnTo>
                  <a:close/>
                </a:path>
                <a:path w="3122929" h="3613150" extrusionOk="0">
                  <a:moveTo>
                    <a:pt x="2424140" y="3196023"/>
                  </a:moveTo>
                  <a:lnTo>
                    <a:pt x="1954834" y="3154772"/>
                  </a:lnTo>
                  <a:lnTo>
                    <a:pt x="1952819" y="3167344"/>
                  </a:lnTo>
                  <a:lnTo>
                    <a:pt x="2424338" y="3208789"/>
                  </a:lnTo>
                  <a:lnTo>
                    <a:pt x="2424140" y="3196023"/>
                  </a:lnTo>
                  <a:close/>
                </a:path>
                <a:path w="3122929" h="3613150" extrusionOk="0">
                  <a:moveTo>
                    <a:pt x="2430840" y="3183863"/>
                  </a:moveTo>
                  <a:lnTo>
                    <a:pt x="1958611" y="3142355"/>
                  </a:lnTo>
                  <a:lnTo>
                    <a:pt x="1957679" y="3155022"/>
                  </a:lnTo>
                  <a:lnTo>
                    <a:pt x="2428903" y="3196441"/>
                  </a:lnTo>
                  <a:lnTo>
                    <a:pt x="2430840" y="3183863"/>
                  </a:lnTo>
                  <a:close/>
                </a:path>
                <a:path w="3122929" h="3613150" extrusionOk="0">
                  <a:moveTo>
                    <a:pt x="2427990" y="3170863"/>
                  </a:moveTo>
                  <a:lnTo>
                    <a:pt x="1964058" y="3130085"/>
                  </a:lnTo>
                  <a:lnTo>
                    <a:pt x="1960056" y="3142482"/>
                  </a:lnTo>
                  <a:lnTo>
                    <a:pt x="2429684" y="3183761"/>
                  </a:lnTo>
                  <a:lnTo>
                    <a:pt x="2427990" y="3170863"/>
                  </a:lnTo>
                  <a:close/>
                </a:path>
                <a:path w="3122929" h="3613150" extrusionOk="0">
                  <a:moveTo>
                    <a:pt x="2430095" y="3158299"/>
                  </a:moveTo>
                  <a:lnTo>
                    <a:pt x="1958080" y="3116811"/>
                  </a:lnTo>
                  <a:lnTo>
                    <a:pt x="1958115" y="3129563"/>
                  </a:lnTo>
                  <a:lnTo>
                    <a:pt x="2429164" y="3170966"/>
                  </a:lnTo>
                  <a:lnTo>
                    <a:pt x="2430095" y="3158299"/>
                  </a:lnTo>
                  <a:close/>
                </a:path>
                <a:path w="3122929" h="3613150" extrusionOk="0">
                  <a:moveTo>
                    <a:pt x="2434955" y="3145977"/>
                  </a:moveTo>
                  <a:lnTo>
                    <a:pt x="1964746" y="3104648"/>
                  </a:lnTo>
                  <a:lnTo>
                    <a:pt x="1962009" y="3117156"/>
                  </a:lnTo>
                  <a:lnTo>
                    <a:pt x="2432985" y="3158553"/>
                  </a:lnTo>
                  <a:lnTo>
                    <a:pt x="2434955" y="3145977"/>
                  </a:lnTo>
                  <a:close/>
                </a:path>
                <a:path w="3122929" h="3613150" extrusionOk="0">
                  <a:moveTo>
                    <a:pt x="2432319" y="3132997"/>
                  </a:moveTo>
                  <a:lnTo>
                    <a:pt x="1965407" y="3091957"/>
                  </a:lnTo>
                  <a:lnTo>
                    <a:pt x="1963482" y="3104537"/>
                  </a:lnTo>
                  <a:lnTo>
                    <a:pt x="2433962" y="3145890"/>
                  </a:lnTo>
                  <a:lnTo>
                    <a:pt x="2432319" y="3132997"/>
                  </a:lnTo>
                  <a:close/>
                </a:path>
                <a:path w="3122929" h="3613150" extrusionOk="0">
                  <a:moveTo>
                    <a:pt x="2434154" y="3120409"/>
                  </a:moveTo>
                  <a:lnTo>
                    <a:pt x="1962274" y="3078933"/>
                  </a:lnTo>
                  <a:lnTo>
                    <a:pt x="1963510" y="3091790"/>
                  </a:lnTo>
                  <a:lnTo>
                    <a:pt x="2431010" y="3132882"/>
                  </a:lnTo>
                  <a:lnTo>
                    <a:pt x="2434154" y="3120409"/>
                  </a:lnTo>
                  <a:close/>
                </a:path>
                <a:path w="3122929" h="3613150" extrusionOk="0">
                  <a:moveTo>
                    <a:pt x="2436214" y="3107841"/>
                  </a:moveTo>
                  <a:lnTo>
                    <a:pt x="1962709" y="3066222"/>
                  </a:lnTo>
                  <a:lnTo>
                    <a:pt x="1960874" y="3078809"/>
                  </a:lnTo>
                  <a:lnTo>
                    <a:pt x="2435102" y="3120492"/>
                  </a:lnTo>
                  <a:lnTo>
                    <a:pt x="2436214" y="3107841"/>
                  </a:lnTo>
                  <a:close/>
                </a:path>
                <a:path w="3122929" h="3613150" extrusionOk="0">
                  <a:moveTo>
                    <a:pt x="2434509" y="3082193"/>
                  </a:moveTo>
                  <a:lnTo>
                    <a:pt x="1967642" y="3041157"/>
                  </a:lnTo>
                  <a:lnTo>
                    <a:pt x="1965401" y="3053709"/>
                  </a:lnTo>
                  <a:lnTo>
                    <a:pt x="1959819" y="3065968"/>
                  </a:lnTo>
                  <a:lnTo>
                    <a:pt x="2438515" y="3108043"/>
                  </a:lnTo>
                  <a:lnTo>
                    <a:pt x="2439849" y="3095412"/>
                  </a:lnTo>
                  <a:lnTo>
                    <a:pt x="2437692" y="3095222"/>
                  </a:lnTo>
                  <a:lnTo>
                    <a:pt x="2434509" y="3082193"/>
                  </a:lnTo>
                  <a:close/>
                </a:path>
                <a:path w="3122929" h="3613150" extrusionOk="0">
                  <a:moveTo>
                    <a:pt x="2444545" y="3057578"/>
                  </a:moveTo>
                  <a:lnTo>
                    <a:pt x="1965850" y="3015502"/>
                  </a:lnTo>
                  <a:lnTo>
                    <a:pt x="1964515" y="3028134"/>
                  </a:lnTo>
                  <a:lnTo>
                    <a:pt x="1965560" y="3040974"/>
                  </a:lnTo>
                  <a:lnTo>
                    <a:pt x="2436722" y="3082388"/>
                  </a:lnTo>
                  <a:lnTo>
                    <a:pt x="2438963" y="3069836"/>
                  </a:lnTo>
                  <a:lnTo>
                    <a:pt x="2444545" y="3057578"/>
                  </a:lnTo>
                  <a:close/>
                </a:path>
                <a:path w="3122929" h="3613150" extrusionOk="0">
                  <a:moveTo>
                    <a:pt x="2443490" y="3044736"/>
                  </a:moveTo>
                  <a:lnTo>
                    <a:pt x="1969217" y="3003049"/>
                  </a:lnTo>
                  <a:lnTo>
                    <a:pt x="1968150" y="3015704"/>
                  </a:lnTo>
                  <a:lnTo>
                    <a:pt x="2441655" y="3057324"/>
                  </a:lnTo>
                  <a:lnTo>
                    <a:pt x="2443490" y="3044736"/>
                  </a:lnTo>
                  <a:close/>
                </a:path>
                <a:path w="3122929" h="3613150" extrusionOk="0">
                  <a:moveTo>
                    <a:pt x="2440854" y="3031755"/>
                  </a:moveTo>
                  <a:lnTo>
                    <a:pt x="1973355" y="2990664"/>
                  </a:lnTo>
                  <a:lnTo>
                    <a:pt x="1970211" y="3003136"/>
                  </a:lnTo>
                  <a:lnTo>
                    <a:pt x="2442045" y="3044609"/>
                  </a:lnTo>
                  <a:lnTo>
                    <a:pt x="2440854" y="3031755"/>
                  </a:lnTo>
                  <a:close/>
                </a:path>
                <a:path w="3122929" h="3613150" extrusionOk="0">
                  <a:moveTo>
                    <a:pt x="2440927" y="3019013"/>
                  </a:moveTo>
                  <a:lnTo>
                    <a:pt x="1969409" y="2977568"/>
                  </a:lnTo>
                  <a:lnTo>
                    <a:pt x="1969291" y="2990307"/>
                  </a:lnTo>
                  <a:lnTo>
                    <a:pt x="2438957" y="3031589"/>
                  </a:lnTo>
                  <a:lnTo>
                    <a:pt x="2440927" y="3019013"/>
                  </a:lnTo>
                  <a:close/>
                </a:path>
                <a:path w="3122929" h="3613150" extrusionOk="0">
                  <a:moveTo>
                    <a:pt x="2445336" y="3006651"/>
                  </a:moveTo>
                  <a:lnTo>
                    <a:pt x="1971650" y="2965016"/>
                  </a:lnTo>
                  <a:lnTo>
                    <a:pt x="1970267" y="2977643"/>
                  </a:lnTo>
                  <a:lnTo>
                    <a:pt x="2441244" y="3019041"/>
                  </a:lnTo>
                  <a:lnTo>
                    <a:pt x="2445336" y="3006651"/>
                  </a:lnTo>
                  <a:close/>
                </a:path>
                <a:path w="3122929" h="3613150" extrusionOk="0">
                  <a:moveTo>
                    <a:pt x="2446809" y="2994032"/>
                  </a:moveTo>
                  <a:lnTo>
                    <a:pt x="1975246" y="2952583"/>
                  </a:lnTo>
                  <a:lnTo>
                    <a:pt x="1974269" y="2965246"/>
                  </a:lnTo>
                  <a:lnTo>
                    <a:pt x="2445923" y="3006703"/>
                  </a:lnTo>
                  <a:lnTo>
                    <a:pt x="2446809" y="2994032"/>
                  </a:lnTo>
                  <a:close/>
                </a:path>
                <a:path w="3122929" h="3613150" extrusionOk="0">
                  <a:moveTo>
                    <a:pt x="2444021" y="2968289"/>
                  </a:moveTo>
                  <a:lnTo>
                    <a:pt x="1977041" y="2927243"/>
                  </a:lnTo>
                  <a:lnTo>
                    <a:pt x="1975851" y="2939887"/>
                  </a:lnTo>
                  <a:lnTo>
                    <a:pt x="1976871" y="2952726"/>
                  </a:lnTo>
                  <a:lnTo>
                    <a:pt x="2440442" y="2993472"/>
                  </a:lnTo>
                  <a:lnTo>
                    <a:pt x="2442096" y="2980869"/>
                  </a:lnTo>
                  <a:lnTo>
                    <a:pt x="2443541" y="2980996"/>
                  </a:lnTo>
                  <a:lnTo>
                    <a:pt x="2444021" y="2968289"/>
                  </a:lnTo>
                  <a:close/>
                </a:path>
                <a:path w="3122929" h="3613150" extrusionOk="0">
                  <a:moveTo>
                    <a:pt x="2442542" y="2942661"/>
                  </a:moveTo>
                  <a:lnTo>
                    <a:pt x="1992112" y="2903070"/>
                  </a:lnTo>
                  <a:lnTo>
                    <a:pt x="1989509" y="2915590"/>
                  </a:lnTo>
                  <a:lnTo>
                    <a:pt x="1984768" y="2915173"/>
                  </a:lnTo>
                  <a:lnTo>
                    <a:pt x="1979286" y="2927440"/>
                  </a:lnTo>
                  <a:lnTo>
                    <a:pt x="2444969" y="2968372"/>
                  </a:lnTo>
                  <a:lnTo>
                    <a:pt x="2444772" y="2955606"/>
                  </a:lnTo>
                  <a:lnTo>
                    <a:pt x="2442542" y="2942661"/>
                  </a:lnTo>
                  <a:close/>
                </a:path>
                <a:path w="3122929" h="3613150" extrusionOk="0">
                  <a:moveTo>
                    <a:pt x="2434849" y="2929236"/>
                  </a:moveTo>
                  <a:lnTo>
                    <a:pt x="1994985" y="2890573"/>
                  </a:lnTo>
                  <a:lnTo>
                    <a:pt x="1994279" y="2903260"/>
                  </a:lnTo>
                  <a:lnTo>
                    <a:pt x="2433917" y="2941903"/>
                  </a:lnTo>
                  <a:lnTo>
                    <a:pt x="2434849" y="2929236"/>
                  </a:lnTo>
                  <a:close/>
                </a:path>
                <a:path w="3122929" h="3613150" extrusionOk="0">
                  <a:moveTo>
                    <a:pt x="2431761" y="2916215"/>
                  </a:moveTo>
                  <a:lnTo>
                    <a:pt x="1999483" y="2878220"/>
                  </a:lnTo>
                  <a:lnTo>
                    <a:pt x="1996385" y="2890696"/>
                  </a:lnTo>
                  <a:lnTo>
                    <a:pt x="2432094" y="2928994"/>
                  </a:lnTo>
                  <a:lnTo>
                    <a:pt x="2431761" y="2916215"/>
                  </a:lnTo>
                  <a:close/>
                </a:path>
                <a:path w="3122929" h="3613150" extrusionOk="0">
                  <a:moveTo>
                    <a:pt x="2425919" y="2902953"/>
                  </a:moveTo>
                  <a:lnTo>
                    <a:pt x="2010439" y="2866434"/>
                  </a:lnTo>
                  <a:lnTo>
                    <a:pt x="2007205" y="2878898"/>
                  </a:lnTo>
                  <a:lnTo>
                    <a:pt x="2428149" y="2915898"/>
                  </a:lnTo>
                  <a:lnTo>
                    <a:pt x="2425919" y="2902953"/>
                  </a:lnTo>
                  <a:close/>
                </a:path>
                <a:path w="3122929" h="3613150" extrusionOk="0">
                  <a:moveTo>
                    <a:pt x="2418090" y="2889516"/>
                  </a:moveTo>
                  <a:lnTo>
                    <a:pt x="2026634" y="2855108"/>
                  </a:lnTo>
                  <a:lnTo>
                    <a:pt x="2021457" y="2867402"/>
                  </a:lnTo>
                  <a:lnTo>
                    <a:pt x="2421449" y="2902560"/>
                  </a:lnTo>
                  <a:lnTo>
                    <a:pt x="2418090" y="2889516"/>
                  </a:lnTo>
                  <a:close/>
                </a:path>
                <a:path w="3122929" h="3613150" extrusionOk="0">
                  <a:moveTo>
                    <a:pt x="2402043" y="2875356"/>
                  </a:moveTo>
                  <a:lnTo>
                    <a:pt x="2035287" y="2843120"/>
                  </a:lnTo>
                  <a:lnTo>
                    <a:pt x="2032865" y="2855656"/>
                  </a:lnTo>
                  <a:lnTo>
                    <a:pt x="2402241" y="2888123"/>
                  </a:lnTo>
                  <a:lnTo>
                    <a:pt x="2402043" y="2875356"/>
                  </a:lnTo>
                  <a:close/>
                </a:path>
                <a:path w="3122929" h="3613150" extrusionOk="0">
                  <a:moveTo>
                    <a:pt x="2384551" y="2861070"/>
                  </a:moveTo>
                  <a:lnTo>
                    <a:pt x="2053468" y="2831969"/>
                  </a:lnTo>
                  <a:lnTo>
                    <a:pt x="2049646" y="2844382"/>
                  </a:lnTo>
                  <a:lnTo>
                    <a:pt x="2386148" y="2873959"/>
                  </a:lnTo>
                  <a:lnTo>
                    <a:pt x="2384551" y="2861070"/>
                  </a:lnTo>
                  <a:close/>
                </a:path>
                <a:path w="3122929" h="3613150" extrusionOk="0">
                  <a:moveTo>
                    <a:pt x="2315491" y="2842251"/>
                  </a:moveTo>
                  <a:lnTo>
                    <a:pt x="2084563" y="2821953"/>
                  </a:lnTo>
                  <a:lnTo>
                    <a:pt x="2080787" y="2834370"/>
                  </a:lnTo>
                  <a:lnTo>
                    <a:pt x="2313701" y="2854842"/>
                  </a:lnTo>
                  <a:lnTo>
                    <a:pt x="2315491" y="2842251"/>
                  </a:lnTo>
                  <a:close/>
                </a:path>
                <a:path w="3122929" h="3613150" extrusionOk="0">
                  <a:moveTo>
                    <a:pt x="2350802" y="2845355"/>
                  </a:moveTo>
                  <a:lnTo>
                    <a:pt x="2315581" y="2842259"/>
                  </a:lnTo>
                  <a:lnTo>
                    <a:pt x="2313701" y="2854842"/>
                  </a:lnTo>
                  <a:lnTo>
                    <a:pt x="2352580" y="2858260"/>
                  </a:lnTo>
                  <a:lnTo>
                    <a:pt x="2350802" y="2845355"/>
                  </a:lnTo>
                  <a:close/>
                </a:path>
                <a:path w="3122929" h="3613150" extrusionOk="0">
                  <a:moveTo>
                    <a:pt x="2202900" y="2819605"/>
                  </a:moveTo>
                  <a:lnTo>
                    <a:pt x="2196143" y="2831761"/>
                  </a:lnTo>
                  <a:lnTo>
                    <a:pt x="2211542" y="2833114"/>
                  </a:lnTo>
                  <a:lnTo>
                    <a:pt x="2202900" y="2819605"/>
                  </a:lnTo>
                  <a:close/>
                </a:path>
                <a:path w="3122929" h="3613150" extrusionOk="0">
                  <a:moveTo>
                    <a:pt x="2266344" y="2825182"/>
                  </a:moveTo>
                  <a:lnTo>
                    <a:pt x="2221730" y="2821261"/>
                  </a:lnTo>
                  <a:lnTo>
                    <a:pt x="2219489" y="2833813"/>
                  </a:lnTo>
                  <a:lnTo>
                    <a:pt x="2265954" y="2837897"/>
                  </a:lnTo>
                  <a:lnTo>
                    <a:pt x="2266344" y="2825182"/>
                  </a:lnTo>
                  <a:close/>
                </a:path>
                <a:path w="3122929" h="3613150" extrusionOk="0">
                  <a:moveTo>
                    <a:pt x="2271249" y="2812864"/>
                  </a:moveTo>
                  <a:lnTo>
                    <a:pt x="2221487" y="2808490"/>
                  </a:lnTo>
                  <a:lnTo>
                    <a:pt x="2221549" y="2821245"/>
                  </a:lnTo>
                  <a:lnTo>
                    <a:pt x="2268828" y="2825400"/>
                  </a:lnTo>
                  <a:lnTo>
                    <a:pt x="2271249" y="2812864"/>
                  </a:lnTo>
                  <a:close/>
                </a:path>
                <a:path w="3122929" h="3613150" extrusionOk="0">
                  <a:moveTo>
                    <a:pt x="2277080" y="2787879"/>
                  </a:moveTo>
                  <a:lnTo>
                    <a:pt x="2224163" y="2783228"/>
                  </a:lnTo>
                  <a:lnTo>
                    <a:pt x="2225805" y="2796121"/>
                  </a:lnTo>
                  <a:lnTo>
                    <a:pt x="2222825" y="2795859"/>
                  </a:lnTo>
                  <a:lnTo>
                    <a:pt x="2221668" y="2808506"/>
                  </a:lnTo>
                  <a:lnTo>
                    <a:pt x="2270707" y="2812817"/>
                  </a:lnTo>
                  <a:lnTo>
                    <a:pt x="2275369" y="2800477"/>
                  </a:lnTo>
                  <a:lnTo>
                    <a:pt x="2277080" y="2787879"/>
                  </a:lnTo>
                  <a:close/>
                </a:path>
                <a:path w="3122929" h="3613150" extrusionOk="0">
                  <a:moveTo>
                    <a:pt x="2271198" y="2774613"/>
                  </a:moveTo>
                  <a:lnTo>
                    <a:pt x="2226810" y="2770711"/>
                  </a:lnTo>
                  <a:lnTo>
                    <a:pt x="2225066" y="2783307"/>
                  </a:lnTo>
                  <a:lnTo>
                    <a:pt x="2274893" y="2787687"/>
                  </a:lnTo>
                  <a:lnTo>
                    <a:pt x="2271198" y="2774613"/>
                  </a:lnTo>
                  <a:close/>
                </a:path>
                <a:path w="3122929" h="3613150" extrusionOk="0">
                  <a:moveTo>
                    <a:pt x="2278271" y="2762485"/>
                  </a:moveTo>
                  <a:lnTo>
                    <a:pt x="2226037" y="2757894"/>
                  </a:lnTo>
                  <a:lnTo>
                    <a:pt x="2225072" y="2770558"/>
                  </a:lnTo>
                  <a:lnTo>
                    <a:pt x="2275262" y="2774970"/>
                  </a:lnTo>
                  <a:lnTo>
                    <a:pt x="2278271" y="2762485"/>
                  </a:lnTo>
                  <a:close/>
                </a:path>
                <a:path w="3122929" h="3613150" extrusionOk="0">
                  <a:moveTo>
                    <a:pt x="2281957" y="2750061"/>
                  </a:moveTo>
                  <a:lnTo>
                    <a:pt x="2231698" y="2745643"/>
                  </a:lnTo>
                  <a:lnTo>
                    <a:pt x="2232077" y="2758425"/>
                  </a:lnTo>
                  <a:lnTo>
                    <a:pt x="2281161" y="2762740"/>
                  </a:lnTo>
                  <a:lnTo>
                    <a:pt x="2281957" y="2750061"/>
                  </a:lnTo>
                  <a:close/>
                </a:path>
                <a:path w="3122929" h="3613150" extrusionOk="0">
                  <a:moveTo>
                    <a:pt x="2285507" y="2737624"/>
                  </a:moveTo>
                  <a:lnTo>
                    <a:pt x="2232043" y="2732924"/>
                  </a:lnTo>
                  <a:lnTo>
                    <a:pt x="2230931" y="2745575"/>
                  </a:lnTo>
                  <a:lnTo>
                    <a:pt x="2282770" y="2750132"/>
                  </a:lnTo>
                  <a:lnTo>
                    <a:pt x="2285507" y="2737624"/>
                  </a:lnTo>
                  <a:close/>
                </a:path>
                <a:path w="3122929" h="3613150" extrusionOk="0">
                  <a:moveTo>
                    <a:pt x="2284452" y="2724782"/>
                  </a:moveTo>
                  <a:lnTo>
                    <a:pt x="2234780" y="2720416"/>
                  </a:lnTo>
                  <a:lnTo>
                    <a:pt x="2235881" y="2733262"/>
                  </a:lnTo>
                  <a:lnTo>
                    <a:pt x="2285327" y="2737608"/>
                  </a:lnTo>
                  <a:lnTo>
                    <a:pt x="2284452" y="2724782"/>
                  </a:lnTo>
                  <a:close/>
                </a:path>
                <a:path w="3122929" h="3613150" extrusionOk="0">
                  <a:moveTo>
                    <a:pt x="2286783" y="2712238"/>
                  </a:moveTo>
                  <a:lnTo>
                    <a:pt x="2236163" y="2707789"/>
                  </a:lnTo>
                  <a:lnTo>
                    <a:pt x="2234103" y="2720356"/>
                  </a:lnTo>
                  <a:lnTo>
                    <a:pt x="2284226" y="2724762"/>
                  </a:lnTo>
                  <a:lnTo>
                    <a:pt x="2286783" y="2712238"/>
                  </a:lnTo>
                  <a:close/>
                </a:path>
                <a:path w="3122929" h="3613150" extrusionOk="0">
                  <a:moveTo>
                    <a:pt x="2303638" y="2688221"/>
                  </a:moveTo>
                  <a:lnTo>
                    <a:pt x="2247960" y="2683328"/>
                  </a:lnTo>
                  <a:lnTo>
                    <a:pt x="2245810" y="2695887"/>
                  </a:lnTo>
                  <a:lnTo>
                    <a:pt x="2240617" y="2695431"/>
                  </a:lnTo>
                  <a:lnTo>
                    <a:pt x="2236660" y="2707832"/>
                  </a:lnTo>
                  <a:lnTo>
                    <a:pt x="2299653" y="2713369"/>
                  </a:lnTo>
                  <a:lnTo>
                    <a:pt x="2303745" y="2700980"/>
                  </a:lnTo>
                  <a:lnTo>
                    <a:pt x="2303638" y="2688221"/>
                  </a:lnTo>
                  <a:close/>
                </a:path>
                <a:path w="3122929" h="3613150" extrusionOk="0">
                  <a:moveTo>
                    <a:pt x="2310394" y="2676066"/>
                  </a:moveTo>
                  <a:lnTo>
                    <a:pt x="2257607" y="2671426"/>
                  </a:lnTo>
                  <a:lnTo>
                    <a:pt x="2250263" y="2683530"/>
                  </a:lnTo>
                  <a:lnTo>
                    <a:pt x="2305128" y="2688352"/>
                  </a:lnTo>
                  <a:lnTo>
                    <a:pt x="2310394" y="2676066"/>
                  </a:lnTo>
                  <a:close/>
                </a:path>
                <a:path w="3122929" h="3613150" extrusionOk="0">
                  <a:moveTo>
                    <a:pt x="1311562" y="2575524"/>
                  </a:moveTo>
                  <a:lnTo>
                    <a:pt x="1289718" y="2573603"/>
                  </a:lnTo>
                  <a:lnTo>
                    <a:pt x="1294815" y="2586800"/>
                  </a:lnTo>
                  <a:lnTo>
                    <a:pt x="1302717" y="2587495"/>
                  </a:lnTo>
                  <a:lnTo>
                    <a:pt x="1311562" y="2575524"/>
                  </a:lnTo>
                  <a:close/>
                </a:path>
                <a:path w="3122929" h="3613150" extrusionOk="0">
                  <a:moveTo>
                    <a:pt x="1343815" y="2578358"/>
                  </a:moveTo>
                  <a:lnTo>
                    <a:pt x="1328416" y="2577005"/>
                  </a:lnTo>
                  <a:lnTo>
                    <a:pt x="1336968" y="2590506"/>
                  </a:lnTo>
                  <a:lnTo>
                    <a:pt x="1343815" y="2578358"/>
                  </a:lnTo>
                  <a:close/>
                </a:path>
                <a:path w="3122929" h="3613150" extrusionOk="0">
                  <a:moveTo>
                    <a:pt x="1359845" y="2579767"/>
                  </a:moveTo>
                  <a:lnTo>
                    <a:pt x="1343815" y="2578358"/>
                  </a:lnTo>
                  <a:lnTo>
                    <a:pt x="1346450" y="2591339"/>
                  </a:lnTo>
                  <a:lnTo>
                    <a:pt x="1355030" y="2592093"/>
                  </a:lnTo>
                  <a:lnTo>
                    <a:pt x="1359845" y="2579767"/>
                  </a:lnTo>
                  <a:close/>
                </a:path>
                <a:path w="3122929" h="3613150" extrusionOk="0">
                  <a:moveTo>
                    <a:pt x="1409968" y="2584173"/>
                  </a:moveTo>
                  <a:lnTo>
                    <a:pt x="1385945" y="2582062"/>
                  </a:lnTo>
                  <a:lnTo>
                    <a:pt x="1389393" y="2595114"/>
                  </a:lnTo>
                  <a:lnTo>
                    <a:pt x="1402543" y="2596269"/>
                  </a:lnTo>
                  <a:lnTo>
                    <a:pt x="1409968" y="2584173"/>
                  </a:lnTo>
                  <a:close/>
                </a:path>
                <a:path w="3122929" h="3613150" extrusionOk="0">
                  <a:moveTo>
                    <a:pt x="1451557" y="2587829"/>
                  </a:moveTo>
                  <a:lnTo>
                    <a:pt x="1424418" y="2585443"/>
                  </a:lnTo>
                  <a:lnTo>
                    <a:pt x="1424525" y="2598202"/>
                  </a:lnTo>
                  <a:lnTo>
                    <a:pt x="1444710" y="2599976"/>
                  </a:lnTo>
                  <a:lnTo>
                    <a:pt x="1451557" y="2587829"/>
                  </a:lnTo>
                  <a:close/>
                </a:path>
                <a:path w="3122929" h="3613150" extrusionOk="0">
                  <a:moveTo>
                    <a:pt x="1474676" y="2589861"/>
                  </a:moveTo>
                  <a:lnTo>
                    <a:pt x="1461220" y="2588678"/>
                  </a:lnTo>
                  <a:lnTo>
                    <a:pt x="1465482" y="2601801"/>
                  </a:lnTo>
                  <a:lnTo>
                    <a:pt x="1472706" y="2602437"/>
                  </a:lnTo>
                  <a:lnTo>
                    <a:pt x="1474676" y="2589861"/>
                  </a:lnTo>
                  <a:close/>
                </a:path>
                <a:path w="3122929" h="3613150" extrusionOk="0">
                  <a:moveTo>
                    <a:pt x="1496641" y="2591791"/>
                  </a:moveTo>
                  <a:lnTo>
                    <a:pt x="1474676" y="2589861"/>
                  </a:lnTo>
                  <a:lnTo>
                    <a:pt x="1480017" y="2603079"/>
                  </a:lnTo>
                  <a:lnTo>
                    <a:pt x="1487964" y="2603778"/>
                  </a:lnTo>
                  <a:lnTo>
                    <a:pt x="1496641" y="2591791"/>
                  </a:lnTo>
                  <a:close/>
                </a:path>
                <a:path w="3122929" h="3613150" extrusionOk="0">
                  <a:moveTo>
                    <a:pt x="1528773" y="2594616"/>
                  </a:moveTo>
                  <a:lnTo>
                    <a:pt x="1513420" y="2593266"/>
                  </a:lnTo>
                  <a:lnTo>
                    <a:pt x="1522333" y="2606798"/>
                  </a:lnTo>
                  <a:lnTo>
                    <a:pt x="1528773" y="2594616"/>
                  </a:lnTo>
                  <a:close/>
                </a:path>
                <a:path w="3122929" h="3613150" extrusionOk="0">
                  <a:moveTo>
                    <a:pt x="2272040" y="2659946"/>
                  </a:moveTo>
                  <a:lnTo>
                    <a:pt x="2268219" y="2672359"/>
                  </a:lnTo>
                  <a:lnTo>
                    <a:pt x="2280230" y="2673415"/>
                  </a:lnTo>
                  <a:lnTo>
                    <a:pt x="2272040" y="2659946"/>
                  </a:lnTo>
                  <a:close/>
                </a:path>
                <a:path w="3122929" h="3613150" extrusionOk="0">
                  <a:moveTo>
                    <a:pt x="2324285" y="2664538"/>
                  </a:moveTo>
                  <a:lnTo>
                    <a:pt x="2272401" y="2659978"/>
                  </a:lnTo>
                  <a:lnTo>
                    <a:pt x="2280230" y="2673415"/>
                  </a:lnTo>
                  <a:lnTo>
                    <a:pt x="2320780" y="2676979"/>
                  </a:lnTo>
                  <a:lnTo>
                    <a:pt x="2324285" y="2664538"/>
                  </a:lnTo>
                  <a:close/>
                </a:path>
                <a:path w="3122929" h="3613150" extrusionOk="0">
                  <a:moveTo>
                    <a:pt x="1160465" y="2549494"/>
                  </a:moveTo>
                  <a:lnTo>
                    <a:pt x="1145112" y="2548144"/>
                  </a:lnTo>
                  <a:lnTo>
                    <a:pt x="1153121" y="2561597"/>
                  </a:lnTo>
                  <a:lnTo>
                    <a:pt x="1160465" y="2549494"/>
                  </a:lnTo>
                  <a:close/>
                </a:path>
                <a:path w="3122929" h="3613150" extrusionOk="0">
                  <a:moveTo>
                    <a:pt x="1180017" y="2551212"/>
                  </a:moveTo>
                  <a:lnTo>
                    <a:pt x="1163942" y="2549799"/>
                  </a:lnTo>
                  <a:lnTo>
                    <a:pt x="1167074" y="2562824"/>
                  </a:lnTo>
                  <a:lnTo>
                    <a:pt x="1175293" y="2563546"/>
                  </a:lnTo>
                  <a:lnTo>
                    <a:pt x="1180017" y="2551212"/>
                  </a:lnTo>
                  <a:close/>
                </a:path>
                <a:path w="3122929" h="3613150" extrusionOk="0">
                  <a:moveTo>
                    <a:pt x="1229310" y="2542796"/>
                  </a:moveTo>
                  <a:lnTo>
                    <a:pt x="1094746" y="2530968"/>
                  </a:lnTo>
                  <a:lnTo>
                    <a:pt x="1098736" y="2544068"/>
                  </a:lnTo>
                  <a:lnTo>
                    <a:pt x="1201466" y="2553098"/>
                  </a:lnTo>
                  <a:lnTo>
                    <a:pt x="1201393" y="2565840"/>
                  </a:lnTo>
                  <a:lnTo>
                    <a:pt x="1225325" y="2567944"/>
                  </a:lnTo>
                  <a:lnTo>
                    <a:pt x="1227068" y="2556949"/>
                  </a:lnTo>
                  <a:lnTo>
                    <a:pt x="1226708" y="2555316"/>
                  </a:lnTo>
                  <a:lnTo>
                    <a:pt x="1229310" y="2542796"/>
                  </a:lnTo>
                  <a:close/>
                </a:path>
                <a:path w="3122929" h="3613150" extrusionOk="0">
                  <a:moveTo>
                    <a:pt x="1595299" y="2574965"/>
                  </a:moveTo>
                  <a:lnTo>
                    <a:pt x="1229310" y="2542796"/>
                  </a:lnTo>
                  <a:lnTo>
                    <a:pt x="1227068" y="2556949"/>
                  </a:lnTo>
                  <a:lnTo>
                    <a:pt x="1229570" y="2568317"/>
                  </a:lnTo>
                  <a:lnTo>
                    <a:pt x="1594565" y="2600399"/>
                  </a:lnTo>
                  <a:lnTo>
                    <a:pt x="1595407" y="2587723"/>
                  </a:lnTo>
                  <a:lnTo>
                    <a:pt x="1594684" y="2587660"/>
                  </a:lnTo>
                  <a:lnTo>
                    <a:pt x="1595299" y="2574965"/>
                  </a:lnTo>
                  <a:close/>
                </a:path>
                <a:path w="3122929" h="3613150" extrusionOk="0">
                  <a:moveTo>
                    <a:pt x="1637266" y="2591403"/>
                  </a:moveTo>
                  <a:lnTo>
                    <a:pt x="1595407" y="2587723"/>
                  </a:lnTo>
                  <a:lnTo>
                    <a:pt x="1598855" y="2600776"/>
                  </a:lnTo>
                  <a:lnTo>
                    <a:pt x="1630690" y="2603574"/>
                  </a:lnTo>
                  <a:lnTo>
                    <a:pt x="1637266" y="2591403"/>
                  </a:lnTo>
                  <a:close/>
                </a:path>
                <a:path w="3122929" h="3613150" extrusionOk="0">
                  <a:moveTo>
                    <a:pt x="2332080" y="2652474"/>
                  </a:moveTo>
                  <a:lnTo>
                    <a:pt x="2273920" y="2647362"/>
                  </a:lnTo>
                  <a:lnTo>
                    <a:pt x="2273620" y="2660085"/>
                  </a:lnTo>
                  <a:lnTo>
                    <a:pt x="2330427" y="2665078"/>
                  </a:lnTo>
                  <a:lnTo>
                    <a:pt x="2332080" y="2652474"/>
                  </a:lnTo>
                  <a:close/>
                </a:path>
                <a:path w="3122929" h="3613150" extrusionOk="0">
                  <a:moveTo>
                    <a:pt x="1229310" y="2542796"/>
                  </a:moveTo>
                  <a:lnTo>
                    <a:pt x="1226708" y="2555316"/>
                  </a:lnTo>
                  <a:lnTo>
                    <a:pt x="1227068" y="2556949"/>
                  </a:lnTo>
                  <a:lnTo>
                    <a:pt x="1229310" y="2542796"/>
                  </a:lnTo>
                  <a:close/>
                </a:path>
                <a:path w="3122929" h="3613150" extrusionOk="0">
                  <a:moveTo>
                    <a:pt x="1730767" y="2586872"/>
                  </a:moveTo>
                  <a:lnTo>
                    <a:pt x="1595299" y="2574965"/>
                  </a:lnTo>
                  <a:lnTo>
                    <a:pt x="1594684" y="2587660"/>
                  </a:lnTo>
                  <a:lnTo>
                    <a:pt x="1726585" y="2599254"/>
                  </a:lnTo>
                  <a:lnTo>
                    <a:pt x="1730767" y="2586872"/>
                  </a:lnTo>
                  <a:close/>
                </a:path>
                <a:path w="3122929" h="3613150" extrusionOk="0">
                  <a:moveTo>
                    <a:pt x="2349990" y="2641300"/>
                  </a:moveTo>
                  <a:lnTo>
                    <a:pt x="2281895" y="2635314"/>
                  </a:lnTo>
                  <a:lnTo>
                    <a:pt x="2278842" y="2647795"/>
                  </a:lnTo>
                  <a:lnTo>
                    <a:pt x="2344634" y="2653578"/>
                  </a:lnTo>
                  <a:lnTo>
                    <a:pt x="2349990" y="2641300"/>
                  </a:lnTo>
                  <a:close/>
                </a:path>
                <a:path w="3122929" h="3613150" extrusionOk="0">
                  <a:moveTo>
                    <a:pt x="1046322" y="2513963"/>
                  </a:moveTo>
                  <a:lnTo>
                    <a:pt x="1025737" y="2512154"/>
                  </a:lnTo>
                  <a:lnTo>
                    <a:pt x="1030630" y="2525333"/>
                  </a:lnTo>
                  <a:lnTo>
                    <a:pt x="1044532" y="2526555"/>
                  </a:lnTo>
                  <a:lnTo>
                    <a:pt x="1046322" y="2513963"/>
                  </a:lnTo>
                  <a:close/>
                </a:path>
                <a:path w="3122929" h="3613150" extrusionOk="0">
                  <a:moveTo>
                    <a:pt x="1778418" y="2565563"/>
                  </a:moveTo>
                  <a:lnTo>
                    <a:pt x="1006342" y="2497700"/>
                  </a:lnTo>
                  <a:lnTo>
                    <a:pt x="1009384" y="2510716"/>
                  </a:lnTo>
                  <a:lnTo>
                    <a:pt x="1046322" y="2513963"/>
                  </a:lnTo>
                  <a:lnTo>
                    <a:pt x="1048777" y="2526928"/>
                  </a:lnTo>
                  <a:lnTo>
                    <a:pt x="1780213" y="2591218"/>
                  </a:lnTo>
                  <a:lnTo>
                    <a:pt x="1778418" y="2565563"/>
                  </a:lnTo>
                  <a:close/>
                </a:path>
                <a:path w="3122929" h="3613150" extrusionOk="0">
                  <a:moveTo>
                    <a:pt x="2370429" y="2630347"/>
                  </a:moveTo>
                  <a:lnTo>
                    <a:pt x="2293032" y="2623544"/>
                  </a:lnTo>
                  <a:lnTo>
                    <a:pt x="2290249" y="2636049"/>
                  </a:lnTo>
                  <a:lnTo>
                    <a:pt x="2367556" y="2642844"/>
                  </a:lnTo>
                  <a:lnTo>
                    <a:pt x="2370429" y="2630347"/>
                  </a:lnTo>
                  <a:close/>
                </a:path>
                <a:path w="3122929" h="3613150" extrusionOk="0">
                  <a:moveTo>
                    <a:pt x="981596" y="2495525"/>
                  </a:moveTo>
                  <a:lnTo>
                    <a:pt x="966514" y="2494199"/>
                  </a:lnTo>
                  <a:lnTo>
                    <a:pt x="973711" y="2507581"/>
                  </a:lnTo>
                  <a:lnTo>
                    <a:pt x="981596" y="2495525"/>
                  </a:lnTo>
                  <a:close/>
                </a:path>
                <a:path w="3122929" h="3613150" extrusionOk="0">
                  <a:moveTo>
                    <a:pt x="1003678" y="2497466"/>
                  </a:moveTo>
                  <a:lnTo>
                    <a:pt x="981596" y="2495525"/>
                  </a:lnTo>
                  <a:lnTo>
                    <a:pt x="983645" y="2508454"/>
                  </a:lnTo>
                  <a:lnTo>
                    <a:pt x="999766" y="2509871"/>
                  </a:lnTo>
                  <a:lnTo>
                    <a:pt x="1003678" y="2497466"/>
                  </a:lnTo>
                  <a:close/>
                </a:path>
                <a:path w="3122929" h="3613150" extrusionOk="0">
                  <a:moveTo>
                    <a:pt x="1845520" y="2571461"/>
                  </a:moveTo>
                  <a:lnTo>
                    <a:pt x="1778418" y="2565563"/>
                  </a:lnTo>
                  <a:lnTo>
                    <a:pt x="1780693" y="2578512"/>
                  </a:lnTo>
                  <a:lnTo>
                    <a:pt x="1843550" y="2584036"/>
                  </a:lnTo>
                  <a:lnTo>
                    <a:pt x="1845520" y="2571461"/>
                  </a:lnTo>
                  <a:close/>
                </a:path>
                <a:path w="3122929" h="3613150" extrusionOk="0">
                  <a:moveTo>
                    <a:pt x="1861053" y="2572826"/>
                  </a:moveTo>
                  <a:lnTo>
                    <a:pt x="1846287" y="2571528"/>
                  </a:lnTo>
                  <a:lnTo>
                    <a:pt x="1852173" y="2584794"/>
                  </a:lnTo>
                  <a:lnTo>
                    <a:pt x="1861053" y="2572826"/>
                  </a:lnTo>
                  <a:close/>
                </a:path>
                <a:path w="3122929" h="3613150" extrusionOk="0">
                  <a:moveTo>
                    <a:pt x="2392990" y="2619581"/>
                  </a:moveTo>
                  <a:lnTo>
                    <a:pt x="2307194" y="2612040"/>
                  </a:lnTo>
                  <a:lnTo>
                    <a:pt x="2302424" y="2624370"/>
                  </a:lnTo>
                  <a:lnTo>
                    <a:pt x="2387905" y="2631883"/>
                  </a:lnTo>
                  <a:lnTo>
                    <a:pt x="2392990" y="2619581"/>
                  </a:lnTo>
                  <a:close/>
                </a:path>
                <a:path w="3122929" h="3613150" extrusionOk="0">
                  <a:moveTo>
                    <a:pt x="1899600" y="2563465"/>
                  </a:moveTo>
                  <a:lnTo>
                    <a:pt x="935467" y="2478721"/>
                  </a:lnTo>
                  <a:lnTo>
                    <a:pt x="941893" y="2492035"/>
                  </a:lnTo>
                  <a:lnTo>
                    <a:pt x="1894695" y="2575783"/>
                  </a:lnTo>
                  <a:lnTo>
                    <a:pt x="1899600" y="2563465"/>
                  </a:lnTo>
                  <a:close/>
                </a:path>
                <a:path w="3122929" h="3613150" extrusionOk="0">
                  <a:moveTo>
                    <a:pt x="2422099" y="2609391"/>
                  </a:moveTo>
                  <a:lnTo>
                    <a:pt x="2320272" y="2600441"/>
                  </a:lnTo>
                  <a:lnTo>
                    <a:pt x="2316722" y="2612878"/>
                  </a:lnTo>
                  <a:lnTo>
                    <a:pt x="2418684" y="2621840"/>
                  </a:lnTo>
                  <a:lnTo>
                    <a:pt x="2422099" y="2609391"/>
                  </a:lnTo>
                  <a:close/>
                </a:path>
                <a:path w="3122929" h="3613150" extrusionOk="0">
                  <a:moveTo>
                    <a:pt x="1919045" y="2552425"/>
                  </a:moveTo>
                  <a:lnTo>
                    <a:pt x="914596" y="2464138"/>
                  </a:lnTo>
                  <a:lnTo>
                    <a:pt x="917548" y="2477146"/>
                  </a:lnTo>
                  <a:lnTo>
                    <a:pt x="1915585" y="2564870"/>
                  </a:lnTo>
                  <a:lnTo>
                    <a:pt x="1919045" y="2552425"/>
                  </a:lnTo>
                  <a:close/>
                </a:path>
                <a:path w="3122929" h="3613150" extrusionOk="0">
                  <a:moveTo>
                    <a:pt x="2443667" y="2598538"/>
                  </a:moveTo>
                  <a:lnTo>
                    <a:pt x="2340034" y="2589429"/>
                  </a:lnTo>
                  <a:lnTo>
                    <a:pt x="2337838" y="2601985"/>
                  </a:lnTo>
                  <a:lnTo>
                    <a:pt x="2437226" y="2610721"/>
                  </a:lnTo>
                  <a:lnTo>
                    <a:pt x="2443667" y="2598538"/>
                  </a:lnTo>
                  <a:close/>
                </a:path>
                <a:path w="3122929" h="3613150" extrusionOk="0">
                  <a:moveTo>
                    <a:pt x="2465715" y="2600476"/>
                  </a:moveTo>
                  <a:lnTo>
                    <a:pt x="2444299" y="2598593"/>
                  </a:lnTo>
                  <a:lnTo>
                    <a:pt x="2445038" y="2611407"/>
                  </a:lnTo>
                  <a:lnTo>
                    <a:pt x="2457778" y="2612527"/>
                  </a:lnTo>
                  <a:lnTo>
                    <a:pt x="2465715" y="2600476"/>
                  </a:lnTo>
                  <a:close/>
                </a:path>
                <a:path w="3122929" h="3613150" extrusionOk="0">
                  <a:moveTo>
                    <a:pt x="1959128" y="2543200"/>
                  </a:moveTo>
                  <a:lnTo>
                    <a:pt x="880351" y="2448379"/>
                  </a:lnTo>
                  <a:lnTo>
                    <a:pt x="884161" y="2461463"/>
                  </a:lnTo>
                  <a:lnTo>
                    <a:pt x="1952043" y="2555326"/>
                  </a:lnTo>
                  <a:lnTo>
                    <a:pt x="1959128" y="2543200"/>
                  </a:lnTo>
                  <a:close/>
                </a:path>
                <a:path w="3122929" h="3613150" extrusionOk="0">
                  <a:moveTo>
                    <a:pt x="2518247" y="2592344"/>
                  </a:moveTo>
                  <a:lnTo>
                    <a:pt x="2358260" y="2578282"/>
                  </a:lnTo>
                  <a:lnTo>
                    <a:pt x="2353806" y="2590639"/>
                  </a:lnTo>
                  <a:lnTo>
                    <a:pt x="2511446" y="2604495"/>
                  </a:lnTo>
                  <a:lnTo>
                    <a:pt x="2518247" y="2592344"/>
                  </a:lnTo>
                  <a:close/>
                </a:path>
                <a:path w="3122929" h="3613150" extrusionOk="0">
                  <a:moveTo>
                    <a:pt x="881373" y="2435720"/>
                  </a:moveTo>
                  <a:lnTo>
                    <a:pt x="851209" y="2433068"/>
                  </a:lnTo>
                  <a:lnTo>
                    <a:pt x="852875" y="2445964"/>
                  </a:lnTo>
                  <a:lnTo>
                    <a:pt x="872268" y="2447668"/>
                  </a:lnTo>
                  <a:lnTo>
                    <a:pt x="881373" y="2435720"/>
                  </a:lnTo>
                  <a:close/>
                </a:path>
                <a:path w="3122929" h="3613150" extrusionOk="0">
                  <a:moveTo>
                    <a:pt x="1956942" y="2530258"/>
                  </a:moveTo>
                  <a:lnTo>
                    <a:pt x="881373" y="2435720"/>
                  </a:lnTo>
                  <a:lnTo>
                    <a:pt x="873488" y="2447776"/>
                  </a:lnTo>
                  <a:lnTo>
                    <a:pt x="1962604" y="2543505"/>
                  </a:lnTo>
                  <a:lnTo>
                    <a:pt x="1956942" y="2530258"/>
                  </a:lnTo>
                  <a:close/>
                </a:path>
                <a:path w="3122929" h="3613150" extrusionOk="0">
                  <a:moveTo>
                    <a:pt x="1956942" y="2530258"/>
                  </a:moveTo>
                  <a:lnTo>
                    <a:pt x="1962604" y="2543505"/>
                  </a:lnTo>
                  <a:lnTo>
                    <a:pt x="1963823" y="2543612"/>
                  </a:lnTo>
                  <a:lnTo>
                    <a:pt x="1956942" y="2530258"/>
                  </a:lnTo>
                  <a:close/>
                </a:path>
                <a:path w="3122929" h="3613150" extrusionOk="0">
                  <a:moveTo>
                    <a:pt x="1982817" y="2532533"/>
                  </a:moveTo>
                  <a:lnTo>
                    <a:pt x="1956942" y="2530258"/>
                  </a:lnTo>
                  <a:lnTo>
                    <a:pt x="1963823" y="2543612"/>
                  </a:lnTo>
                  <a:lnTo>
                    <a:pt x="1980485" y="2545077"/>
                  </a:lnTo>
                  <a:lnTo>
                    <a:pt x="1982817" y="2532533"/>
                  </a:lnTo>
                  <a:close/>
                </a:path>
                <a:path w="3122929" h="3613150" extrusionOk="0">
                  <a:moveTo>
                    <a:pt x="2627327" y="2589183"/>
                  </a:moveTo>
                  <a:lnTo>
                    <a:pt x="2386872" y="2568048"/>
                  </a:lnTo>
                  <a:lnTo>
                    <a:pt x="2381922" y="2580362"/>
                  </a:lnTo>
                  <a:lnTo>
                    <a:pt x="2622603" y="2601517"/>
                  </a:lnTo>
                  <a:lnTo>
                    <a:pt x="2627327" y="2589183"/>
                  </a:lnTo>
                  <a:close/>
                </a:path>
                <a:path w="3122929" h="3613150" extrusionOk="0">
                  <a:moveTo>
                    <a:pt x="2672750" y="2593175"/>
                  </a:moveTo>
                  <a:lnTo>
                    <a:pt x="2652614" y="2591406"/>
                  </a:lnTo>
                  <a:lnTo>
                    <a:pt x="2656860" y="2604528"/>
                  </a:lnTo>
                  <a:lnTo>
                    <a:pt x="2663982" y="2605154"/>
                  </a:lnTo>
                  <a:lnTo>
                    <a:pt x="2672750" y="2593175"/>
                  </a:lnTo>
                  <a:close/>
                </a:path>
                <a:path w="3122929" h="3613150" extrusionOk="0">
                  <a:moveTo>
                    <a:pt x="2004791" y="2521715"/>
                  </a:moveTo>
                  <a:lnTo>
                    <a:pt x="838006" y="2419159"/>
                  </a:lnTo>
                  <a:lnTo>
                    <a:pt x="839920" y="2432076"/>
                  </a:lnTo>
                  <a:lnTo>
                    <a:pt x="1999795" y="2534025"/>
                  </a:lnTo>
                  <a:lnTo>
                    <a:pt x="2004791" y="2521715"/>
                  </a:lnTo>
                  <a:close/>
                </a:path>
                <a:path w="3122929" h="3613150" extrusionOk="0">
                  <a:moveTo>
                    <a:pt x="2738349" y="2586192"/>
                  </a:moveTo>
                  <a:lnTo>
                    <a:pt x="2407491" y="2557111"/>
                  </a:lnTo>
                  <a:lnTo>
                    <a:pt x="2401999" y="2569377"/>
                  </a:lnTo>
                  <a:lnTo>
                    <a:pt x="2735385" y="2598681"/>
                  </a:lnTo>
                  <a:lnTo>
                    <a:pt x="2738349" y="2586192"/>
                  </a:lnTo>
                  <a:close/>
                </a:path>
                <a:path w="3122929" h="3613150" extrusionOk="0">
                  <a:moveTo>
                    <a:pt x="2048829" y="2500088"/>
                  </a:moveTo>
                  <a:lnTo>
                    <a:pt x="797061" y="2390062"/>
                  </a:lnTo>
                  <a:lnTo>
                    <a:pt x="801323" y="2403186"/>
                  </a:lnTo>
                  <a:lnTo>
                    <a:pt x="805991" y="2416345"/>
                  </a:lnTo>
                  <a:lnTo>
                    <a:pt x="814960" y="2404384"/>
                  </a:lnTo>
                  <a:lnTo>
                    <a:pt x="2045279" y="2512525"/>
                  </a:lnTo>
                  <a:lnTo>
                    <a:pt x="2048829" y="2500088"/>
                  </a:lnTo>
                  <a:close/>
                </a:path>
                <a:path w="3122929" h="3613150" extrusionOk="0">
                  <a:moveTo>
                    <a:pt x="2037557" y="2511846"/>
                  </a:moveTo>
                  <a:lnTo>
                    <a:pt x="814960" y="2404384"/>
                  </a:lnTo>
                  <a:lnTo>
                    <a:pt x="816061" y="2417230"/>
                  </a:lnTo>
                  <a:lnTo>
                    <a:pt x="2031297" y="2524045"/>
                  </a:lnTo>
                  <a:lnTo>
                    <a:pt x="2037557" y="2511846"/>
                  </a:lnTo>
                  <a:close/>
                </a:path>
                <a:path w="3122929" h="3613150" extrusionOk="0">
                  <a:moveTo>
                    <a:pt x="2780101" y="2577113"/>
                  </a:moveTo>
                  <a:lnTo>
                    <a:pt x="2477105" y="2550481"/>
                  </a:lnTo>
                  <a:lnTo>
                    <a:pt x="2474186" y="2562973"/>
                  </a:lnTo>
                  <a:lnTo>
                    <a:pt x="2770906" y="2589054"/>
                  </a:lnTo>
                  <a:lnTo>
                    <a:pt x="2780101" y="2577113"/>
                  </a:lnTo>
                  <a:close/>
                </a:path>
                <a:path w="3122929" h="3613150" extrusionOk="0">
                  <a:moveTo>
                    <a:pt x="2792908" y="2565490"/>
                  </a:moveTo>
                  <a:lnTo>
                    <a:pt x="2527482" y="2542160"/>
                  </a:lnTo>
                  <a:lnTo>
                    <a:pt x="2522893" y="2554506"/>
                  </a:lnTo>
                  <a:lnTo>
                    <a:pt x="2785971" y="2577629"/>
                  </a:lnTo>
                  <a:lnTo>
                    <a:pt x="2792908" y="2565490"/>
                  </a:lnTo>
                  <a:close/>
                </a:path>
                <a:path w="3122929" h="3613150" extrusionOk="0">
                  <a:moveTo>
                    <a:pt x="2062901" y="2488576"/>
                  </a:moveTo>
                  <a:lnTo>
                    <a:pt x="781466" y="2375942"/>
                  </a:lnTo>
                  <a:lnTo>
                    <a:pt x="784418" y="2388951"/>
                  </a:lnTo>
                  <a:lnTo>
                    <a:pt x="2057589" y="2500858"/>
                  </a:lnTo>
                  <a:lnTo>
                    <a:pt x="2062901" y="2488576"/>
                  </a:lnTo>
                  <a:close/>
                </a:path>
                <a:path w="3122929" h="3613150" extrusionOk="0">
                  <a:moveTo>
                    <a:pt x="2640397" y="2539336"/>
                  </a:moveTo>
                  <a:lnTo>
                    <a:pt x="2625016" y="2537984"/>
                  </a:lnTo>
                  <a:lnTo>
                    <a:pt x="2617162" y="2550042"/>
                  </a:lnTo>
                  <a:lnTo>
                    <a:pt x="2645113" y="2552499"/>
                  </a:lnTo>
                  <a:lnTo>
                    <a:pt x="2640397" y="2539336"/>
                  </a:lnTo>
                  <a:close/>
                </a:path>
                <a:path w="3122929" h="3613150" extrusionOk="0">
                  <a:moveTo>
                    <a:pt x="2664242" y="2541432"/>
                  </a:moveTo>
                  <a:lnTo>
                    <a:pt x="2650696" y="2540241"/>
                  </a:lnTo>
                  <a:lnTo>
                    <a:pt x="2645113" y="2552499"/>
                  </a:lnTo>
                  <a:lnTo>
                    <a:pt x="2668639" y="2554567"/>
                  </a:lnTo>
                  <a:lnTo>
                    <a:pt x="2664242" y="2541432"/>
                  </a:lnTo>
                  <a:close/>
                </a:path>
                <a:path w="3122929" h="3613150" extrusionOk="0">
                  <a:moveTo>
                    <a:pt x="2796052" y="2553017"/>
                  </a:moveTo>
                  <a:lnTo>
                    <a:pt x="2696393" y="2544258"/>
                  </a:lnTo>
                  <a:lnTo>
                    <a:pt x="2692482" y="2556663"/>
                  </a:lnTo>
                  <a:lnTo>
                    <a:pt x="2796295" y="2565788"/>
                  </a:lnTo>
                  <a:lnTo>
                    <a:pt x="2796052" y="2553017"/>
                  </a:lnTo>
                  <a:close/>
                </a:path>
                <a:path w="3122929" h="3613150" extrusionOk="0">
                  <a:moveTo>
                    <a:pt x="2074308" y="2476830"/>
                  </a:moveTo>
                  <a:lnTo>
                    <a:pt x="773908" y="2362529"/>
                  </a:lnTo>
                  <a:lnTo>
                    <a:pt x="773699" y="2375260"/>
                  </a:lnTo>
                  <a:lnTo>
                    <a:pt x="2072519" y="2489421"/>
                  </a:lnTo>
                  <a:lnTo>
                    <a:pt x="2074308" y="2476830"/>
                  </a:lnTo>
                  <a:close/>
                </a:path>
                <a:path w="3122929" h="3613150" extrusionOk="0">
                  <a:moveTo>
                    <a:pt x="2808770" y="2541386"/>
                  </a:moveTo>
                  <a:lnTo>
                    <a:pt x="2743790" y="2535675"/>
                  </a:lnTo>
                  <a:lnTo>
                    <a:pt x="2741911" y="2548258"/>
                  </a:lnTo>
                  <a:lnTo>
                    <a:pt x="2805896" y="2553883"/>
                  </a:lnTo>
                  <a:lnTo>
                    <a:pt x="2808770" y="2541386"/>
                  </a:lnTo>
                  <a:close/>
                </a:path>
                <a:path w="3122929" h="3613150" extrusionOk="0">
                  <a:moveTo>
                    <a:pt x="2087793" y="2465266"/>
                  </a:moveTo>
                  <a:lnTo>
                    <a:pt x="766034" y="2349088"/>
                  </a:lnTo>
                  <a:lnTo>
                    <a:pt x="767721" y="2361985"/>
                  </a:lnTo>
                  <a:lnTo>
                    <a:pt x="2084694" y="2477743"/>
                  </a:lnTo>
                  <a:lnTo>
                    <a:pt x="2087793" y="2465266"/>
                  </a:lnTo>
                  <a:close/>
                </a:path>
                <a:path w="3122929" h="3613150" extrusionOk="0">
                  <a:moveTo>
                    <a:pt x="2817739" y="2529426"/>
                  </a:moveTo>
                  <a:lnTo>
                    <a:pt x="2760210" y="2524369"/>
                  </a:lnTo>
                  <a:lnTo>
                    <a:pt x="2758285" y="2536949"/>
                  </a:lnTo>
                  <a:lnTo>
                    <a:pt x="2813646" y="2541815"/>
                  </a:lnTo>
                  <a:lnTo>
                    <a:pt x="2817739" y="2529426"/>
                  </a:lnTo>
                  <a:close/>
                </a:path>
                <a:path w="3122929" h="3613150" extrusionOk="0">
                  <a:moveTo>
                    <a:pt x="2087325" y="2452476"/>
                  </a:moveTo>
                  <a:lnTo>
                    <a:pt x="755766" y="2335437"/>
                  </a:lnTo>
                  <a:lnTo>
                    <a:pt x="760705" y="2348620"/>
                  </a:lnTo>
                  <a:lnTo>
                    <a:pt x="2086213" y="2465127"/>
                  </a:lnTo>
                  <a:lnTo>
                    <a:pt x="2087325" y="2452476"/>
                  </a:lnTo>
                  <a:close/>
                </a:path>
                <a:path w="3122929" h="3613150" extrusionOk="0">
                  <a:moveTo>
                    <a:pt x="2817361" y="2516643"/>
                  </a:moveTo>
                  <a:lnTo>
                    <a:pt x="2769315" y="2512420"/>
                  </a:lnTo>
                  <a:lnTo>
                    <a:pt x="2769241" y="2525163"/>
                  </a:lnTo>
                  <a:lnTo>
                    <a:pt x="2818281" y="2529473"/>
                  </a:lnTo>
                  <a:lnTo>
                    <a:pt x="2817361" y="2516643"/>
                  </a:lnTo>
                  <a:close/>
                </a:path>
                <a:path w="3122929" h="3613150" extrusionOk="0">
                  <a:moveTo>
                    <a:pt x="2098461" y="2440706"/>
                  </a:moveTo>
                  <a:lnTo>
                    <a:pt x="751279" y="2322293"/>
                  </a:lnTo>
                  <a:lnTo>
                    <a:pt x="751702" y="2335079"/>
                  </a:lnTo>
                  <a:lnTo>
                    <a:pt x="2096401" y="2453274"/>
                  </a:lnTo>
                  <a:lnTo>
                    <a:pt x="2098461" y="2440706"/>
                  </a:lnTo>
                  <a:close/>
                </a:path>
                <a:path w="3122929" h="3613150" extrusionOk="0">
                  <a:moveTo>
                    <a:pt x="2822113" y="2491563"/>
                  </a:moveTo>
                  <a:lnTo>
                    <a:pt x="2763320" y="2486395"/>
                  </a:lnTo>
                  <a:lnTo>
                    <a:pt x="2765685" y="2499352"/>
                  </a:lnTo>
                  <a:lnTo>
                    <a:pt x="2772594" y="2499960"/>
                  </a:lnTo>
                  <a:lnTo>
                    <a:pt x="2769540" y="2512440"/>
                  </a:lnTo>
                  <a:lnTo>
                    <a:pt x="2820612" y="2516929"/>
                  </a:lnTo>
                  <a:lnTo>
                    <a:pt x="2822943" y="2504385"/>
                  </a:lnTo>
                  <a:lnTo>
                    <a:pt x="2822113" y="2491563"/>
                  </a:lnTo>
                  <a:close/>
                </a:path>
                <a:path w="3122929" h="3613150" extrusionOk="0">
                  <a:moveTo>
                    <a:pt x="2108785" y="2428864"/>
                  </a:moveTo>
                  <a:lnTo>
                    <a:pt x="752391" y="2309642"/>
                  </a:lnTo>
                  <a:lnTo>
                    <a:pt x="751731" y="2322333"/>
                  </a:lnTo>
                  <a:lnTo>
                    <a:pt x="2105054" y="2441285"/>
                  </a:lnTo>
                  <a:lnTo>
                    <a:pt x="2108785" y="2428864"/>
                  </a:lnTo>
                  <a:close/>
                </a:path>
                <a:path w="3122929" h="3613150" extrusionOk="0">
                  <a:moveTo>
                    <a:pt x="2110213" y="2416241"/>
                  </a:moveTo>
                  <a:lnTo>
                    <a:pt x="753097" y="2296955"/>
                  </a:lnTo>
                  <a:lnTo>
                    <a:pt x="751127" y="2309531"/>
                  </a:lnTo>
                  <a:lnTo>
                    <a:pt x="2109959" y="2428967"/>
                  </a:lnTo>
                  <a:lnTo>
                    <a:pt x="2110213" y="2416241"/>
                  </a:lnTo>
                  <a:close/>
                </a:path>
                <a:path w="3122929" h="3613150" extrusionOk="0">
                  <a:moveTo>
                    <a:pt x="2814855" y="2465427"/>
                  </a:moveTo>
                  <a:lnTo>
                    <a:pt x="2764461" y="2460998"/>
                  </a:lnTo>
                  <a:lnTo>
                    <a:pt x="2762671" y="2473589"/>
                  </a:lnTo>
                  <a:lnTo>
                    <a:pt x="2767503" y="2474014"/>
                  </a:lnTo>
                  <a:lnTo>
                    <a:pt x="2767113" y="2486729"/>
                  </a:lnTo>
                  <a:lnTo>
                    <a:pt x="2811727" y="2490650"/>
                  </a:lnTo>
                  <a:lnTo>
                    <a:pt x="2814871" y="2478178"/>
                  </a:lnTo>
                  <a:lnTo>
                    <a:pt x="2814855" y="2465427"/>
                  </a:lnTo>
                  <a:close/>
                </a:path>
                <a:path w="3122929" h="3613150" extrusionOk="0">
                  <a:moveTo>
                    <a:pt x="2108164" y="2403312"/>
                  </a:moveTo>
                  <a:lnTo>
                    <a:pt x="751996" y="2284109"/>
                  </a:lnTo>
                  <a:lnTo>
                    <a:pt x="751697" y="2296832"/>
                  </a:lnTo>
                  <a:lnTo>
                    <a:pt x="2104614" y="2415749"/>
                  </a:lnTo>
                  <a:lnTo>
                    <a:pt x="2108164" y="2403312"/>
                  </a:lnTo>
                  <a:close/>
                </a:path>
                <a:path w="3122929" h="3613150" extrusionOk="0">
                  <a:moveTo>
                    <a:pt x="2109683" y="2390696"/>
                  </a:moveTo>
                  <a:lnTo>
                    <a:pt x="753063" y="2271454"/>
                  </a:lnTo>
                  <a:lnTo>
                    <a:pt x="751138" y="2284034"/>
                  </a:lnTo>
                  <a:lnTo>
                    <a:pt x="2109158" y="2403399"/>
                  </a:lnTo>
                  <a:lnTo>
                    <a:pt x="2109683" y="2390696"/>
                  </a:lnTo>
                  <a:close/>
                </a:path>
                <a:path w="3122929" h="3613150" extrusionOk="0">
                  <a:moveTo>
                    <a:pt x="2815244" y="2452713"/>
                  </a:moveTo>
                  <a:lnTo>
                    <a:pt x="2766656" y="2448442"/>
                  </a:lnTo>
                  <a:lnTo>
                    <a:pt x="2766493" y="2461176"/>
                  </a:lnTo>
                  <a:lnTo>
                    <a:pt x="2812145" y="2465189"/>
                  </a:lnTo>
                  <a:lnTo>
                    <a:pt x="2815244" y="2452713"/>
                  </a:lnTo>
                  <a:close/>
                </a:path>
                <a:path w="3122929" h="3613150" extrusionOk="0">
                  <a:moveTo>
                    <a:pt x="2114272" y="2378351"/>
                  </a:moveTo>
                  <a:lnTo>
                    <a:pt x="756162" y="2258978"/>
                  </a:lnTo>
                  <a:lnTo>
                    <a:pt x="755547" y="2271672"/>
                  </a:lnTo>
                  <a:lnTo>
                    <a:pt x="2111579" y="2390863"/>
                  </a:lnTo>
                  <a:lnTo>
                    <a:pt x="2114272" y="2378351"/>
                  </a:lnTo>
                  <a:close/>
                </a:path>
                <a:path w="3122929" h="3613150" extrusionOk="0">
                  <a:moveTo>
                    <a:pt x="2811570" y="2439641"/>
                  </a:moveTo>
                  <a:lnTo>
                    <a:pt x="2752009" y="2434405"/>
                  </a:lnTo>
                  <a:lnTo>
                    <a:pt x="2752748" y="2447219"/>
                  </a:lnTo>
                  <a:lnTo>
                    <a:pt x="2811857" y="2452415"/>
                  </a:lnTo>
                  <a:lnTo>
                    <a:pt x="2811570" y="2439641"/>
                  </a:lnTo>
                  <a:close/>
                </a:path>
                <a:path w="3122929" h="3613150" extrusionOk="0">
                  <a:moveTo>
                    <a:pt x="2111997" y="2365402"/>
                  </a:moveTo>
                  <a:lnTo>
                    <a:pt x="754881" y="2246116"/>
                  </a:lnTo>
                  <a:lnTo>
                    <a:pt x="756207" y="2258982"/>
                  </a:lnTo>
                  <a:lnTo>
                    <a:pt x="2107950" y="2377795"/>
                  </a:lnTo>
                  <a:lnTo>
                    <a:pt x="2111997" y="2365402"/>
                  </a:lnTo>
                  <a:close/>
                </a:path>
                <a:path w="3122929" h="3613150" extrusionOk="0">
                  <a:moveTo>
                    <a:pt x="2798909" y="2425779"/>
                  </a:moveTo>
                  <a:lnTo>
                    <a:pt x="2747206" y="2421234"/>
                  </a:lnTo>
                  <a:lnTo>
                    <a:pt x="2747584" y="2434016"/>
                  </a:lnTo>
                  <a:lnTo>
                    <a:pt x="2797526" y="2438406"/>
                  </a:lnTo>
                  <a:lnTo>
                    <a:pt x="2798909" y="2425779"/>
                  </a:lnTo>
                  <a:close/>
                </a:path>
                <a:path w="3122929" h="3613150" extrusionOk="0">
                  <a:moveTo>
                    <a:pt x="2802025" y="2426053"/>
                  </a:moveTo>
                  <a:lnTo>
                    <a:pt x="2797526" y="2438406"/>
                  </a:lnTo>
                  <a:lnTo>
                    <a:pt x="2803396" y="2438922"/>
                  </a:lnTo>
                  <a:lnTo>
                    <a:pt x="2802025" y="2426053"/>
                  </a:lnTo>
                  <a:close/>
                </a:path>
                <a:path w="3122929" h="3613150" extrusionOk="0">
                  <a:moveTo>
                    <a:pt x="2112070" y="2352659"/>
                  </a:moveTo>
                  <a:lnTo>
                    <a:pt x="756399" y="2233501"/>
                  </a:lnTo>
                  <a:lnTo>
                    <a:pt x="754158" y="2246053"/>
                  </a:lnTo>
                  <a:lnTo>
                    <a:pt x="2112720" y="2365465"/>
                  </a:lnTo>
                  <a:lnTo>
                    <a:pt x="2112070" y="2352659"/>
                  </a:lnTo>
                  <a:close/>
                </a:path>
                <a:path w="3122929" h="3613150" extrusionOk="0">
                  <a:moveTo>
                    <a:pt x="2794196" y="2412616"/>
                  </a:moveTo>
                  <a:lnTo>
                    <a:pt x="2735358" y="2407444"/>
                  </a:lnTo>
                  <a:lnTo>
                    <a:pt x="2737271" y="2420361"/>
                  </a:lnTo>
                  <a:lnTo>
                    <a:pt x="2796967" y="2425608"/>
                  </a:lnTo>
                  <a:lnTo>
                    <a:pt x="2794196" y="2412616"/>
                  </a:lnTo>
                  <a:close/>
                </a:path>
                <a:path w="3122929" h="3613150" extrusionOk="0">
                  <a:moveTo>
                    <a:pt x="2113318" y="2340020"/>
                  </a:moveTo>
                  <a:lnTo>
                    <a:pt x="760853" y="2221143"/>
                  </a:lnTo>
                  <a:lnTo>
                    <a:pt x="756851" y="2233540"/>
                  </a:lnTo>
                  <a:lnTo>
                    <a:pt x="2112206" y="2352671"/>
                  </a:lnTo>
                  <a:lnTo>
                    <a:pt x="2113318" y="2340020"/>
                  </a:lnTo>
                  <a:close/>
                </a:path>
                <a:path w="3122929" h="3613150" extrusionOk="0">
                  <a:moveTo>
                    <a:pt x="2791876" y="2399663"/>
                  </a:moveTo>
                  <a:lnTo>
                    <a:pt x="2724278" y="2393721"/>
                  </a:lnTo>
                  <a:lnTo>
                    <a:pt x="2724114" y="2406456"/>
                  </a:lnTo>
                  <a:lnTo>
                    <a:pt x="2791803" y="2412405"/>
                  </a:lnTo>
                  <a:lnTo>
                    <a:pt x="2791876" y="2399663"/>
                  </a:lnTo>
                  <a:close/>
                </a:path>
                <a:path w="3122929" h="3613150" extrusionOk="0">
                  <a:moveTo>
                    <a:pt x="2107250" y="2326738"/>
                  </a:moveTo>
                  <a:lnTo>
                    <a:pt x="774202" y="2209567"/>
                  </a:lnTo>
                  <a:lnTo>
                    <a:pt x="769026" y="2221861"/>
                  </a:lnTo>
                  <a:lnTo>
                    <a:pt x="2110789" y="2339798"/>
                  </a:lnTo>
                  <a:lnTo>
                    <a:pt x="2107250" y="2326738"/>
                  </a:lnTo>
                  <a:close/>
                </a:path>
                <a:path w="3122929" h="3613150" extrusionOk="0">
                  <a:moveTo>
                    <a:pt x="2783009" y="2386134"/>
                  </a:moveTo>
                  <a:lnTo>
                    <a:pt x="2716765" y="2380312"/>
                  </a:lnTo>
                  <a:lnTo>
                    <a:pt x="2716421" y="2393030"/>
                  </a:lnTo>
                  <a:lnTo>
                    <a:pt x="2787948" y="2399317"/>
                  </a:lnTo>
                  <a:lnTo>
                    <a:pt x="2783009" y="2386134"/>
                  </a:lnTo>
                  <a:close/>
                </a:path>
                <a:path w="3122929" h="3613150" extrusionOk="0">
                  <a:moveTo>
                    <a:pt x="2099286" y="2313289"/>
                  </a:moveTo>
                  <a:lnTo>
                    <a:pt x="780010" y="2197329"/>
                  </a:lnTo>
                  <a:lnTo>
                    <a:pt x="780388" y="2210111"/>
                  </a:lnTo>
                  <a:lnTo>
                    <a:pt x="2099574" y="2326063"/>
                  </a:lnTo>
                  <a:lnTo>
                    <a:pt x="2099286" y="2313289"/>
                  </a:lnTo>
                  <a:close/>
                </a:path>
                <a:path w="3122929" h="3613150" extrusionOk="0">
                  <a:moveTo>
                    <a:pt x="2769535" y="2372201"/>
                  </a:moveTo>
                  <a:lnTo>
                    <a:pt x="2691732" y="2365362"/>
                  </a:lnTo>
                  <a:lnTo>
                    <a:pt x="2696716" y="2378549"/>
                  </a:lnTo>
                  <a:lnTo>
                    <a:pt x="2770726" y="2385055"/>
                  </a:lnTo>
                  <a:lnTo>
                    <a:pt x="2769535" y="2372201"/>
                  </a:lnTo>
                  <a:close/>
                </a:path>
                <a:path w="3122929" h="3613150" extrusionOk="0">
                  <a:moveTo>
                    <a:pt x="2089741" y="2299701"/>
                  </a:moveTo>
                  <a:lnTo>
                    <a:pt x="786405" y="2185142"/>
                  </a:lnTo>
                  <a:lnTo>
                    <a:pt x="780462" y="2197369"/>
                  </a:lnTo>
                  <a:lnTo>
                    <a:pt x="2092829" y="2312721"/>
                  </a:lnTo>
                  <a:lnTo>
                    <a:pt x="2089741" y="2299701"/>
                  </a:lnTo>
                  <a:close/>
                </a:path>
                <a:path w="3122929" h="3613150" extrusionOk="0">
                  <a:moveTo>
                    <a:pt x="2761616" y="2358756"/>
                  </a:moveTo>
                  <a:lnTo>
                    <a:pt x="2687289" y="2352223"/>
                  </a:lnTo>
                  <a:lnTo>
                    <a:pt x="2690241" y="2365231"/>
                  </a:lnTo>
                  <a:lnTo>
                    <a:pt x="2761362" y="2371483"/>
                  </a:lnTo>
                  <a:lnTo>
                    <a:pt x="2761616" y="2358756"/>
                  </a:lnTo>
                  <a:close/>
                </a:path>
                <a:path w="3122929" h="3613150" extrusionOk="0">
                  <a:moveTo>
                    <a:pt x="2083447" y="2286398"/>
                  </a:moveTo>
                  <a:lnTo>
                    <a:pt x="799574" y="2173551"/>
                  </a:lnTo>
                  <a:lnTo>
                    <a:pt x="795798" y="2185968"/>
                  </a:lnTo>
                  <a:lnTo>
                    <a:pt x="2085812" y="2299355"/>
                  </a:lnTo>
                  <a:lnTo>
                    <a:pt x="2083447" y="2286398"/>
                  </a:lnTo>
                  <a:close/>
                </a:path>
                <a:path w="3122929" h="3613150" extrusionOk="0">
                  <a:moveTo>
                    <a:pt x="2750598" y="2345039"/>
                  </a:moveTo>
                  <a:lnTo>
                    <a:pt x="2665792" y="2337585"/>
                  </a:lnTo>
                  <a:lnTo>
                    <a:pt x="2672253" y="2350901"/>
                  </a:lnTo>
                  <a:lnTo>
                    <a:pt x="2756373" y="2358295"/>
                  </a:lnTo>
                  <a:lnTo>
                    <a:pt x="2750598" y="2345039"/>
                  </a:lnTo>
                  <a:close/>
                </a:path>
                <a:path w="3122929" h="3613150" extrusionOk="0">
                  <a:moveTo>
                    <a:pt x="2063426" y="2271890"/>
                  </a:moveTo>
                  <a:lnTo>
                    <a:pt x="823134" y="2162873"/>
                  </a:lnTo>
                  <a:lnTo>
                    <a:pt x="819849" y="2175333"/>
                  </a:lnTo>
                  <a:lnTo>
                    <a:pt x="2062721" y="2284577"/>
                  </a:lnTo>
                  <a:lnTo>
                    <a:pt x="2063426" y="2271890"/>
                  </a:lnTo>
                  <a:close/>
                </a:path>
                <a:path w="3122929" h="3613150" extrusionOk="0">
                  <a:moveTo>
                    <a:pt x="2732863" y="2330731"/>
                  </a:moveTo>
                  <a:lnTo>
                    <a:pt x="2651944" y="2323618"/>
                  </a:lnTo>
                  <a:lnTo>
                    <a:pt x="2653324" y="2336489"/>
                  </a:lnTo>
                  <a:lnTo>
                    <a:pt x="2732474" y="2343446"/>
                  </a:lnTo>
                  <a:lnTo>
                    <a:pt x="2732863" y="2330731"/>
                  </a:lnTo>
                  <a:close/>
                </a:path>
                <a:path w="3122929" h="3613150" extrusionOk="0">
                  <a:moveTo>
                    <a:pt x="2051759" y="2258115"/>
                  </a:moveTo>
                  <a:lnTo>
                    <a:pt x="836907" y="2151334"/>
                  </a:lnTo>
                  <a:lnTo>
                    <a:pt x="828626" y="2163355"/>
                  </a:lnTo>
                  <a:lnTo>
                    <a:pt x="2056969" y="2271322"/>
                  </a:lnTo>
                  <a:lnTo>
                    <a:pt x="2051759" y="2258115"/>
                  </a:lnTo>
                  <a:close/>
                </a:path>
                <a:path w="3122929" h="3613150" extrusionOk="0">
                  <a:moveTo>
                    <a:pt x="2722009" y="2317028"/>
                  </a:moveTo>
                  <a:lnTo>
                    <a:pt x="2635129" y="2309391"/>
                  </a:lnTo>
                  <a:lnTo>
                    <a:pt x="2636139" y="2322229"/>
                  </a:lnTo>
                  <a:lnTo>
                    <a:pt x="2723561" y="2329913"/>
                  </a:lnTo>
                  <a:lnTo>
                    <a:pt x="2722009" y="2317028"/>
                  </a:lnTo>
                  <a:close/>
                </a:path>
                <a:path w="3122929" h="3613150" extrusionOk="0">
                  <a:moveTo>
                    <a:pt x="2017785" y="2242380"/>
                  </a:moveTo>
                  <a:lnTo>
                    <a:pt x="865270" y="2141078"/>
                  </a:lnTo>
                  <a:lnTo>
                    <a:pt x="862939" y="2153622"/>
                  </a:lnTo>
                  <a:lnTo>
                    <a:pt x="2019879" y="2255313"/>
                  </a:lnTo>
                  <a:lnTo>
                    <a:pt x="2017785" y="2242380"/>
                  </a:lnTo>
                  <a:close/>
                </a:path>
                <a:path w="3122929" h="3613150" extrusionOk="0">
                  <a:moveTo>
                    <a:pt x="2708581" y="2303099"/>
                  </a:moveTo>
                  <a:lnTo>
                    <a:pt x="2628248" y="2296038"/>
                  </a:lnTo>
                  <a:lnTo>
                    <a:pt x="2629394" y="2308887"/>
                  </a:lnTo>
                  <a:lnTo>
                    <a:pt x="2711126" y="2316071"/>
                  </a:lnTo>
                  <a:lnTo>
                    <a:pt x="2708581" y="2303099"/>
                  </a:lnTo>
                  <a:close/>
                </a:path>
                <a:path w="3122929" h="3613150" extrusionOk="0">
                  <a:moveTo>
                    <a:pt x="887109" y="2130249"/>
                  </a:moveTo>
                  <a:lnTo>
                    <a:pt x="885348" y="2130094"/>
                  </a:lnTo>
                  <a:lnTo>
                    <a:pt x="882520" y="2142594"/>
                  </a:lnTo>
                  <a:lnTo>
                    <a:pt x="887713" y="2143051"/>
                  </a:lnTo>
                  <a:lnTo>
                    <a:pt x="887109" y="2130249"/>
                  </a:lnTo>
                  <a:close/>
                </a:path>
                <a:path w="3122929" h="3613150" extrusionOk="0">
                  <a:moveTo>
                    <a:pt x="2004405" y="2228455"/>
                  </a:moveTo>
                  <a:lnTo>
                    <a:pt x="890044" y="2130507"/>
                  </a:lnTo>
                  <a:lnTo>
                    <a:pt x="887713" y="2143051"/>
                  </a:lnTo>
                  <a:lnTo>
                    <a:pt x="2006270" y="2241368"/>
                  </a:lnTo>
                  <a:lnTo>
                    <a:pt x="2004405" y="2228455"/>
                  </a:lnTo>
                  <a:close/>
                </a:path>
                <a:path w="3122929" h="3613150" extrusionOk="0">
                  <a:moveTo>
                    <a:pt x="2599467" y="2280759"/>
                  </a:moveTo>
                  <a:lnTo>
                    <a:pt x="2586598" y="2279628"/>
                  </a:lnTo>
                  <a:lnTo>
                    <a:pt x="2591582" y="2292815"/>
                  </a:lnTo>
                  <a:lnTo>
                    <a:pt x="2599467" y="2280759"/>
                  </a:lnTo>
                  <a:close/>
                </a:path>
                <a:path w="3122929" h="3613150" extrusionOk="0">
                  <a:moveTo>
                    <a:pt x="2680386" y="2287871"/>
                  </a:moveTo>
                  <a:lnTo>
                    <a:pt x="2599467" y="2280759"/>
                  </a:lnTo>
                  <a:lnTo>
                    <a:pt x="2601651" y="2293700"/>
                  </a:lnTo>
                  <a:lnTo>
                    <a:pt x="2684422" y="2300975"/>
                  </a:lnTo>
                  <a:lnTo>
                    <a:pt x="2680386" y="2287871"/>
                  </a:lnTo>
                  <a:close/>
                </a:path>
                <a:path w="3122929" h="3613150" extrusionOk="0">
                  <a:moveTo>
                    <a:pt x="1972054" y="2212863"/>
                  </a:moveTo>
                  <a:lnTo>
                    <a:pt x="918538" y="2120262"/>
                  </a:lnTo>
                  <a:lnTo>
                    <a:pt x="911399" y="2132384"/>
                  </a:lnTo>
                  <a:lnTo>
                    <a:pt x="1971890" y="2225597"/>
                  </a:lnTo>
                  <a:lnTo>
                    <a:pt x="1972054" y="2212863"/>
                  </a:lnTo>
                  <a:close/>
                </a:path>
                <a:path w="3122929" h="3613150" extrusionOk="0">
                  <a:moveTo>
                    <a:pt x="2673822" y="2274545"/>
                  </a:moveTo>
                  <a:lnTo>
                    <a:pt x="2573440" y="2265722"/>
                  </a:lnTo>
                  <a:lnTo>
                    <a:pt x="2575128" y="2278620"/>
                  </a:lnTo>
                  <a:lnTo>
                    <a:pt x="2673568" y="2287272"/>
                  </a:lnTo>
                  <a:lnTo>
                    <a:pt x="2673822" y="2274545"/>
                  </a:lnTo>
                  <a:close/>
                </a:path>
                <a:path w="3122929" h="3613150" extrusionOk="0">
                  <a:moveTo>
                    <a:pt x="1934738" y="2196834"/>
                  </a:moveTo>
                  <a:lnTo>
                    <a:pt x="954945" y="2110713"/>
                  </a:lnTo>
                  <a:lnTo>
                    <a:pt x="951304" y="2123142"/>
                  </a:lnTo>
                  <a:lnTo>
                    <a:pt x="1938367" y="2209902"/>
                  </a:lnTo>
                  <a:lnTo>
                    <a:pt x="1934738" y="2196834"/>
                  </a:lnTo>
                  <a:close/>
                </a:path>
                <a:path w="3122929" h="3613150" extrusionOk="0">
                  <a:moveTo>
                    <a:pt x="2647299" y="2259465"/>
                  </a:moveTo>
                  <a:lnTo>
                    <a:pt x="2543395" y="2250332"/>
                  </a:lnTo>
                  <a:lnTo>
                    <a:pt x="2545715" y="2263285"/>
                  </a:lnTo>
                  <a:lnTo>
                    <a:pt x="2648670" y="2272335"/>
                  </a:lnTo>
                  <a:lnTo>
                    <a:pt x="2647299" y="2259465"/>
                  </a:lnTo>
                  <a:close/>
                </a:path>
                <a:path w="3122929" h="3613150" extrusionOk="0">
                  <a:moveTo>
                    <a:pt x="1890875" y="2180229"/>
                  </a:moveTo>
                  <a:lnTo>
                    <a:pt x="1002467" y="2102141"/>
                  </a:lnTo>
                  <a:lnTo>
                    <a:pt x="997211" y="2114428"/>
                  </a:lnTo>
                  <a:lnTo>
                    <a:pt x="1895407" y="2193377"/>
                  </a:lnTo>
                  <a:lnTo>
                    <a:pt x="1890875" y="2180229"/>
                  </a:lnTo>
                  <a:close/>
                </a:path>
                <a:path w="3122929" h="3613150" extrusionOk="0">
                  <a:moveTo>
                    <a:pt x="2634728" y="2245611"/>
                  </a:moveTo>
                  <a:lnTo>
                    <a:pt x="2522335" y="2235732"/>
                  </a:lnTo>
                  <a:lnTo>
                    <a:pt x="2524204" y="2248646"/>
                  </a:lnTo>
                  <a:lnTo>
                    <a:pt x="2634249" y="2258318"/>
                  </a:lnTo>
                  <a:lnTo>
                    <a:pt x="2634728" y="2245611"/>
                  </a:lnTo>
                  <a:close/>
                </a:path>
                <a:path w="3122929" h="3613150" extrusionOk="0">
                  <a:moveTo>
                    <a:pt x="1836174" y="2162672"/>
                  </a:moveTo>
                  <a:lnTo>
                    <a:pt x="1052493" y="2093790"/>
                  </a:lnTo>
                  <a:lnTo>
                    <a:pt x="1046368" y="2106000"/>
                  </a:lnTo>
                  <a:lnTo>
                    <a:pt x="1835875" y="2175395"/>
                  </a:lnTo>
                  <a:lnTo>
                    <a:pt x="1836174" y="2162672"/>
                  </a:lnTo>
                  <a:close/>
                </a:path>
                <a:path w="3122929" h="3613150" extrusionOk="0">
                  <a:moveTo>
                    <a:pt x="2602470" y="2230027"/>
                  </a:moveTo>
                  <a:lnTo>
                    <a:pt x="2503263" y="2221307"/>
                  </a:lnTo>
                  <a:lnTo>
                    <a:pt x="2503008" y="2234034"/>
                  </a:lnTo>
                  <a:lnTo>
                    <a:pt x="2605377" y="2243031"/>
                  </a:lnTo>
                  <a:lnTo>
                    <a:pt x="2602470" y="2230027"/>
                  </a:lnTo>
                  <a:close/>
                </a:path>
                <a:path w="3122929" h="3613150" extrusionOk="0">
                  <a:moveTo>
                    <a:pt x="1793936" y="2146211"/>
                  </a:moveTo>
                  <a:lnTo>
                    <a:pt x="1134298" y="2088231"/>
                  </a:lnTo>
                  <a:lnTo>
                    <a:pt x="1131877" y="2100767"/>
                  </a:lnTo>
                  <a:lnTo>
                    <a:pt x="1794269" y="2158989"/>
                  </a:lnTo>
                  <a:lnTo>
                    <a:pt x="1793936" y="2146211"/>
                  </a:lnTo>
                  <a:close/>
                </a:path>
                <a:path w="3122929" h="3613150" extrusionOk="0">
                  <a:moveTo>
                    <a:pt x="2586784" y="2215899"/>
                  </a:moveTo>
                  <a:lnTo>
                    <a:pt x="2475836" y="2206147"/>
                  </a:lnTo>
                  <a:lnTo>
                    <a:pt x="2475988" y="2218910"/>
                  </a:lnTo>
                  <a:lnTo>
                    <a:pt x="2588517" y="2228801"/>
                  </a:lnTo>
                  <a:lnTo>
                    <a:pt x="2586784" y="2215899"/>
                  </a:lnTo>
                  <a:close/>
                </a:path>
                <a:path w="3122929" h="3613150" extrusionOk="0">
                  <a:moveTo>
                    <a:pt x="1200624" y="2081312"/>
                  </a:moveTo>
                  <a:lnTo>
                    <a:pt x="1192837" y="2080627"/>
                  </a:lnTo>
                  <a:lnTo>
                    <a:pt x="1184532" y="2092646"/>
                  </a:lnTo>
                  <a:lnTo>
                    <a:pt x="1206096" y="2094542"/>
                  </a:lnTo>
                  <a:lnTo>
                    <a:pt x="1200624" y="2081312"/>
                  </a:lnTo>
                  <a:close/>
                </a:path>
                <a:path w="3122929" h="3613150" extrusionOk="0">
                  <a:moveTo>
                    <a:pt x="1220439" y="2083054"/>
                  </a:moveTo>
                  <a:lnTo>
                    <a:pt x="1208066" y="2081966"/>
                  </a:lnTo>
                  <a:lnTo>
                    <a:pt x="1206096" y="2094542"/>
                  </a:lnTo>
                  <a:lnTo>
                    <a:pt x="1224384" y="2096149"/>
                  </a:lnTo>
                  <a:lnTo>
                    <a:pt x="1220439" y="2083054"/>
                  </a:lnTo>
                  <a:close/>
                </a:path>
                <a:path w="3122929" h="3613150" extrusionOk="0">
                  <a:moveTo>
                    <a:pt x="1665406" y="2122164"/>
                  </a:moveTo>
                  <a:lnTo>
                    <a:pt x="1226896" y="2083621"/>
                  </a:lnTo>
                  <a:lnTo>
                    <a:pt x="1224384" y="2096149"/>
                  </a:lnTo>
                  <a:lnTo>
                    <a:pt x="1669938" y="2135312"/>
                  </a:lnTo>
                  <a:lnTo>
                    <a:pt x="1665406" y="2122164"/>
                  </a:lnTo>
                  <a:close/>
                </a:path>
                <a:path w="3122929" h="3613150" extrusionOk="0">
                  <a:moveTo>
                    <a:pt x="1696202" y="2124871"/>
                  </a:moveTo>
                  <a:lnTo>
                    <a:pt x="1680397" y="2123482"/>
                  </a:lnTo>
                  <a:lnTo>
                    <a:pt x="1677028" y="2135935"/>
                  </a:lnTo>
                  <a:lnTo>
                    <a:pt x="1698567" y="2137828"/>
                  </a:lnTo>
                  <a:lnTo>
                    <a:pt x="1696202" y="2124871"/>
                  </a:lnTo>
                  <a:close/>
                </a:path>
                <a:path w="3122929" h="3613150" extrusionOk="0">
                  <a:moveTo>
                    <a:pt x="1705775" y="2125713"/>
                  </a:moveTo>
                  <a:lnTo>
                    <a:pt x="1698567" y="2137828"/>
                  </a:lnTo>
                  <a:lnTo>
                    <a:pt x="1713694" y="2139158"/>
                  </a:lnTo>
                  <a:lnTo>
                    <a:pt x="1705775" y="2125713"/>
                  </a:lnTo>
                  <a:close/>
                </a:path>
                <a:path w="3122929" h="3613150" extrusionOk="0">
                  <a:moveTo>
                    <a:pt x="2557687" y="2200593"/>
                  </a:moveTo>
                  <a:lnTo>
                    <a:pt x="2459969" y="2192004"/>
                  </a:lnTo>
                  <a:lnTo>
                    <a:pt x="2463825" y="2205092"/>
                  </a:lnTo>
                  <a:lnTo>
                    <a:pt x="2557523" y="2213327"/>
                  </a:lnTo>
                  <a:lnTo>
                    <a:pt x="2557687" y="2200593"/>
                  </a:lnTo>
                  <a:close/>
                </a:path>
                <a:path w="3122929" h="3613150" extrusionOk="0">
                  <a:moveTo>
                    <a:pt x="1658452" y="2108804"/>
                  </a:moveTo>
                  <a:lnTo>
                    <a:pt x="1268874" y="2074562"/>
                  </a:lnTo>
                  <a:lnTo>
                    <a:pt x="1265189" y="2086987"/>
                  </a:lnTo>
                  <a:lnTo>
                    <a:pt x="1658294" y="2121539"/>
                  </a:lnTo>
                  <a:lnTo>
                    <a:pt x="1658452" y="2108804"/>
                  </a:lnTo>
                  <a:close/>
                </a:path>
                <a:path w="3122929" h="3613150" extrusionOk="0">
                  <a:moveTo>
                    <a:pt x="2545342" y="2186759"/>
                  </a:moveTo>
                  <a:lnTo>
                    <a:pt x="2459275" y="2179194"/>
                  </a:lnTo>
                  <a:lnTo>
                    <a:pt x="2457937" y="2191825"/>
                  </a:lnTo>
                  <a:lnTo>
                    <a:pt x="2547165" y="2199668"/>
                  </a:lnTo>
                  <a:lnTo>
                    <a:pt x="2545342" y="2186759"/>
                  </a:lnTo>
                  <a:close/>
                </a:path>
                <a:path w="3122929" h="3613150" extrusionOk="0">
                  <a:moveTo>
                    <a:pt x="1653857" y="2095651"/>
                  </a:moveTo>
                  <a:lnTo>
                    <a:pt x="1272651" y="2062145"/>
                  </a:lnTo>
                  <a:lnTo>
                    <a:pt x="1270590" y="2074713"/>
                  </a:lnTo>
                  <a:lnTo>
                    <a:pt x="1656202" y="2108607"/>
                  </a:lnTo>
                  <a:lnTo>
                    <a:pt x="1653857" y="2095651"/>
                  </a:lnTo>
                  <a:close/>
                </a:path>
                <a:path w="3122929" h="3613150" extrusionOk="0">
                  <a:moveTo>
                    <a:pt x="2464948" y="2166943"/>
                  </a:moveTo>
                  <a:lnTo>
                    <a:pt x="2443950" y="2165098"/>
                  </a:lnTo>
                  <a:lnTo>
                    <a:pt x="2445277" y="2177963"/>
                  </a:lnTo>
                  <a:lnTo>
                    <a:pt x="2452186" y="2178571"/>
                  </a:lnTo>
                  <a:lnTo>
                    <a:pt x="2464948" y="2166943"/>
                  </a:lnTo>
                  <a:close/>
                </a:path>
                <a:path w="3122929" h="3613150" extrusionOk="0">
                  <a:moveTo>
                    <a:pt x="2464948" y="2166943"/>
                  </a:moveTo>
                  <a:lnTo>
                    <a:pt x="2452186" y="2178571"/>
                  </a:lnTo>
                  <a:lnTo>
                    <a:pt x="2452457" y="2178594"/>
                  </a:lnTo>
                  <a:lnTo>
                    <a:pt x="2464948" y="2166943"/>
                  </a:lnTo>
                  <a:close/>
                </a:path>
                <a:path w="3122929" h="3613150" extrusionOk="0">
                  <a:moveTo>
                    <a:pt x="2509833" y="2170889"/>
                  </a:moveTo>
                  <a:lnTo>
                    <a:pt x="2464948" y="2166943"/>
                  </a:lnTo>
                  <a:lnTo>
                    <a:pt x="2452457" y="2178594"/>
                  </a:lnTo>
                  <a:lnTo>
                    <a:pt x="2511340" y="2183770"/>
                  </a:lnTo>
                  <a:lnTo>
                    <a:pt x="2509833" y="2170889"/>
                  </a:lnTo>
                  <a:close/>
                </a:path>
                <a:path w="3122929" h="3613150" extrusionOk="0">
                  <a:moveTo>
                    <a:pt x="1661146" y="2070794"/>
                  </a:moveTo>
                  <a:lnTo>
                    <a:pt x="1269045" y="2036330"/>
                  </a:lnTo>
                  <a:lnTo>
                    <a:pt x="1267701" y="2048961"/>
                  </a:lnTo>
                  <a:lnTo>
                    <a:pt x="1268743" y="2061801"/>
                  </a:lnTo>
                  <a:lnTo>
                    <a:pt x="1656115" y="2095850"/>
                  </a:lnTo>
                  <a:lnTo>
                    <a:pt x="1658501" y="2083311"/>
                  </a:lnTo>
                  <a:lnTo>
                    <a:pt x="1659835" y="2083428"/>
                  </a:lnTo>
                  <a:lnTo>
                    <a:pt x="1661146" y="2070794"/>
                  </a:lnTo>
                  <a:close/>
                </a:path>
                <a:path w="3122929" h="3613150" extrusionOk="0">
                  <a:moveTo>
                    <a:pt x="2498272" y="2157124"/>
                  </a:moveTo>
                  <a:lnTo>
                    <a:pt x="2428445" y="2150986"/>
                  </a:lnTo>
                  <a:lnTo>
                    <a:pt x="2430449" y="2163911"/>
                  </a:lnTo>
                  <a:lnTo>
                    <a:pt x="2498950" y="2169932"/>
                  </a:lnTo>
                  <a:lnTo>
                    <a:pt x="2498272" y="2157124"/>
                  </a:lnTo>
                  <a:close/>
                </a:path>
                <a:path w="3122929" h="3613150" extrusionOk="0">
                  <a:moveTo>
                    <a:pt x="2477287" y="2142530"/>
                  </a:moveTo>
                  <a:lnTo>
                    <a:pt x="2415559" y="2137104"/>
                  </a:lnTo>
                  <a:lnTo>
                    <a:pt x="2418962" y="2150153"/>
                  </a:lnTo>
                  <a:lnTo>
                    <a:pt x="2477259" y="2155277"/>
                  </a:lnTo>
                  <a:lnTo>
                    <a:pt x="2477287" y="2142530"/>
                  </a:lnTo>
                  <a:close/>
                </a:path>
                <a:path w="3122929" h="3613150" extrusionOk="0">
                  <a:moveTo>
                    <a:pt x="2488182" y="2143488"/>
                  </a:moveTo>
                  <a:lnTo>
                    <a:pt x="2480854" y="2142844"/>
                  </a:lnTo>
                  <a:lnTo>
                    <a:pt x="2477259" y="2155277"/>
                  </a:lnTo>
                  <a:lnTo>
                    <a:pt x="2493594" y="2156712"/>
                  </a:lnTo>
                  <a:lnTo>
                    <a:pt x="2488182" y="2143488"/>
                  </a:lnTo>
                  <a:close/>
                </a:path>
                <a:path w="3122929" h="3613150" extrusionOk="0">
                  <a:moveTo>
                    <a:pt x="1662883" y="2058198"/>
                  </a:moveTo>
                  <a:lnTo>
                    <a:pt x="1272374" y="2023874"/>
                  </a:lnTo>
                  <a:lnTo>
                    <a:pt x="1271353" y="2036533"/>
                  </a:lnTo>
                  <a:lnTo>
                    <a:pt x="1661048" y="2070786"/>
                  </a:lnTo>
                  <a:lnTo>
                    <a:pt x="1662883" y="2058198"/>
                  </a:lnTo>
                  <a:close/>
                </a:path>
                <a:path w="3122929" h="3613150" extrusionOk="0">
                  <a:moveTo>
                    <a:pt x="2471355" y="2129260"/>
                  </a:moveTo>
                  <a:lnTo>
                    <a:pt x="2407730" y="2123667"/>
                  </a:lnTo>
                  <a:lnTo>
                    <a:pt x="2409011" y="2136529"/>
                  </a:lnTo>
                  <a:lnTo>
                    <a:pt x="2474397" y="2142276"/>
                  </a:lnTo>
                  <a:lnTo>
                    <a:pt x="2471355" y="2129260"/>
                  </a:lnTo>
                  <a:close/>
                </a:path>
                <a:path w="3122929" h="3613150" extrusionOk="0">
                  <a:moveTo>
                    <a:pt x="1660337" y="2045225"/>
                  </a:moveTo>
                  <a:lnTo>
                    <a:pt x="1276512" y="2011488"/>
                  </a:lnTo>
                  <a:lnTo>
                    <a:pt x="1273413" y="2023965"/>
                  </a:lnTo>
                  <a:lnTo>
                    <a:pt x="1661528" y="2058079"/>
                  </a:lnTo>
                  <a:lnTo>
                    <a:pt x="1660337" y="2045225"/>
                  </a:lnTo>
                  <a:close/>
                </a:path>
                <a:path w="3122929" h="3613150" extrusionOk="0">
                  <a:moveTo>
                    <a:pt x="2464609" y="2115918"/>
                  </a:moveTo>
                  <a:lnTo>
                    <a:pt x="2398411" y="2110099"/>
                  </a:lnTo>
                  <a:lnTo>
                    <a:pt x="2398744" y="2122877"/>
                  </a:lnTo>
                  <a:lnTo>
                    <a:pt x="2467381" y="2128910"/>
                  </a:lnTo>
                  <a:lnTo>
                    <a:pt x="2464609" y="2115918"/>
                  </a:lnTo>
                  <a:close/>
                </a:path>
                <a:path w="3122929" h="3613150" extrusionOk="0">
                  <a:moveTo>
                    <a:pt x="1659417" y="2032395"/>
                  </a:moveTo>
                  <a:lnTo>
                    <a:pt x="1273560" y="1998480"/>
                  </a:lnTo>
                  <a:lnTo>
                    <a:pt x="1275247" y="2011377"/>
                  </a:lnTo>
                  <a:lnTo>
                    <a:pt x="1655505" y="2044801"/>
                  </a:lnTo>
                  <a:lnTo>
                    <a:pt x="1659417" y="2032395"/>
                  </a:lnTo>
                  <a:close/>
                </a:path>
                <a:path w="3122929" h="3613150" extrusionOk="0">
                  <a:moveTo>
                    <a:pt x="2449014" y="2101798"/>
                  </a:moveTo>
                  <a:lnTo>
                    <a:pt x="2393246" y="2096896"/>
                  </a:lnTo>
                  <a:lnTo>
                    <a:pt x="2394166" y="2109726"/>
                  </a:lnTo>
                  <a:lnTo>
                    <a:pt x="2448444" y="2114497"/>
                  </a:lnTo>
                  <a:lnTo>
                    <a:pt x="2449014" y="2101798"/>
                  </a:lnTo>
                  <a:close/>
                </a:path>
                <a:path w="3122929" h="3613150" extrusionOk="0">
                  <a:moveTo>
                    <a:pt x="1660123" y="2019708"/>
                  </a:moveTo>
                  <a:lnTo>
                    <a:pt x="1274581" y="1985821"/>
                  </a:lnTo>
                  <a:lnTo>
                    <a:pt x="1272566" y="1998393"/>
                  </a:lnTo>
                  <a:lnTo>
                    <a:pt x="1660275" y="2032471"/>
                  </a:lnTo>
                  <a:lnTo>
                    <a:pt x="1660123" y="2019708"/>
                  </a:lnTo>
                  <a:close/>
                </a:path>
                <a:path w="3122929" h="3613150" extrusionOk="0">
                  <a:moveTo>
                    <a:pt x="2443668" y="2088579"/>
                  </a:moveTo>
                  <a:lnTo>
                    <a:pt x="2386366" y="2083543"/>
                  </a:lnTo>
                  <a:lnTo>
                    <a:pt x="2385254" y="2096194"/>
                  </a:lnTo>
                  <a:lnTo>
                    <a:pt x="2444137" y="2101369"/>
                  </a:lnTo>
                  <a:lnTo>
                    <a:pt x="2443668" y="2088579"/>
                  </a:lnTo>
                  <a:close/>
                </a:path>
                <a:path w="3122929" h="3613150" extrusionOk="0">
                  <a:moveTo>
                    <a:pt x="1666789" y="2007545"/>
                  </a:moveTo>
                  <a:lnTo>
                    <a:pt x="1278583" y="1973424"/>
                  </a:lnTo>
                  <a:lnTo>
                    <a:pt x="1276884" y="1986023"/>
                  </a:lnTo>
                  <a:lnTo>
                    <a:pt x="1664860" y="2020125"/>
                  </a:lnTo>
                  <a:lnTo>
                    <a:pt x="1666789" y="2007545"/>
                  </a:lnTo>
                  <a:close/>
                </a:path>
                <a:path w="3122929" h="3613150" extrusionOk="0">
                  <a:moveTo>
                    <a:pt x="2441258" y="2075618"/>
                  </a:moveTo>
                  <a:lnTo>
                    <a:pt x="2377318" y="2069998"/>
                  </a:lnTo>
                  <a:lnTo>
                    <a:pt x="2377921" y="2082800"/>
                  </a:lnTo>
                  <a:lnTo>
                    <a:pt x="2441907" y="2088424"/>
                  </a:lnTo>
                  <a:lnTo>
                    <a:pt x="2441258" y="2075618"/>
                  </a:lnTo>
                  <a:close/>
                </a:path>
                <a:path w="3122929" h="3613150" extrusionOk="0">
                  <a:moveTo>
                    <a:pt x="1663972" y="1994549"/>
                  </a:moveTo>
                  <a:lnTo>
                    <a:pt x="1283805" y="1961133"/>
                  </a:lnTo>
                  <a:lnTo>
                    <a:pt x="1279803" y="1973531"/>
                  </a:lnTo>
                  <a:lnTo>
                    <a:pt x="1665642" y="2007445"/>
                  </a:lnTo>
                  <a:lnTo>
                    <a:pt x="1663972" y="1994549"/>
                  </a:lnTo>
                  <a:close/>
                </a:path>
                <a:path w="3122929" h="3613150" extrusionOk="0">
                  <a:moveTo>
                    <a:pt x="2425437" y="2061479"/>
                  </a:moveTo>
                  <a:lnTo>
                    <a:pt x="2375901" y="2057125"/>
                  </a:lnTo>
                  <a:lnTo>
                    <a:pt x="2378266" y="2070082"/>
                  </a:lnTo>
                  <a:lnTo>
                    <a:pt x="2429698" y="2074602"/>
                  </a:lnTo>
                  <a:lnTo>
                    <a:pt x="2425437" y="2061479"/>
                  </a:lnTo>
                  <a:close/>
                </a:path>
                <a:path w="3122929" h="3613150" extrusionOk="0">
                  <a:moveTo>
                    <a:pt x="1674906" y="1931765"/>
                  </a:moveTo>
                  <a:lnTo>
                    <a:pt x="1280830" y="1897127"/>
                  </a:lnTo>
                  <a:lnTo>
                    <a:pt x="1275270" y="1960383"/>
                  </a:lnTo>
                  <a:lnTo>
                    <a:pt x="1669346" y="1995021"/>
                  </a:lnTo>
                  <a:lnTo>
                    <a:pt x="1674906" y="1931765"/>
                  </a:lnTo>
                  <a:close/>
                </a:path>
                <a:path w="3122929" h="3613150" extrusionOk="0">
                  <a:moveTo>
                    <a:pt x="2425555" y="2048740"/>
                  </a:moveTo>
                  <a:lnTo>
                    <a:pt x="2370420" y="2043894"/>
                  </a:lnTo>
                  <a:lnTo>
                    <a:pt x="2370888" y="2056684"/>
                  </a:lnTo>
                  <a:lnTo>
                    <a:pt x="2424579" y="2061403"/>
                  </a:lnTo>
                  <a:lnTo>
                    <a:pt x="2425555" y="2048740"/>
                  </a:lnTo>
                  <a:close/>
                </a:path>
                <a:path w="3122929" h="3613150" extrusionOk="0">
                  <a:moveTo>
                    <a:pt x="2423145" y="2035780"/>
                  </a:moveTo>
                  <a:lnTo>
                    <a:pt x="2366294" y="2030782"/>
                  </a:lnTo>
                  <a:lnTo>
                    <a:pt x="2369698" y="2043831"/>
                  </a:lnTo>
                  <a:lnTo>
                    <a:pt x="2424291" y="2048629"/>
                  </a:lnTo>
                  <a:lnTo>
                    <a:pt x="2423145" y="2035780"/>
                  </a:lnTo>
                  <a:close/>
                </a:path>
                <a:path w="3122929" h="3613150" extrusionOk="0">
                  <a:moveTo>
                    <a:pt x="2419155" y="2022680"/>
                  </a:moveTo>
                  <a:lnTo>
                    <a:pt x="2360271" y="2017504"/>
                  </a:lnTo>
                  <a:lnTo>
                    <a:pt x="2361191" y="2030334"/>
                  </a:lnTo>
                  <a:lnTo>
                    <a:pt x="2420030" y="2035506"/>
                  </a:lnTo>
                  <a:lnTo>
                    <a:pt x="2419155" y="2022680"/>
                  </a:lnTo>
                  <a:close/>
                </a:path>
                <a:path w="3122929" h="3613150" extrusionOk="0">
                  <a:moveTo>
                    <a:pt x="2410287" y="2009151"/>
                  </a:moveTo>
                  <a:lnTo>
                    <a:pt x="2364364" y="2005115"/>
                  </a:lnTo>
                  <a:lnTo>
                    <a:pt x="2360678" y="2017540"/>
                  </a:lnTo>
                  <a:lnTo>
                    <a:pt x="2407098" y="2021620"/>
                  </a:lnTo>
                  <a:lnTo>
                    <a:pt x="2410287" y="2009151"/>
                  </a:lnTo>
                  <a:close/>
                </a:path>
                <a:path w="3122929" h="3613150" extrusionOk="0">
                  <a:moveTo>
                    <a:pt x="2409051" y="1996294"/>
                  </a:moveTo>
                  <a:lnTo>
                    <a:pt x="2361773" y="1992138"/>
                  </a:lnTo>
                  <a:lnTo>
                    <a:pt x="2361790" y="2004889"/>
                  </a:lnTo>
                  <a:lnTo>
                    <a:pt x="2410197" y="2009143"/>
                  </a:lnTo>
                  <a:lnTo>
                    <a:pt x="2409051" y="1996294"/>
                  </a:lnTo>
                  <a:close/>
                </a:path>
                <a:path w="3122929" h="3613150" extrusionOk="0">
                  <a:moveTo>
                    <a:pt x="76599" y="1778531"/>
                  </a:moveTo>
                  <a:lnTo>
                    <a:pt x="35462" y="1774915"/>
                  </a:lnTo>
                  <a:lnTo>
                    <a:pt x="38645" y="1787944"/>
                  </a:lnTo>
                  <a:lnTo>
                    <a:pt x="73519" y="1791009"/>
                  </a:lnTo>
                  <a:lnTo>
                    <a:pt x="76599" y="1778531"/>
                  </a:lnTo>
                  <a:close/>
                </a:path>
                <a:path w="3122929" h="3613150" extrusionOk="0">
                  <a:moveTo>
                    <a:pt x="95461" y="1780189"/>
                  </a:moveTo>
                  <a:lnTo>
                    <a:pt x="79006" y="1778742"/>
                  </a:lnTo>
                  <a:lnTo>
                    <a:pt x="82888" y="1791832"/>
                  </a:lnTo>
                  <a:lnTo>
                    <a:pt x="88754" y="1792348"/>
                  </a:lnTo>
                  <a:lnTo>
                    <a:pt x="95461" y="1780189"/>
                  </a:lnTo>
                  <a:close/>
                </a:path>
                <a:path w="3122929" h="3613150" extrusionOk="0">
                  <a:moveTo>
                    <a:pt x="121326" y="1782462"/>
                  </a:moveTo>
                  <a:lnTo>
                    <a:pt x="96035" y="1780239"/>
                  </a:lnTo>
                  <a:lnTo>
                    <a:pt x="96142" y="1792997"/>
                  </a:lnTo>
                  <a:lnTo>
                    <a:pt x="120214" y="1795113"/>
                  </a:lnTo>
                  <a:lnTo>
                    <a:pt x="121326" y="1782462"/>
                  </a:lnTo>
                  <a:close/>
                </a:path>
                <a:path w="3122929" h="3613150" extrusionOk="0">
                  <a:moveTo>
                    <a:pt x="262001" y="1794827"/>
                  </a:moveTo>
                  <a:lnTo>
                    <a:pt x="121326" y="1782462"/>
                  </a:lnTo>
                  <a:lnTo>
                    <a:pt x="124482" y="1795488"/>
                  </a:lnTo>
                  <a:lnTo>
                    <a:pt x="258929" y="1807306"/>
                  </a:lnTo>
                  <a:lnTo>
                    <a:pt x="262001" y="1794827"/>
                  </a:lnTo>
                  <a:close/>
                </a:path>
                <a:path w="3122929" h="3613150" extrusionOk="0">
                  <a:moveTo>
                    <a:pt x="280862" y="1796485"/>
                  </a:moveTo>
                  <a:lnTo>
                    <a:pt x="269420" y="1795479"/>
                  </a:lnTo>
                  <a:lnTo>
                    <a:pt x="274164" y="1808645"/>
                  </a:lnTo>
                  <a:lnTo>
                    <a:pt x="280862" y="1796485"/>
                  </a:lnTo>
                  <a:close/>
                </a:path>
                <a:path w="3122929" h="3613150" extrusionOk="0">
                  <a:moveTo>
                    <a:pt x="306728" y="1798758"/>
                  </a:moveTo>
                  <a:lnTo>
                    <a:pt x="281436" y="1796535"/>
                  </a:lnTo>
                  <a:lnTo>
                    <a:pt x="280730" y="1809222"/>
                  </a:lnTo>
                  <a:lnTo>
                    <a:pt x="305616" y="1811409"/>
                  </a:lnTo>
                  <a:lnTo>
                    <a:pt x="306728" y="1798758"/>
                  </a:lnTo>
                  <a:close/>
                </a:path>
                <a:path w="3122929" h="3613150" extrusionOk="0">
                  <a:moveTo>
                    <a:pt x="447415" y="1811124"/>
                  </a:moveTo>
                  <a:lnTo>
                    <a:pt x="306728" y="1798758"/>
                  </a:lnTo>
                  <a:lnTo>
                    <a:pt x="309883" y="1811784"/>
                  </a:lnTo>
                  <a:lnTo>
                    <a:pt x="444317" y="1823601"/>
                  </a:lnTo>
                  <a:lnTo>
                    <a:pt x="447415" y="1811124"/>
                  </a:lnTo>
                  <a:close/>
                </a:path>
                <a:path w="3122929" h="3613150" extrusionOk="0">
                  <a:moveTo>
                    <a:pt x="466245" y="1812779"/>
                  </a:moveTo>
                  <a:lnTo>
                    <a:pt x="454821" y="1811775"/>
                  </a:lnTo>
                  <a:lnTo>
                    <a:pt x="459579" y="1824942"/>
                  </a:lnTo>
                  <a:lnTo>
                    <a:pt x="466245" y="1812779"/>
                  </a:lnTo>
                  <a:close/>
                </a:path>
                <a:path w="3122929" h="3613150" extrusionOk="0">
                  <a:moveTo>
                    <a:pt x="492120" y="1815053"/>
                  </a:moveTo>
                  <a:lnTo>
                    <a:pt x="466832" y="1812831"/>
                  </a:lnTo>
                  <a:lnTo>
                    <a:pt x="466127" y="1825518"/>
                  </a:lnTo>
                  <a:lnTo>
                    <a:pt x="491008" y="1827705"/>
                  </a:lnTo>
                  <a:lnTo>
                    <a:pt x="492120" y="1815053"/>
                  </a:lnTo>
                  <a:close/>
                </a:path>
                <a:path w="3122929" h="3613150" extrusionOk="0">
                  <a:moveTo>
                    <a:pt x="632826" y="1827421"/>
                  </a:moveTo>
                  <a:lnTo>
                    <a:pt x="492120" y="1815053"/>
                  </a:lnTo>
                  <a:lnTo>
                    <a:pt x="495298" y="1828082"/>
                  </a:lnTo>
                  <a:lnTo>
                    <a:pt x="629727" y="1839898"/>
                  </a:lnTo>
                  <a:lnTo>
                    <a:pt x="632826" y="1827421"/>
                  </a:lnTo>
                  <a:close/>
                </a:path>
                <a:path w="3122929" h="3613150" extrusionOk="0">
                  <a:moveTo>
                    <a:pt x="651656" y="1829076"/>
                  </a:moveTo>
                  <a:lnTo>
                    <a:pt x="640231" y="1828072"/>
                  </a:lnTo>
                  <a:lnTo>
                    <a:pt x="644989" y="1841239"/>
                  </a:lnTo>
                  <a:lnTo>
                    <a:pt x="651656" y="1829076"/>
                  </a:lnTo>
                  <a:close/>
                </a:path>
                <a:path w="3122929" h="3613150" extrusionOk="0">
                  <a:moveTo>
                    <a:pt x="677485" y="1831346"/>
                  </a:moveTo>
                  <a:lnTo>
                    <a:pt x="652198" y="1829124"/>
                  </a:lnTo>
                  <a:lnTo>
                    <a:pt x="652350" y="1841886"/>
                  </a:lnTo>
                  <a:lnTo>
                    <a:pt x="676373" y="1843998"/>
                  </a:lnTo>
                  <a:lnTo>
                    <a:pt x="677485" y="1831346"/>
                  </a:lnTo>
                  <a:close/>
                </a:path>
                <a:path w="3122929" h="3613150" extrusionOk="0">
                  <a:moveTo>
                    <a:pt x="818191" y="1843714"/>
                  </a:moveTo>
                  <a:lnTo>
                    <a:pt x="677485" y="1831346"/>
                  </a:lnTo>
                  <a:lnTo>
                    <a:pt x="680663" y="1844375"/>
                  </a:lnTo>
                  <a:lnTo>
                    <a:pt x="815137" y="1856194"/>
                  </a:lnTo>
                  <a:lnTo>
                    <a:pt x="818191" y="1843714"/>
                  </a:lnTo>
                  <a:close/>
                </a:path>
                <a:path w="3122929" h="3613150" extrusionOk="0">
                  <a:moveTo>
                    <a:pt x="837066" y="1845373"/>
                  </a:moveTo>
                  <a:lnTo>
                    <a:pt x="825641" y="1844369"/>
                  </a:lnTo>
                  <a:lnTo>
                    <a:pt x="830355" y="1857532"/>
                  </a:lnTo>
                  <a:lnTo>
                    <a:pt x="837066" y="1845373"/>
                  </a:lnTo>
                  <a:close/>
                </a:path>
                <a:path w="3122929" h="3613150" extrusionOk="0">
                  <a:moveTo>
                    <a:pt x="862895" y="1847643"/>
                  </a:moveTo>
                  <a:lnTo>
                    <a:pt x="837608" y="1845421"/>
                  </a:lnTo>
                  <a:lnTo>
                    <a:pt x="837760" y="1858183"/>
                  </a:lnTo>
                  <a:lnTo>
                    <a:pt x="861783" y="1860294"/>
                  </a:lnTo>
                  <a:lnTo>
                    <a:pt x="862895" y="1847643"/>
                  </a:lnTo>
                  <a:close/>
                </a:path>
                <a:path w="3122929" h="3613150" extrusionOk="0">
                  <a:moveTo>
                    <a:pt x="1003601" y="1860011"/>
                  </a:moveTo>
                  <a:lnTo>
                    <a:pt x="862895" y="1847643"/>
                  </a:lnTo>
                  <a:lnTo>
                    <a:pt x="866073" y="1860672"/>
                  </a:lnTo>
                  <a:lnTo>
                    <a:pt x="1000547" y="1872491"/>
                  </a:lnTo>
                  <a:lnTo>
                    <a:pt x="1003601" y="1860011"/>
                  </a:lnTo>
                  <a:close/>
                </a:path>
                <a:path w="3122929" h="3613150" extrusionOk="0">
                  <a:moveTo>
                    <a:pt x="1022476" y="1861670"/>
                  </a:moveTo>
                  <a:lnTo>
                    <a:pt x="1011007" y="1860662"/>
                  </a:lnTo>
                  <a:lnTo>
                    <a:pt x="1015765" y="1873829"/>
                  </a:lnTo>
                  <a:lnTo>
                    <a:pt x="1022476" y="1861670"/>
                  </a:lnTo>
                  <a:close/>
                </a:path>
                <a:path w="3122929" h="3613150" extrusionOk="0">
                  <a:moveTo>
                    <a:pt x="1048305" y="1863940"/>
                  </a:moveTo>
                  <a:lnTo>
                    <a:pt x="1023018" y="1861717"/>
                  </a:lnTo>
                  <a:lnTo>
                    <a:pt x="1023125" y="1874476"/>
                  </a:lnTo>
                  <a:lnTo>
                    <a:pt x="1047193" y="1876591"/>
                  </a:lnTo>
                  <a:lnTo>
                    <a:pt x="1048305" y="1863940"/>
                  </a:lnTo>
                  <a:close/>
                </a:path>
                <a:path w="3122929" h="3613150" extrusionOk="0">
                  <a:moveTo>
                    <a:pt x="1188966" y="1876304"/>
                  </a:moveTo>
                  <a:lnTo>
                    <a:pt x="1048305" y="1863940"/>
                  </a:lnTo>
                  <a:lnTo>
                    <a:pt x="1051438" y="1876964"/>
                  </a:lnTo>
                  <a:lnTo>
                    <a:pt x="1185912" y="1888784"/>
                  </a:lnTo>
                  <a:lnTo>
                    <a:pt x="1188966" y="1876304"/>
                  </a:lnTo>
                  <a:close/>
                </a:path>
                <a:path w="3122929" h="3613150" extrusionOk="0">
                  <a:moveTo>
                    <a:pt x="1207886" y="1877967"/>
                  </a:moveTo>
                  <a:lnTo>
                    <a:pt x="1196417" y="1876959"/>
                  </a:lnTo>
                  <a:lnTo>
                    <a:pt x="1201175" y="1890126"/>
                  </a:lnTo>
                  <a:lnTo>
                    <a:pt x="1207886" y="1877967"/>
                  </a:lnTo>
                  <a:close/>
                </a:path>
                <a:path w="3122929" h="3613150" extrusionOk="0">
                  <a:moveTo>
                    <a:pt x="1696880" y="1920948"/>
                  </a:moveTo>
                  <a:lnTo>
                    <a:pt x="1208428" y="1878014"/>
                  </a:lnTo>
                  <a:lnTo>
                    <a:pt x="1208536" y="1890773"/>
                  </a:lnTo>
                  <a:lnTo>
                    <a:pt x="1691839" y="1933253"/>
                  </a:lnTo>
                  <a:lnTo>
                    <a:pt x="1696880" y="1920948"/>
                  </a:lnTo>
                  <a:close/>
                </a:path>
                <a:path w="3122929" h="3613150" extrusionOk="0">
                  <a:moveTo>
                    <a:pt x="1745197" y="1925194"/>
                  </a:moveTo>
                  <a:lnTo>
                    <a:pt x="1696880" y="1920948"/>
                  </a:lnTo>
                  <a:lnTo>
                    <a:pt x="1697032" y="1933710"/>
                  </a:lnTo>
                  <a:lnTo>
                    <a:pt x="1742098" y="1937671"/>
                  </a:lnTo>
                  <a:lnTo>
                    <a:pt x="1745197" y="1925194"/>
                  </a:lnTo>
                  <a:close/>
                </a:path>
                <a:path w="3122929" h="3613150" extrusionOk="0">
                  <a:moveTo>
                    <a:pt x="1764072" y="1926853"/>
                  </a:moveTo>
                  <a:lnTo>
                    <a:pt x="1752602" y="1925845"/>
                  </a:lnTo>
                  <a:lnTo>
                    <a:pt x="1757361" y="1939013"/>
                  </a:lnTo>
                  <a:lnTo>
                    <a:pt x="1764072" y="1926853"/>
                  </a:lnTo>
                  <a:close/>
                </a:path>
                <a:path w="3122929" h="3613150" extrusionOk="0">
                  <a:moveTo>
                    <a:pt x="1789901" y="1929124"/>
                  </a:moveTo>
                  <a:lnTo>
                    <a:pt x="1764614" y="1926901"/>
                  </a:lnTo>
                  <a:lnTo>
                    <a:pt x="1763908" y="1939588"/>
                  </a:lnTo>
                  <a:lnTo>
                    <a:pt x="1788789" y="1941775"/>
                  </a:lnTo>
                  <a:lnTo>
                    <a:pt x="1789901" y="1929124"/>
                  </a:lnTo>
                  <a:close/>
                </a:path>
                <a:path w="3122929" h="3613150" extrusionOk="0">
                  <a:moveTo>
                    <a:pt x="1930607" y="1941491"/>
                  </a:moveTo>
                  <a:lnTo>
                    <a:pt x="1789901" y="1929124"/>
                  </a:lnTo>
                  <a:lnTo>
                    <a:pt x="1793079" y="1942152"/>
                  </a:lnTo>
                  <a:lnTo>
                    <a:pt x="1927508" y="1953968"/>
                  </a:lnTo>
                  <a:lnTo>
                    <a:pt x="1930607" y="1941491"/>
                  </a:lnTo>
                  <a:close/>
                </a:path>
                <a:path w="3122929" h="3613150" extrusionOk="0">
                  <a:moveTo>
                    <a:pt x="1949482" y="1943150"/>
                  </a:moveTo>
                  <a:lnTo>
                    <a:pt x="1938013" y="1942142"/>
                  </a:lnTo>
                  <a:lnTo>
                    <a:pt x="1942726" y="1955305"/>
                  </a:lnTo>
                  <a:lnTo>
                    <a:pt x="1949482" y="1943150"/>
                  </a:lnTo>
                  <a:close/>
                </a:path>
                <a:path w="3122929" h="3613150" extrusionOk="0">
                  <a:moveTo>
                    <a:pt x="1975312" y="1945421"/>
                  </a:moveTo>
                  <a:lnTo>
                    <a:pt x="1950024" y="1943198"/>
                  </a:lnTo>
                  <a:lnTo>
                    <a:pt x="1949319" y="1955885"/>
                  </a:lnTo>
                  <a:lnTo>
                    <a:pt x="1974199" y="1958072"/>
                  </a:lnTo>
                  <a:lnTo>
                    <a:pt x="1975312" y="1945421"/>
                  </a:lnTo>
                  <a:close/>
                </a:path>
                <a:path w="3122929" h="3613150" extrusionOk="0">
                  <a:moveTo>
                    <a:pt x="2115972" y="1957784"/>
                  </a:moveTo>
                  <a:lnTo>
                    <a:pt x="1975312" y="1945421"/>
                  </a:lnTo>
                  <a:lnTo>
                    <a:pt x="1978489" y="1958449"/>
                  </a:lnTo>
                  <a:lnTo>
                    <a:pt x="2112919" y="1970265"/>
                  </a:lnTo>
                  <a:lnTo>
                    <a:pt x="2115972" y="1957784"/>
                  </a:lnTo>
                  <a:close/>
                </a:path>
                <a:path w="3122929" h="3613150" extrusionOk="0">
                  <a:moveTo>
                    <a:pt x="2134847" y="1959443"/>
                  </a:moveTo>
                  <a:lnTo>
                    <a:pt x="2123423" y="1958439"/>
                  </a:lnTo>
                  <a:lnTo>
                    <a:pt x="2128136" y="1971602"/>
                  </a:lnTo>
                  <a:lnTo>
                    <a:pt x="2134847" y="1959443"/>
                  </a:lnTo>
                  <a:close/>
                </a:path>
                <a:path w="3122929" h="3613150" extrusionOk="0">
                  <a:moveTo>
                    <a:pt x="2160722" y="1961718"/>
                  </a:moveTo>
                  <a:lnTo>
                    <a:pt x="2135434" y="1959495"/>
                  </a:lnTo>
                  <a:lnTo>
                    <a:pt x="2134729" y="1972182"/>
                  </a:lnTo>
                  <a:lnTo>
                    <a:pt x="2159610" y="1974369"/>
                  </a:lnTo>
                  <a:lnTo>
                    <a:pt x="2160722" y="1961718"/>
                  </a:lnTo>
                  <a:close/>
                </a:path>
                <a:path w="3122929" h="3613150" extrusionOk="0">
                  <a:moveTo>
                    <a:pt x="2301382" y="1974081"/>
                  </a:moveTo>
                  <a:lnTo>
                    <a:pt x="2160722" y="1961718"/>
                  </a:lnTo>
                  <a:lnTo>
                    <a:pt x="2163854" y="1974742"/>
                  </a:lnTo>
                  <a:lnTo>
                    <a:pt x="2298329" y="1986562"/>
                  </a:lnTo>
                  <a:lnTo>
                    <a:pt x="2301382" y="1974081"/>
                  </a:lnTo>
                  <a:close/>
                </a:path>
                <a:path w="3122929" h="3613150" extrusionOk="0">
                  <a:moveTo>
                    <a:pt x="2320258" y="1975740"/>
                  </a:moveTo>
                  <a:lnTo>
                    <a:pt x="2308788" y="1974732"/>
                  </a:lnTo>
                  <a:lnTo>
                    <a:pt x="2313546" y="1987899"/>
                  </a:lnTo>
                  <a:lnTo>
                    <a:pt x="2320258" y="1975740"/>
                  </a:lnTo>
                  <a:close/>
                </a:path>
                <a:path w="3122929" h="3613150" extrusionOk="0">
                  <a:moveTo>
                    <a:pt x="2346132" y="1978014"/>
                  </a:moveTo>
                  <a:lnTo>
                    <a:pt x="2320845" y="1975792"/>
                  </a:lnTo>
                  <a:lnTo>
                    <a:pt x="2320139" y="1988479"/>
                  </a:lnTo>
                  <a:lnTo>
                    <a:pt x="2345020" y="1990666"/>
                  </a:lnTo>
                  <a:lnTo>
                    <a:pt x="2346132" y="1978014"/>
                  </a:lnTo>
                  <a:close/>
                </a:path>
                <a:path w="3122929" h="3613150" extrusionOk="0">
                  <a:moveTo>
                    <a:pt x="2486341" y="1990338"/>
                  </a:moveTo>
                  <a:lnTo>
                    <a:pt x="2346132" y="1978014"/>
                  </a:lnTo>
                  <a:lnTo>
                    <a:pt x="2349265" y="1991039"/>
                  </a:lnTo>
                  <a:lnTo>
                    <a:pt x="2483242" y="2002815"/>
                  </a:lnTo>
                  <a:lnTo>
                    <a:pt x="2486341" y="1990338"/>
                  </a:lnTo>
                  <a:close/>
                </a:path>
                <a:path w="3122929" h="3613150" extrusionOk="0">
                  <a:moveTo>
                    <a:pt x="2505171" y="1991993"/>
                  </a:moveTo>
                  <a:lnTo>
                    <a:pt x="2488734" y="1990549"/>
                  </a:lnTo>
                  <a:lnTo>
                    <a:pt x="2492635" y="2003640"/>
                  </a:lnTo>
                  <a:lnTo>
                    <a:pt x="2498460" y="2004152"/>
                  </a:lnTo>
                  <a:lnTo>
                    <a:pt x="2505171" y="1991993"/>
                  </a:lnTo>
                  <a:close/>
                </a:path>
                <a:path w="3122929" h="3613150" extrusionOk="0">
                  <a:moveTo>
                    <a:pt x="2531046" y="1994268"/>
                  </a:moveTo>
                  <a:lnTo>
                    <a:pt x="2505758" y="1992045"/>
                  </a:lnTo>
                  <a:lnTo>
                    <a:pt x="2505053" y="2004732"/>
                  </a:lnTo>
                  <a:lnTo>
                    <a:pt x="2529934" y="2006919"/>
                  </a:lnTo>
                  <a:lnTo>
                    <a:pt x="2531046" y="1994268"/>
                  </a:lnTo>
                  <a:close/>
                </a:path>
                <a:path w="3122929" h="3613150" extrusionOk="0">
                  <a:moveTo>
                    <a:pt x="2671706" y="2006631"/>
                  </a:moveTo>
                  <a:lnTo>
                    <a:pt x="2531046" y="1994268"/>
                  </a:lnTo>
                  <a:lnTo>
                    <a:pt x="2534178" y="2007292"/>
                  </a:lnTo>
                  <a:lnTo>
                    <a:pt x="2668653" y="2019112"/>
                  </a:lnTo>
                  <a:lnTo>
                    <a:pt x="2671706" y="2006631"/>
                  </a:lnTo>
                  <a:close/>
                </a:path>
                <a:path w="3122929" h="3613150" extrusionOk="0">
                  <a:moveTo>
                    <a:pt x="2690581" y="2008290"/>
                  </a:moveTo>
                  <a:lnTo>
                    <a:pt x="2679157" y="2007286"/>
                  </a:lnTo>
                  <a:lnTo>
                    <a:pt x="2683870" y="2020449"/>
                  </a:lnTo>
                  <a:lnTo>
                    <a:pt x="2690581" y="2008290"/>
                  </a:lnTo>
                  <a:close/>
                </a:path>
                <a:path w="3122929" h="3613150" extrusionOk="0">
                  <a:moveTo>
                    <a:pt x="2716456" y="2010565"/>
                  </a:moveTo>
                  <a:lnTo>
                    <a:pt x="2691123" y="2008338"/>
                  </a:lnTo>
                  <a:lnTo>
                    <a:pt x="2691276" y="2021100"/>
                  </a:lnTo>
                  <a:lnTo>
                    <a:pt x="2715344" y="2023216"/>
                  </a:lnTo>
                  <a:lnTo>
                    <a:pt x="2716456" y="2010565"/>
                  </a:lnTo>
                  <a:close/>
                </a:path>
                <a:path w="3122929" h="3613150" extrusionOk="0">
                  <a:moveTo>
                    <a:pt x="2857117" y="2022928"/>
                  </a:moveTo>
                  <a:lnTo>
                    <a:pt x="2716456" y="2010565"/>
                  </a:lnTo>
                  <a:lnTo>
                    <a:pt x="2719588" y="2023589"/>
                  </a:lnTo>
                  <a:lnTo>
                    <a:pt x="2854063" y="2035409"/>
                  </a:lnTo>
                  <a:lnTo>
                    <a:pt x="2857117" y="2022928"/>
                  </a:lnTo>
                  <a:close/>
                </a:path>
                <a:path w="3122929" h="3613150" extrusionOk="0">
                  <a:moveTo>
                    <a:pt x="2875992" y="2024587"/>
                  </a:moveTo>
                  <a:lnTo>
                    <a:pt x="2864522" y="2023579"/>
                  </a:lnTo>
                  <a:lnTo>
                    <a:pt x="2869280" y="2036746"/>
                  </a:lnTo>
                  <a:lnTo>
                    <a:pt x="2875992" y="2024587"/>
                  </a:lnTo>
                  <a:close/>
                </a:path>
                <a:path w="3122929" h="3613150" extrusionOk="0">
                  <a:moveTo>
                    <a:pt x="2901821" y="2026858"/>
                  </a:moveTo>
                  <a:lnTo>
                    <a:pt x="2876534" y="2024635"/>
                  </a:lnTo>
                  <a:lnTo>
                    <a:pt x="2876686" y="2037397"/>
                  </a:lnTo>
                  <a:lnTo>
                    <a:pt x="2900709" y="2039509"/>
                  </a:lnTo>
                  <a:lnTo>
                    <a:pt x="2901821" y="2026858"/>
                  </a:lnTo>
                  <a:close/>
                </a:path>
                <a:path w="3122929" h="3613150" extrusionOk="0">
                  <a:moveTo>
                    <a:pt x="2922141" y="2028644"/>
                  </a:moveTo>
                  <a:lnTo>
                    <a:pt x="2901821" y="2026858"/>
                  </a:lnTo>
                  <a:lnTo>
                    <a:pt x="2907076" y="2040068"/>
                  </a:lnTo>
                  <a:lnTo>
                    <a:pt x="2914391" y="2040711"/>
                  </a:lnTo>
                  <a:lnTo>
                    <a:pt x="2922141" y="2028644"/>
                  </a:lnTo>
                  <a:close/>
                </a:path>
                <a:path w="3122929" h="3613150" extrusionOk="0">
                  <a:moveTo>
                    <a:pt x="2951585" y="2018483"/>
                  </a:moveTo>
                  <a:lnTo>
                    <a:pt x="24523" y="1761204"/>
                  </a:lnTo>
                  <a:lnTo>
                    <a:pt x="26955" y="1774167"/>
                  </a:lnTo>
                  <a:lnTo>
                    <a:pt x="2946091" y="2030749"/>
                  </a:lnTo>
                  <a:lnTo>
                    <a:pt x="2951585" y="2018483"/>
                  </a:lnTo>
                  <a:close/>
                </a:path>
                <a:path w="3122929" h="3613150" extrusionOk="0">
                  <a:moveTo>
                    <a:pt x="2958232" y="2006318"/>
                  </a:moveTo>
                  <a:lnTo>
                    <a:pt x="5354" y="1746771"/>
                  </a:lnTo>
                  <a:lnTo>
                    <a:pt x="8948" y="1759835"/>
                  </a:lnTo>
                  <a:lnTo>
                    <a:pt x="2956172" y="2018886"/>
                  </a:lnTo>
                  <a:lnTo>
                    <a:pt x="2958232" y="2006318"/>
                  </a:lnTo>
                  <a:close/>
                </a:path>
                <a:path w="3122929" h="3613150" extrusionOk="0">
                  <a:moveTo>
                    <a:pt x="2975990" y="1982381"/>
                  </a:moveTo>
                  <a:lnTo>
                    <a:pt x="2872" y="1721054"/>
                  </a:lnTo>
                  <a:lnTo>
                    <a:pt x="0" y="1733551"/>
                  </a:lnTo>
                  <a:lnTo>
                    <a:pt x="648" y="1746357"/>
                  </a:lnTo>
                  <a:lnTo>
                    <a:pt x="2964870" y="2006901"/>
                  </a:lnTo>
                  <a:lnTo>
                    <a:pt x="2970136" y="1994615"/>
                  </a:lnTo>
                  <a:lnTo>
                    <a:pt x="2972710" y="1994842"/>
                  </a:lnTo>
                  <a:lnTo>
                    <a:pt x="2975990" y="1982381"/>
                  </a:lnTo>
                  <a:close/>
                </a:path>
                <a:path w="3122929" h="3613150" extrusionOk="0">
                  <a:moveTo>
                    <a:pt x="2979947" y="1969980"/>
                  </a:moveTo>
                  <a:lnTo>
                    <a:pt x="2291" y="1708254"/>
                  </a:lnTo>
                  <a:lnTo>
                    <a:pt x="1179" y="1720906"/>
                  </a:lnTo>
                  <a:lnTo>
                    <a:pt x="2978699" y="1982619"/>
                  </a:lnTo>
                  <a:lnTo>
                    <a:pt x="2979947" y="1969980"/>
                  </a:lnTo>
                  <a:close/>
                </a:path>
                <a:path w="3122929" h="3613150" extrusionOk="0">
                  <a:moveTo>
                    <a:pt x="2978485" y="1957102"/>
                  </a:moveTo>
                  <a:lnTo>
                    <a:pt x="4724" y="1695719"/>
                  </a:lnTo>
                  <a:lnTo>
                    <a:pt x="4045" y="1708409"/>
                  </a:lnTo>
                  <a:lnTo>
                    <a:pt x="2979676" y="1969956"/>
                  </a:lnTo>
                  <a:lnTo>
                    <a:pt x="2978485" y="1957102"/>
                  </a:lnTo>
                  <a:close/>
                </a:path>
                <a:path w="3122929" h="3613150" extrusionOk="0">
                  <a:moveTo>
                    <a:pt x="2984578" y="1932140"/>
                  </a:moveTo>
                  <a:lnTo>
                    <a:pt x="6372" y="1670366"/>
                  </a:lnTo>
                  <a:lnTo>
                    <a:pt x="4279" y="1682931"/>
                  </a:lnTo>
                  <a:lnTo>
                    <a:pt x="1844" y="1682717"/>
                  </a:lnTo>
                  <a:lnTo>
                    <a:pt x="1731" y="1695456"/>
                  </a:lnTo>
                  <a:lnTo>
                    <a:pt x="2976904" y="1956963"/>
                  </a:lnTo>
                  <a:lnTo>
                    <a:pt x="2979145" y="1944411"/>
                  </a:lnTo>
                  <a:lnTo>
                    <a:pt x="2984578" y="1932140"/>
                  </a:lnTo>
                  <a:close/>
                </a:path>
                <a:path w="3122929" h="3613150" extrusionOk="0">
                  <a:moveTo>
                    <a:pt x="2983672" y="1919311"/>
                  </a:moveTo>
                  <a:lnTo>
                    <a:pt x="9069" y="1657854"/>
                  </a:lnTo>
                  <a:lnTo>
                    <a:pt x="6511" y="1670378"/>
                  </a:lnTo>
                  <a:lnTo>
                    <a:pt x="2981838" y="1931899"/>
                  </a:lnTo>
                  <a:lnTo>
                    <a:pt x="2983672" y="1919311"/>
                  </a:lnTo>
                  <a:close/>
                </a:path>
                <a:path w="3122929" h="3613150" extrusionOk="0">
                  <a:moveTo>
                    <a:pt x="2981064" y="1893584"/>
                  </a:moveTo>
                  <a:lnTo>
                    <a:pt x="7901" y="1632254"/>
                  </a:lnTo>
                  <a:lnTo>
                    <a:pt x="5968" y="1644833"/>
                  </a:lnTo>
                  <a:lnTo>
                    <a:pt x="6010" y="1657585"/>
                  </a:lnTo>
                  <a:lnTo>
                    <a:pt x="2982227" y="1919184"/>
                  </a:lnTo>
                  <a:lnTo>
                    <a:pt x="2981036" y="1906331"/>
                  </a:lnTo>
                  <a:lnTo>
                    <a:pt x="2979140" y="1906164"/>
                  </a:lnTo>
                  <a:lnTo>
                    <a:pt x="2981064" y="1893584"/>
                  </a:lnTo>
                  <a:close/>
                </a:path>
                <a:path w="3122929" h="3613150" extrusionOk="0">
                  <a:moveTo>
                    <a:pt x="2985668" y="1881240"/>
                  </a:moveTo>
                  <a:lnTo>
                    <a:pt x="13339" y="1619983"/>
                  </a:lnTo>
                  <a:lnTo>
                    <a:pt x="11371" y="1632559"/>
                  </a:lnTo>
                  <a:lnTo>
                    <a:pt x="2981426" y="1893616"/>
                  </a:lnTo>
                  <a:lnTo>
                    <a:pt x="2985668" y="1881240"/>
                  </a:lnTo>
                  <a:close/>
                </a:path>
                <a:path w="3122929" h="3613150" extrusionOk="0">
                  <a:moveTo>
                    <a:pt x="2986437" y="1868558"/>
                  </a:moveTo>
                  <a:lnTo>
                    <a:pt x="15894" y="1607458"/>
                  </a:lnTo>
                  <a:lnTo>
                    <a:pt x="15178" y="1620144"/>
                  </a:lnTo>
                  <a:lnTo>
                    <a:pt x="2986483" y="1881311"/>
                  </a:lnTo>
                  <a:lnTo>
                    <a:pt x="2986437" y="1868558"/>
                  </a:lnTo>
                  <a:close/>
                </a:path>
                <a:path w="3122929" h="3613150" extrusionOk="0">
                  <a:moveTo>
                    <a:pt x="2984491" y="1855638"/>
                  </a:moveTo>
                  <a:lnTo>
                    <a:pt x="9899" y="1594182"/>
                  </a:lnTo>
                  <a:lnTo>
                    <a:pt x="9461" y="1606893"/>
                  </a:lnTo>
                  <a:lnTo>
                    <a:pt x="2980489" y="1868036"/>
                  </a:lnTo>
                  <a:lnTo>
                    <a:pt x="2984491" y="1855638"/>
                  </a:lnTo>
                  <a:close/>
                </a:path>
                <a:path w="3122929" h="3613150" extrusionOk="0">
                  <a:moveTo>
                    <a:pt x="2986867" y="1843098"/>
                  </a:moveTo>
                  <a:lnTo>
                    <a:pt x="8875" y="1581343"/>
                  </a:lnTo>
                  <a:lnTo>
                    <a:pt x="12638" y="1594423"/>
                  </a:lnTo>
                  <a:lnTo>
                    <a:pt x="2985936" y="1855765"/>
                  </a:lnTo>
                  <a:lnTo>
                    <a:pt x="2986867" y="1843098"/>
                  </a:lnTo>
                  <a:close/>
                </a:path>
                <a:path w="3122929" h="3613150" extrusionOk="0">
                  <a:moveTo>
                    <a:pt x="2991727" y="1830777"/>
                  </a:moveTo>
                  <a:lnTo>
                    <a:pt x="15539" y="1569180"/>
                  </a:lnTo>
                  <a:lnTo>
                    <a:pt x="13310" y="1581733"/>
                  </a:lnTo>
                  <a:lnTo>
                    <a:pt x="2989712" y="1843348"/>
                  </a:lnTo>
                  <a:lnTo>
                    <a:pt x="2991727" y="1830777"/>
                  </a:lnTo>
                  <a:close/>
                </a:path>
                <a:path w="3122929" h="3613150" extrusionOk="0">
                  <a:moveTo>
                    <a:pt x="2989091" y="1817796"/>
                  </a:moveTo>
                  <a:lnTo>
                    <a:pt x="14576" y="1556347"/>
                  </a:lnTo>
                  <a:lnTo>
                    <a:pt x="17774" y="1569377"/>
                  </a:lnTo>
                  <a:lnTo>
                    <a:pt x="2990689" y="1830685"/>
                  </a:lnTo>
                  <a:lnTo>
                    <a:pt x="2989091" y="1817796"/>
                  </a:lnTo>
                  <a:close/>
                </a:path>
                <a:path w="3122929" h="3613150" extrusionOk="0">
                  <a:moveTo>
                    <a:pt x="2996610" y="1780210"/>
                  </a:moveTo>
                  <a:lnTo>
                    <a:pt x="19242" y="1518510"/>
                  </a:lnTo>
                  <a:lnTo>
                    <a:pt x="17128" y="1531073"/>
                  </a:lnTo>
                  <a:lnTo>
                    <a:pt x="17724" y="1531125"/>
                  </a:lnTo>
                  <a:lnTo>
                    <a:pt x="13761" y="1543526"/>
                  </a:lnTo>
                  <a:lnTo>
                    <a:pt x="12419" y="1556157"/>
                  </a:lnTo>
                  <a:lnTo>
                    <a:pt x="2989769" y="1817855"/>
                  </a:lnTo>
                  <a:lnTo>
                    <a:pt x="2991919" y="1805295"/>
                  </a:lnTo>
                  <a:lnTo>
                    <a:pt x="2991287" y="1805240"/>
                  </a:lnTo>
                  <a:lnTo>
                    <a:pt x="2995267" y="1792841"/>
                  </a:lnTo>
                  <a:lnTo>
                    <a:pt x="2996610" y="1780210"/>
                  </a:lnTo>
                  <a:close/>
                </a:path>
                <a:path w="3122929" h="3613150" extrusionOk="0">
                  <a:moveTo>
                    <a:pt x="2991236" y="1766989"/>
                  </a:moveTo>
                  <a:lnTo>
                    <a:pt x="18309" y="1505679"/>
                  </a:lnTo>
                  <a:lnTo>
                    <a:pt x="19954" y="1518572"/>
                  </a:lnTo>
                  <a:lnTo>
                    <a:pt x="2994444" y="1780020"/>
                  </a:lnTo>
                  <a:lnTo>
                    <a:pt x="2991236" y="1766989"/>
                  </a:lnTo>
                  <a:close/>
                </a:path>
                <a:path w="3122929" h="3613150" extrusionOk="0">
                  <a:moveTo>
                    <a:pt x="2995735" y="1754635"/>
                  </a:moveTo>
                  <a:lnTo>
                    <a:pt x="19300" y="1493017"/>
                  </a:lnTo>
                  <a:lnTo>
                    <a:pt x="17311" y="1505591"/>
                  </a:lnTo>
                  <a:lnTo>
                    <a:pt x="2993539" y="1767191"/>
                  </a:lnTo>
                  <a:lnTo>
                    <a:pt x="2995735" y="1754635"/>
                  </a:lnTo>
                  <a:close/>
                </a:path>
                <a:path w="3122929" h="3613150" extrusionOk="0">
                  <a:moveTo>
                    <a:pt x="2996441" y="1741948"/>
                  </a:moveTo>
                  <a:lnTo>
                    <a:pt x="23290" y="1480619"/>
                  </a:lnTo>
                  <a:lnTo>
                    <a:pt x="21839" y="1493240"/>
                  </a:lnTo>
                  <a:lnTo>
                    <a:pt x="3000146" y="1755023"/>
                  </a:lnTo>
                  <a:lnTo>
                    <a:pt x="2996441" y="1741948"/>
                  </a:lnTo>
                  <a:close/>
                </a:path>
                <a:path w="3122929" h="3613150" extrusionOk="0">
                  <a:moveTo>
                    <a:pt x="2999585" y="1729475"/>
                  </a:moveTo>
                  <a:lnTo>
                    <a:pt x="28532" y="1468331"/>
                  </a:lnTo>
                  <a:lnTo>
                    <a:pt x="24542" y="1480729"/>
                  </a:lnTo>
                  <a:lnTo>
                    <a:pt x="2999150" y="1742186"/>
                  </a:lnTo>
                  <a:lnTo>
                    <a:pt x="2999585" y="1729475"/>
                  </a:lnTo>
                  <a:close/>
                </a:path>
                <a:path w="3122929" h="3613150" extrusionOk="0">
                  <a:moveTo>
                    <a:pt x="2993878" y="1716225"/>
                  </a:moveTo>
                  <a:lnTo>
                    <a:pt x="22547" y="1455056"/>
                  </a:lnTo>
                  <a:lnTo>
                    <a:pt x="22589" y="1467808"/>
                  </a:lnTo>
                  <a:lnTo>
                    <a:pt x="2993173" y="1728912"/>
                  </a:lnTo>
                  <a:lnTo>
                    <a:pt x="2993878" y="1716225"/>
                  </a:lnTo>
                  <a:close/>
                </a:path>
                <a:path w="3122929" h="3613150" extrusionOk="0">
                  <a:moveTo>
                    <a:pt x="2997699" y="1703812"/>
                  </a:moveTo>
                  <a:lnTo>
                    <a:pt x="27607" y="1442751"/>
                  </a:lnTo>
                  <a:lnTo>
                    <a:pt x="23367" y="1455128"/>
                  </a:lnTo>
                  <a:lnTo>
                    <a:pt x="2995730" y="1716388"/>
                  </a:lnTo>
                  <a:lnTo>
                    <a:pt x="2997699" y="1703812"/>
                  </a:lnTo>
                  <a:close/>
                </a:path>
                <a:path w="3122929" h="3613150" extrusionOk="0">
                  <a:moveTo>
                    <a:pt x="3003046" y="1678784"/>
                  </a:moveTo>
                  <a:lnTo>
                    <a:pt x="26767" y="1417180"/>
                  </a:lnTo>
                  <a:lnTo>
                    <a:pt x="28001" y="1430037"/>
                  </a:lnTo>
                  <a:lnTo>
                    <a:pt x="29918" y="1430206"/>
                  </a:lnTo>
                  <a:lnTo>
                    <a:pt x="27949" y="1442781"/>
                  </a:lnTo>
                  <a:lnTo>
                    <a:pt x="3001152" y="1704115"/>
                  </a:lnTo>
                  <a:lnTo>
                    <a:pt x="3003090" y="1691537"/>
                  </a:lnTo>
                  <a:lnTo>
                    <a:pt x="3003046" y="1678784"/>
                  </a:lnTo>
                  <a:close/>
                </a:path>
                <a:path w="3122929" h="3613150" extrusionOk="0">
                  <a:moveTo>
                    <a:pt x="3002571" y="1665993"/>
                  </a:moveTo>
                  <a:lnTo>
                    <a:pt x="27195" y="1404468"/>
                  </a:lnTo>
                  <a:lnTo>
                    <a:pt x="25359" y="1417056"/>
                  </a:lnTo>
                  <a:lnTo>
                    <a:pt x="2999969" y="1678513"/>
                  </a:lnTo>
                  <a:lnTo>
                    <a:pt x="3002571" y="1665993"/>
                  </a:lnTo>
                  <a:close/>
                </a:path>
                <a:path w="3122929" h="3613150" extrusionOk="0">
                  <a:moveTo>
                    <a:pt x="3007324" y="1640913"/>
                  </a:moveTo>
                  <a:lnTo>
                    <a:pt x="32388" y="1379427"/>
                  </a:lnTo>
                  <a:lnTo>
                    <a:pt x="29889" y="1391956"/>
                  </a:lnTo>
                  <a:lnTo>
                    <a:pt x="24341" y="1404217"/>
                  </a:lnTo>
                  <a:lnTo>
                    <a:pt x="3003158" y="1666045"/>
                  </a:lnTo>
                  <a:lnTo>
                    <a:pt x="3005399" y="1653493"/>
                  </a:lnTo>
                  <a:lnTo>
                    <a:pt x="3007205" y="1653651"/>
                  </a:lnTo>
                  <a:lnTo>
                    <a:pt x="3007324" y="1640913"/>
                  </a:lnTo>
                  <a:close/>
                </a:path>
                <a:path w="3122929" h="3613150" extrusionOk="0">
                  <a:moveTo>
                    <a:pt x="3008464" y="1615515"/>
                  </a:moveTo>
                  <a:lnTo>
                    <a:pt x="30339" y="1353749"/>
                  </a:lnTo>
                  <a:lnTo>
                    <a:pt x="28998" y="1366380"/>
                  </a:lnTo>
                  <a:lnTo>
                    <a:pt x="30043" y="1379221"/>
                  </a:lnTo>
                  <a:lnTo>
                    <a:pt x="3004343" y="1640651"/>
                  </a:lnTo>
                  <a:lnTo>
                    <a:pt x="3005004" y="1627960"/>
                  </a:lnTo>
                  <a:lnTo>
                    <a:pt x="3007397" y="1628170"/>
                  </a:lnTo>
                  <a:lnTo>
                    <a:pt x="3008464" y="1615515"/>
                  </a:lnTo>
                  <a:close/>
                </a:path>
                <a:path w="3122929" h="3613150" extrusionOk="0">
                  <a:moveTo>
                    <a:pt x="3011883" y="1603067"/>
                  </a:moveTo>
                  <a:lnTo>
                    <a:pt x="33707" y="1341296"/>
                  </a:lnTo>
                  <a:lnTo>
                    <a:pt x="32663" y="1353953"/>
                  </a:lnTo>
                  <a:lnTo>
                    <a:pt x="3007922" y="1615468"/>
                  </a:lnTo>
                  <a:lnTo>
                    <a:pt x="3011883" y="1603067"/>
                  </a:lnTo>
                  <a:close/>
                </a:path>
                <a:path w="3122929" h="3613150" extrusionOk="0">
                  <a:moveTo>
                    <a:pt x="3011073" y="1590247"/>
                  </a:moveTo>
                  <a:lnTo>
                    <a:pt x="37818" y="1328908"/>
                  </a:lnTo>
                  <a:lnTo>
                    <a:pt x="34709" y="1341384"/>
                  </a:lnTo>
                  <a:lnTo>
                    <a:pt x="3012116" y="1603087"/>
                  </a:lnTo>
                  <a:lnTo>
                    <a:pt x="3011073" y="1590247"/>
                  </a:lnTo>
                  <a:close/>
                </a:path>
                <a:path w="3122929" h="3613150" extrusionOk="0">
                  <a:moveTo>
                    <a:pt x="3009181" y="1577331"/>
                  </a:moveTo>
                  <a:lnTo>
                    <a:pt x="33889" y="1315814"/>
                  </a:lnTo>
                  <a:lnTo>
                    <a:pt x="33776" y="1328553"/>
                  </a:lnTo>
                  <a:lnTo>
                    <a:pt x="3007166" y="1589903"/>
                  </a:lnTo>
                  <a:lnTo>
                    <a:pt x="3009181" y="1577331"/>
                  </a:lnTo>
                  <a:close/>
                </a:path>
                <a:path w="3122929" h="3613150" extrusionOk="0">
                  <a:moveTo>
                    <a:pt x="3016750" y="1565248"/>
                  </a:moveTo>
                  <a:lnTo>
                    <a:pt x="37436" y="1303377"/>
                  </a:lnTo>
                  <a:lnTo>
                    <a:pt x="34766" y="1315891"/>
                  </a:lnTo>
                  <a:lnTo>
                    <a:pt x="3011213" y="1577510"/>
                  </a:lnTo>
                  <a:lnTo>
                    <a:pt x="3016750" y="1565248"/>
                  </a:lnTo>
                  <a:close/>
                </a:path>
                <a:path w="3122929" h="3613150" extrusionOk="0">
                  <a:moveTo>
                    <a:pt x="3015017" y="1552346"/>
                  </a:moveTo>
                  <a:lnTo>
                    <a:pt x="39668" y="1290824"/>
                  </a:lnTo>
                  <a:lnTo>
                    <a:pt x="38756" y="1303493"/>
                  </a:lnTo>
                  <a:lnTo>
                    <a:pt x="3011873" y="1564819"/>
                  </a:lnTo>
                  <a:lnTo>
                    <a:pt x="3015017" y="1552346"/>
                  </a:lnTo>
                  <a:close/>
                </a:path>
                <a:path w="3122929" h="3613150" extrusionOk="0">
                  <a:moveTo>
                    <a:pt x="3015452" y="1539636"/>
                  </a:moveTo>
                  <a:lnTo>
                    <a:pt x="39167" y="1278031"/>
                  </a:lnTo>
                  <a:lnTo>
                    <a:pt x="40850" y="1290928"/>
                  </a:lnTo>
                  <a:lnTo>
                    <a:pt x="3015062" y="1552350"/>
                  </a:lnTo>
                  <a:lnTo>
                    <a:pt x="3015452" y="1539636"/>
                  </a:lnTo>
                  <a:close/>
                </a:path>
                <a:path w="3122929" h="3613150" extrusionOk="0">
                  <a:moveTo>
                    <a:pt x="3012319" y="1526611"/>
                  </a:moveTo>
                  <a:lnTo>
                    <a:pt x="39946" y="1265350"/>
                  </a:lnTo>
                  <a:lnTo>
                    <a:pt x="38013" y="1277930"/>
                  </a:lnTo>
                  <a:lnTo>
                    <a:pt x="3008363" y="1539013"/>
                  </a:lnTo>
                  <a:lnTo>
                    <a:pt x="3012319" y="1526611"/>
                  </a:lnTo>
                  <a:close/>
                </a:path>
                <a:path w="3122929" h="3613150" extrusionOk="0">
                  <a:moveTo>
                    <a:pt x="3012980" y="1513920"/>
                  </a:moveTo>
                  <a:lnTo>
                    <a:pt x="44528" y="1253004"/>
                  </a:lnTo>
                  <a:lnTo>
                    <a:pt x="44699" y="1265768"/>
                  </a:lnTo>
                  <a:lnTo>
                    <a:pt x="3013177" y="1526687"/>
                  </a:lnTo>
                  <a:lnTo>
                    <a:pt x="3012980" y="1513920"/>
                  </a:lnTo>
                  <a:close/>
                </a:path>
                <a:path w="3122929" h="3613150" extrusionOk="0">
                  <a:moveTo>
                    <a:pt x="3019680" y="1501760"/>
                  </a:moveTo>
                  <a:lnTo>
                    <a:pt x="49327" y="1240677"/>
                  </a:lnTo>
                  <a:lnTo>
                    <a:pt x="45384" y="1253079"/>
                  </a:lnTo>
                  <a:lnTo>
                    <a:pt x="3017742" y="1514339"/>
                  </a:lnTo>
                  <a:lnTo>
                    <a:pt x="3019680" y="1501760"/>
                  </a:lnTo>
                  <a:close/>
                </a:path>
                <a:path w="3122929" h="3613150" extrusionOk="0">
                  <a:moveTo>
                    <a:pt x="3016829" y="1488761"/>
                  </a:moveTo>
                  <a:lnTo>
                    <a:pt x="42618" y="1227338"/>
                  </a:lnTo>
                  <a:lnTo>
                    <a:pt x="42234" y="1240054"/>
                  </a:lnTo>
                  <a:lnTo>
                    <a:pt x="3018524" y="1501659"/>
                  </a:lnTo>
                  <a:lnTo>
                    <a:pt x="3016829" y="1488761"/>
                  </a:lnTo>
                  <a:close/>
                </a:path>
                <a:path w="3122929" h="3613150" extrusionOk="0">
                  <a:moveTo>
                    <a:pt x="3018935" y="1476197"/>
                  </a:moveTo>
                  <a:lnTo>
                    <a:pt x="45795" y="1214869"/>
                  </a:lnTo>
                  <a:lnTo>
                    <a:pt x="42662" y="1227342"/>
                  </a:lnTo>
                  <a:lnTo>
                    <a:pt x="3018004" y="1488864"/>
                  </a:lnTo>
                  <a:lnTo>
                    <a:pt x="3018935" y="1476197"/>
                  </a:lnTo>
                  <a:close/>
                </a:path>
                <a:path w="3122929" h="3613150" extrusionOk="0">
                  <a:moveTo>
                    <a:pt x="3023913" y="1451137"/>
                  </a:moveTo>
                  <a:lnTo>
                    <a:pt x="50524" y="1189786"/>
                  </a:lnTo>
                  <a:lnTo>
                    <a:pt x="48485" y="1202356"/>
                  </a:lnTo>
                  <a:lnTo>
                    <a:pt x="46467" y="1202179"/>
                  </a:lnTo>
                  <a:lnTo>
                    <a:pt x="40932" y="1214441"/>
                  </a:lnTo>
                  <a:lnTo>
                    <a:pt x="3021825" y="1476451"/>
                  </a:lnTo>
                  <a:lnTo>
                    <a:pt x="3023795" y="1463875"/>
                  </a:lnTo>
                  <a:lnTo>
                    <a:pt x="3023913" y="1451137"/>
                  </a:lnTo>
                  <a:close/>
                </a:path>
                <a:path w="3122929" h="3613150" extrusionOk="0">
                  <a:moveTo>
                    <a:pt x="3022993" y="1438307"/>
                  </a:moveTo>
                  <a:lnTo>
                    <a:pt x="45576" y="1176603"/>
                  </a:lnTo>
                  <a:lnTo>
                    <a:pt x="46622" y="1189443"/>
                  </a:lnTo>
                  <a:lnTo>
                    <a:pt x="3019849" y="1450779"/>
                  </a:lnTo>
                  <a:lnTo>
                    <a:pt x="3022993" y="1438307"/>
                  </a:lnTo>
                  <a:close/>
                </a:path>
                <a:path w="3122929" h="3613150" extrusionOk="0">
                  <a:moveTo>
                    <a:pt x="3025054" y="1425739"/>
                  </a:moveTo>
                  <a:lnTo>
                    <a:pt x="49769" y="1164222"/>
                  </a:lnTo>
                  <a:lnTo>
                    <a:pt x="45806" y="1176623"/>
                  </a:lnTo>
                  <a:lnTo>
                    <a:pt x="3023987" y="1438394"/>
                  </a:lnTo>
                  <a:lnTo>
                    <a:pt x="3025054" y="1425739"/>
                  </a:lnTo>
                  <a:close/>
                </a:path>
                <a:path w="3122929" h="3613150" extrusionOk="0">
                  <a:moveTo>
                    <a:pt x="3027644" y="1400469"/>
                  </a:moveTo>
                  <a:lnTo>
                    <a:pt x="53355" y="1139039"/>
                  </a:lnTo>
                  <a:lnTo>
                    <a:pt x="52672" y="1151728"/>
                  </a:lnTo>
                  <a:lnTo>
                    <a:pt x="51288" y="1151607"/>
                  </a:lnTo>
                  <a:lnTo>
                    <a:pt x="49173" y="1164170"/>
                  </a:lnTo>
                  <a:lnTo>
                    <a:pt x="3027355" y="1425941"/>
                  </a:lnTo>
                  <a:lnTo>
                    <a:pt x="3028689" y="1413310"/>
                  </a:lnTo>
                  <a:lnTo>
                    <a:pt x="3027644" y="1400469"/>
                  </a:lnTo>
                  <a:close/>
                </a:path>
                <a:path w="3122929" h="3613150" extrusionOk="0">
                  <a:moveTo>
                    <a:pt x="3033340" y="1375471"/>
                  </a:moveTo>
                  <a:lnTo>
                    <a:pt x="54522" y="1113644"/>
                  </a:lnTo>
                  <a:lnTo>
                    <a:pt x="52293" y="1126197"/>
                  </a:lnTo>
                  <a:lnTo>
                    <a:pt x="50465" y="1126036"/>
                  </a:lnTo>
                  <a:lnTo>
                    <a:pt x="50354" y="1138776"/>
                  </a:lnTo>
                  <a:lnTo>
                    <a:pt x="3025291" y="1400262"/>
                  </a:lnTo>
                  <a:lnTo>
                    <a:pt x="3027803" y="1387734"/>
                  </a:lnTo>
                  <a:lnTo>
                    <a:pt x="3033340" y="1375471"/>
                  </a:lnTo>
                  <a:close/>
                </a:path>
                <a:path w="3122929" h="3613150" extrusionOk="0">
                  <a:moveTo>
                    <a:pt x="3032330" y="1362634"/>
                  </a:moveTo>
                  <a:lnTo>
                    <a:pt x="58018" y="1101202"/>
                  </a:lnTo>
                  <a:lnTo>
                    <a:pt x="55277" y="1113710"/>
                  </a:lnTo>
                  <a:lnTo>
                    <a:pt x="3030495" y="1375221"/>
                  </a:lnTo>
                  <a:lnTo>
                    <a:pt x="3032330" y="1362634"/>
                  </a:lnTo>
                  <a:close/>
                </a:path>
                <a:path w="3122929" h="3613150" extrusionOk="0">
                  <a:moveTo>
                    <a:pt x="3029722" y="1336907"/>
                  </a:moveTo>
                  <a:lnTo>
                    <a:pt x="57032" y="1075618"/>
                  </a:lnTo>
                  <a:lnTo>
                    <a:pt x="55100" y="1088197"/>
                  </a:lnTo>
                  <a:lnTo>
                    <a:pt x="55142" y="1100950"/>
                  </a:lnTo>
                  <a:lnTo>
                    <a:pt x="3030885" y="1362507"/>
                  </a:lnTo>
                  <a:lnTo>
                    <a:pt x="3029694" y="1349653"/>
                  </a:lnTo>
                  <a:lnTo>
                    <a:pt x="3027797" y="1349486"/>
                  </a:lnTo>
                  <a:lnTo>
                    <a:pt x="3029722" y="1336907"/>
                  </a:lnTo>
                  <a:close/>
                </a:path>
                <a:path w="3122929" h="3613150" extrusionOk="0">
                  <a:moveTo>
                    <a:pt x="3034326" y="1324562"/>
                  </a:moveTo>
                  <a:lnTo>
                    <a:pt x="62471" y="1063347"/>
                  </a:lnTo>
                  <a:lnTo>
                    <a:pt x="60502" y="1075923"/>
                  </a:lnTo>
                  <a:lnTo>
                    <a:pt x="3030083" y="1336938"/>
                  </a:lnTo>
                  <a:lnTo>
                    <a:pt x="3034326" y="1324562"/>
                  </a:lnTo>
                  <a:close/>
                </a:path>
                <a:path w="3122929" h="3613150" extrusionOk="0">
                  <a:moveTo>
                    <a:pt x="3035095" y="1311881"/>
                  </a:moveTo>
                  <a:lnTo>
                    <a:pt x="65025" y="1050822"/>
                  </a:lnTo>
                  <a:lnTo>
                    <a:pt x="64309" y="1063508"/>
                  </a:lnTo>
                  <a:lnTo>
                    <a:pt x="3035141" y="1324634"/>
                  </a:lnTo>
                  <a:lnTo>
                    <a:pt x="3035095" y="1311881"/>
                  </a:lnTo>
                  <a:close/>
                </a:path>
                <a:path w="3122929" h="3613150" extrusionOk="0">
                  <a:moveTo>
                    <a:pt x="3033148" y="1298961"/>
                  </a:moveTo>
                  <a:lnTo>
                    <a:pt x="59024" y="1037546"/>
                  </a:lnTo>
                  <a:lnTo>
                    <a:pt x="58592" y="1050257"/>
                  </a:lnTo>
                  <a:lnTo>
                    <a:pt x="3029146" y="1311358"/>
                  </a:lnTo>
                  <a:lnTo>
                    <a:pt x="3033148" y="1298961"/>
                  </a:lnTo>
                  <a:close/>
                </a:path>
                <a:path w="3122929" h="3613150" extrusionOk="0">
                  <a:moveTo>
                    <a:pt x="3036067" y="1286468"/>
                  </a:moveTo>
                  <a:lnTo>
                    <a:pt x="58006" y="1024708"/>
                  </a:lnTo>
                  <a:lnTo>
                    <a:pt x="61770" y="1037787"/>
                  </a:lnTo>
                  <a:lnTo>
                    <a:pt x="3034413" y="1299072"/>
                  </a:lnTo>
                  <a:lnTo>
                    <a:pt x="3036067" y="1286468"/>
                  </a:lnTo>
                  <a:close/>
                </a:path>
                <a:path w="3122929" h="3613150" extrusionOk="0">
                  <a:moveTo>
                    <a:pt x="3040385" y="1274099"/>
                  </a:moveTo>
                  <a:lnTo>
                    <a:pt x="64671" y="1012544"/>
                  </a:lnTo>
                  <a:lnTo>
                    <a:pt x="62441" y="1025097"/>
                  </a:lnTo>
                  <a:lnTo>
                    <a:pt x="3038370" y="1286671"/>
                  </a:lnTo>
                  <a:lnTo>
                    <a:pt x="3040385" y="1274099"/>
                  </a:lnTo>
                  <a:close/>
                </a:path>
                <a:path w="3122929" h="3613150" extrusionOk="0">
                  <a:moveTo>
                    <a:pt x="3037749" y="1261118"/>
                  </a:moveTo>
                  <a:lnTo>
                    <a:pt x="63708" y="999711"/>
                  </a:lnTo>
                  <a:lnTo>
                    <a:pt x="66905" y="1012741"/>
                  </a:lnTo>
                  <a:lnTo>
                    <a:pt x="3039346" y="1274008"/>
                  </a:lnTo>
                  <a:lnTo>
                    <a:pt x="3037749" y="1261118"/>
                  </a:lnTo>
                  <a:close/>
                </a:path>
                <a:path w="3122929" h="3613150" extrusionOk="0">
                  <a:moveTo>
                    <a:pt x="3040577" y="1248618"/>
                  </a:moveTo>
                  <a:lnTo>
                    <a:pt x="62892" y="986890"/>
                  </a:lnTo>
                  <a:lnTo>
                    <a:pt x="61551" y="999521"/>
                  </a:lnTo>
                  <a:lnTo>
                    <a:pt x="3038426" y="1261178"/>
                  </a:lnTo>
                  <a:lnTo>
                    <a:pt x="3040577" y="1248618"/>
                  </a:lnTo>
                  <a:close/>
                </a:path>
                <a:path w="3122929" h="3613150" extrusionOk="0">
                  <a:moveTo>
                    <a:pt x="3045267" y="1223532"/>
                  </a:moveTo>
                  <a:lnTo>
                    <a:pt x="68374" y="961874"/>
                  </a:lnTo>
                  <a:lnTo>
                    <a:pt x="66260" y="974437"/>
                  </a:lnTo>
                  <a:lnTo>
                    <a:pt x="66510" y="974459"/>
                  </a:lnTo>
                  <a:lnTo>
                    <a:pt x="65744" y="987141"/>
                  </a:lnTo>
                  <a:lnTo>
                    <a:pt x="3039945" y="1248562"/>
                  </a:lnTo>
                  <a:lnTo>
                    <a:pt x="3043925" y="1236163"/>
                  </a:lnTo>
                  <a:lnTo>
                    <a:pt x="3045267" y="1223532"/>
                  </a:lnTo>
                  <a:close/>
                </a:path>
                <a:path w="3122929" h="3613150" extrusionOk="0">
                  <a:moveTo>
                    <a:pt x="3039894" y="1210311"/>
                  </a:moveTo>
                  <a:lnTo>
                    <a:pt x="67441" y="949043"/>
                  </a:lnTo>
                  <a:lnTo>
                    <a:pt x="69085" y="961936"/>
                  </a:lnTo>
                  <a:lnTo>
                    <a:pt x="3043102" y="1223342"/>
                  </a:lnTo>
                  <a:lnTo>
                    <a:pt x="3039894" y="1210311"/>
                  </a:lnTo>
                  <a:close/>
                </a:path>
                <a:path w="3122929" h="3613150" extrusionOk="0">
                  <a:moveTo>
                    <a:pt x="3044393" y="1197957"/>
                  </a:moveTo>
                  <a:lnTo>
                    <a:pt x="68661" y="936401"/>
                  </a:lnTo>
                  <a:lnTo>
                    <a:pt x="66442" y="948955"/>
                  </a:lnTo>
                  <a:lnTo>
                    <a:pt x="3041881" y="1210486"/>
                  </a:lnTo>
                  <a:lnTo>
                    <a:pt x="3044393" y="1197957"/>
                  </a:lnTo>
                  <a:close/>
                </a:path>
                <a:path w="3122929" h="3613150" extrusionOk="0">
                  <a:moveTo>
                    <a:pt x="3045053" y="1185267"/>
                  </a:moveTo>
                  <a:lnTo>
                    <a:pt x="72218" y="923965"/>
                  </a:lnTo>
                  <a:lnTo>
                    <a:pt x="71309" y="936634"/>
                  </a:lnTo>
                  <a:lnTo>
                    <a:pt x="3048818" y="1198346"/>
                  </a:lnTo>
                  <a:lnTo>
                    <a:pt x="3045053" y="1185267"/>
                  </a:lnTo>
                  <a:close/>
                </a:path>
                <a:path w="3122929" h="3613150" extrusionOk="0">
                  <a:moveTo>
                    <a:pt x="3048242" y="1172798"/>
                  </a:moveTo>
                  <a:lnTo>
                    <a:pt x="77664" y="911695"/>
                  </a:lnTo>
                  <a:lnTo>
                    <a:pt x="73664" y="924092"/>
                  </a:lnTo>
                  <a:lnTo>
                    <a:pt x="3047808" y="1185509"/>
                  </a:lnTo>
                  <a:lnTo>
                    <a:pt x="3048242" y="1172798"/>
                  </a:lnTo>
                  <a:close/>
                </a:path>
                <a:path w="3122929" h="3613150" extrusionOk="0">
                  <a:moveTo>
                    <a:pt x="3042491" y="1159543"/>
                  </a:moveTo>
                  <a:lnTo>
                    <a:pt x="71678" y="898420"/>
                  </a:lnTo>
                  <a:lnTo>
                    <a:pt x="71720" y="911172"/>
                  </a:lnTo>
                  <a:lnTo>
                    <a:pt x="3041785" y="1172230"/>
                  </a:lnTo>
                  <a:lnTo>
                    <a:pt x="3042491" y="1159543"/>
                  </a:lnTo>
                  <a:close/>
                </a:path>
                <a:path w="3122929" h="3613150" extrusionOk="0">
                  <a:moveTo>
                    <a:pt x="3045048" y="1147019"/>
                  </a:moveTo>
                  <a:lnTo>
                    <a:pt x="76739" y="886115"/>
                  </a:lnTo>
                  <a:lnTo>
                    <a:pt x="72499" y="898492"/>
                  </a:lnTo>
                  <a:lnTo>
                    <a:pt x="3045200" y="1159782"/>
                  </a:lnTo>
                  <a:lnTo>
                    <a:pt x="3045048" y="1147019"/>
                  </a:lnTo>
                  <a:close/>
                </a:path>
                <a:path w="3122929" h="3613150" extrusionOk="0">
                  <a:moveTo>
                    <a:pt x="3051714" y="1134856"/>
                  </a:moveTo>
                  <a:lnTo>
                    <a:pt x="79050" y="873570"/>
                  </a:lnTo>
                  <a:lnTo>
                    <a:pt x="77081" y="886146"/>
                  </a:lnTo>
                  <a:lnTo>
                    <a:pt x="3049785" y="1147436"/>
                  </a:lnTo>
                  <a:lnTo>
                    <a:pt x="3051714" y="1134856"/>
                  </a:lnTo>
                  <a:close/>
                </a:path>
                <a:path w="3122929" h="3613150" extrusionOk="0">
                  <a:moveTo>
                    <a:pt x="3048897" y="1121860"/>
                  </a:moveTo>
                  <a:lnTo>
                    <a:pt x="75899" y="860544"/>
                  </a:lnTo>
                  <a:lnTo>
                    <a:pt x="77133" y="873401"/>
                  </a:lnTo>
                  <a:lnTo>
                    <a:pt x="3050566" y="1134755"/>
                  </a:lnTo>
                  <a:lnTo>
                    <a:pt x="3048897" y="1121860"/>
                  </a:lnTo>
                  <a:close/>
                </a:path>
                <a:path w="3122929" h="3613150" extrusionOk="0">
                  <a:moveTo>
                    <a:pt x="3051183" y="1109312"/>
                  </a:moveTo>
                  <a:lnTo>
                    <a:pt x="76327" y="847832"/>
                  </a:lnTo>
                  <a:lnTo>
                    <a:pt x="74491" y="860420"/>
                  </a:lnTo>
                  <a:lnTo>
                    <a:pt x="3048626" y="1121836"/>
                  </a:lnTo>
                  <a:lnTo>
                    <a:pt x="3051183" y="1109312"/>
                  </a:lnTo>
                  <a:close/>
                </a:path>
                <a:path w="3122929" h="3613150" extrusionOk="0">
                  <a:moveTo>
                    <a:pt x="3055936" y="1084231"/>
                  </a:moveTo>
                  <a:lnTo>
                    <a:pt x="81249" y="822767"/>
                  </a:lnTo>
                  <a:lnTo>
                    <a:pt x="79020" y="835320"/>
                  </a:lnTo>
                  <a:lnTo>
                    <a:pt x="73473" y="847582"/>
                  </a:lnTo>
                  <a:lnTo>
                    <a:pt x="3051319" y="1109323"/>
                  </a:lnTo>
                  <a:lnTo>
                    <a:pt x="3053424" y="1096760"/>
                  </a:lnTo>
                  <a:lnTo>
                    <a:pt x="3055863" y="1096974"/>
                  </a:lnTo>
                  <a:lnTo>
                    <a:pt x="3055936" y="1084231"/>
                  </a:lnTo>
                  <a:close/>
                </a:path>
                <a:path w="3122929" h="3613150" extrusionOk="0">
                  <a:moveTo>
                    <a:pt x="3057076" y="1058834"/>
                  </a:moveTo>
                  <a:lnTo>
                    <a:pt x="79471" y="797113"/>
                  </a:lnTo>
                  <a:lnTo>
                    <a:pt x="78129" y="809744"/>
                  </a:lnTo>
                  <a:lnTo>
                    <a:pt x="79175" y="822585"/>
                  </a:lnTo>
                  <a:lnTo>
                    <a:pt x="3052956" y="1083969"/>
                  </a:lnTo>
                  <a:lnTo>
                    <a:pt x="3053616" y="1071279"/>
                  </a:lnTo>
                  <a:lnTo>
                    <a:pt x="3056055" y="1071493"/>
                  </a:lnTo>
                  <a:lnTo>
                    <a:pt x="3057076" y="1058834"/>
                  </a:lnTo>
                  <a:close/>
                </a:path>
                <a:path w="3122929" h="3613150" extrusionOk="0">
                  <a:moveTo>
                    <a:pt x="3060495" y="1046385"/>
                  </a:moveTo>
                  <a:lnTo>
                    <a:pt x="82839" y="784660"/>
                  </a:lnTo>
                  <a:lnTo>
                    <a:pt x="81794" y="797317"/>
                  </a:lnTo>
                  <a:lnTo>
                    <a:pt x="3056534" y="1058786"/>
                  </a:lnTo>
                  <a:lnTo>
                    <a:pt x="3060495" y="1046385"/>
                  </a:lnTo>
                  <a:close/>
                </a:path>
                <a:path w="3122929" h="3613150" extrusionOk="0">
                  <a:moveTo>
                    <a:pt x="3059686" y="1033565"/>
                  </a:moveTo>
                  <a:lnTo>
                    <a:pt x="86950" y="772272"/>
                  </a:lnTo>
                  <a:lnTo>
                    <a:pt x="83841" y="784748"/>
                  </a:lnTo>
                  <a:lnTo>
                    <a:pt x="3060728" y="1046406"/>
                  </a:lnTo>
                  <a:lnTo>
                    <a:pt x="3059686" y="1033565"/>
                  </a:lnTo>
                  <a:close/>
                </a:path>
                <a:path w="3122929" h="3613150" extrusionOk="0">
                  <a:moveTo>
                    <a:pt x="3065408" y="1008570"/>
                  </a:moveTo>
                  <a:lnTo>
                    <a:pt x="85233" y="746623"/>
                  </a:lnTo>
                  <a:lnTo>
                    <a:pt x="83021" y="759178"/>
                  </a:lnTo>
                  <a:lnTo>
                    <a:pt x="82911" y="771917"/>
                  </a:lnTo>
                  <a:lnTo>
                    <a:pt x="3056681" y="1033301"/>
                  </a:lnTo>
                  <a:lnTo>
                    <a:pt x="3058471" y="1020709"/>
                  </a:lnTo>
                  <a:lnTo>
                    <a:pt x="3059825" y="1020828"/>
                  </a:lnTo>
                  <a:lnTo>
                    <a:pt x="3065408" y="1008570"/>
                  </a:lnTo>
                  <a:close/>
                </a:path>
                <a:path w="3122929" h="3613150" extrusionOk="0">
                  <a:moveTo>
                    <a:pt x="3064110" y="982958"/>
                  </a:moveTo>
                  <a:lnTo>
                    <a:pt x="88299" y="721395"/>
                  </a:lnTo>
                  <a:lnTo>
                    <a:pt x="89982" y="734292"/>
                  </a:lnTo>
                  <a:lnTo>
                    <a:pt x="88800" y="734188"/>
                  </a:lnTo>
                  <a:lnTo>
                    <a:pt x="87888" y="746857"/>
                  </a:lnTo>
                  <a:lnTo>
                    <a:pt x="3060531" y="1008141"/>
                  </a:lnTo>
                  <a:lnTo>
                    <a:pt x="3063675" y="995669"/>
                  </a:lnTo>
                  <a:lnTo>
                    <a:pt x="3064110" y="982958"/>
                  </a:lnTo>
                  <a:close/>
                </a:path>
                <a:path w="3122929" h="3613150" extrusionOk="0">
                  <a:moveTo>
                    <a:pt x="3060932" y="969930"/>
                  </a:moveTo>
                  <a:lnTo>
                    <a:pt x="89078" y="708714"/>
                  </a:lnTo>
                  <a:lnTo>
                    <a:pt x="87145" y="721294"/>
                  </a:lnTo>
                  <a:lnTo>
                    <a:pt x="3056975" y="982331"/>
                  </a:lnTo>
                  <a:lnTo>
                    <a:pt x="3060932" y="969930"/>
                  </a:lnTo>
                  <a:close/>
                </a:path>
                <a:path w="3122929" h="3613150" extrusionOk="0">
                  <a:moveTo>
                    <a:pt x="3061592" y="957239"/>
                  </a:moveTo>
                  <a:lnTo>
                    <a:pt x="93659" y="696368"/>
                  </a:lnTo>
                  <a:lnTo>
                    <a:pt x="93831" y="709132"/>
                  </a:lnTo>
                  <a:lnTo>
                    <a:pt x="3061790" y="970005"/>
                  </a:lnTo>
                  <a:lnTo>
                    <a:pt x="3061592" y="957239"/>
                  </a:lnTo>
                  <a:close/>
                </a:path>
                <a:path w="3122929" h="3613150" extrusionOk="0">
                  <a:moveTo>
                    <a:pt x="3068292" y="945079"/>
                  </a:moveTo>
                  <a:lnTo>
                    <a:pt x="98459" y="684041"/>
                  </a:lnTo>
                  <a:lnTo>
                    <a:pt x="94516" y="696444"/>
                  </a:lnTo>
                  <a:lnTo>
                    <a:pt x="3066355" y="957658"/>
                  </a:lnTo>
                  <a:lnTo>
                    <a:pt x="3068292" y="945079"/>
                  </a:lnTo>
                  <a:close/>
                </a:path>
                <a:path w="3122929" h="3613150" extrusionOk="0">
                  <a:moveTo>
                    <a:pt x="3065442" y="932079"/>
                  </a:moveTo>
                  <a:lnTo>
                    <a:pt x="91750" y="670702"/>
                  </a:lnTo>
                  <a:lnTo>
                    <a:pt x="91366" y="683418"/>
                  </a:lnTo>
                  <a:lnTo>
                    <a:pt x="3067137" y="944977"/>
                  </a:lnTo>
                  <a:lnTo>
                    <a:pt x="3065442" y="932079"/>
                  </a:lnTo>
                  <a:close/>
                </a:path>
                <a:path w="3122929" h="3613150" extrusionOk="0">
                  <a:moveTo>
                    <a:pt x="3067547" y="919515"/>
                  </a:moveTo>
                  <a:lnTo>
                    <a:pt x="94927" y="658233"/>
                  </a:lnTo>
                  <a:lnTo>
                    <a:pt x="91794" y="670706"/>
                  </a:lnTo>
                  <a:lnTo>
                    <a:pt x="3066661" y="932187"/>
                  </a:lnTo>
                  <a:lnTo>
                    <a:pt x="3067547" y="919515"/>
                  </a:lnTo>
                  <a:close/>
                </a:path>
                <a:path w="3122929" h="3613150" extrusionOk="0">
                  <a:moveTo>
                    <a:pt x="3072407" y="907194"/>
                  </a:moveTo>
                  <a:lnTo>
                    <a:pt x="95599" y="645543"/>
                  </a:lnTo>
                  <a:lnTo>
                    <a:pt x="90051" y="657804"/>
                  </a:lnTo>
                  <a:lnTo>
                    <a:pt x="3070437" y="919769"/>
                  </a:lnTo>
                  <a:lnTo>
                    <a:pt x="3072407" y="907194"/>
                  </a:lnTo>
                  <a:close/>
                </a:path>
                <a:path w="3122929" h="3613150" extrusionOk="0">
                  <a:moveTo>
                    <a:pt x="3069771" y="894213"/>
                  </a:moveTo>
                  <a:lnTo>
                    <a:pt x="99657" y="633151"/>
                  </a:lnTo>
                  <a:lnTo>
                    <a:pt x="97623" y="645721"/>
                  </a:lnTo>
                  <a:lnTo>
                    <a:pt x="3071414" y="907106"/>
                  </a:lnTo>
                  <a:lnTo>
                    <a:pt x="3069771" y="894213"/>
                  </a:lnTo>
                  <a:close/>
                </a:path>
                <a:path w="3122929" h="3613150" extrusionOk="0">
                  <a:moveTo>
                    <a:pt x="3071606" y="881625"/>
                  </a:moveTo>
                  <a:lnTo>
                    <a:pt x="94708" y="619967"/>
                  </a:lnTo>
                  <a:lnTo>
                    <a:pt x="95753" y="632807"/>
                  </a:lnTo>
                  <a:lnTo>
                    <a:pt x="3068507" y="894102"/>
                  </a:lnTo>
                  <a:lnTo>
                    <a:pt x="3071606" y="881625"/>
                  </a:lnTo>
                  <a:close/>
                </a:path>
                <a:path w="3122929" h="3613150" extrusionOk="0">
                  <a:moveTo>
                    <a:pt x="3073666" y="869057"/>
                  </a:moveTo>
                  <a:lnTo>
                    <a:pt x="98901" y="607586"/>
                  </a:lnTo>
                  <a:lnTo>
                    <a:pt x="94937" y="619987"/>
                  </a:lnTo>
                  <a:lnTo>
                    <a:pt x="3072599" y="881713"/>
                  </a:lnTo>
                  <a:lnTo>
                    <a:pt x="3073666" y="869057"/>
                  </a:lnTo>
                  <a:close/>
                </a:path>
                <a:path w="3122929" h="3613150" extrusionOk="0">
                  <a:moveTo>
                    <a:pt x="3076275" y="843789"/>
                  </a:moveTo>
                  <a:lnTo>
                    <a:pt x="102486" y="582403"/>
                  </a:lnTo>
                  <a:lnTo>
                    <a:pt x="101804" y="595092"/>
                  </a:lnTo>
                  <a:lnTo>
                    <a:pt x="100419" y="594971"/>
                  </a:lnTo>
                  <a:lnTo>
                    <a:pt x="98305" y="607534"/>
                  </a:lnTo>
                  <a:lnTo>
                    <a:pt x="3075973" y="869260"/>
                  </a:lnTo>
                  <a:lnTo>
                    <a:pt x="3077318" y="856629"/>
                  </a:lnTo>
                  <a:lnTo>
                    <a:pt x="3076275" y="843789"/>
                  </a:lnTo>
                  <a:close/>
                </a:path>
                <a:path w="3122929" h="3613150" extrusionOk="0">
                  <a:moveTo>
                    <a:pt x="3081952" y="818790"/>
                  </a:moveTo>
                  <a:lnTo>
                    <a:pt x="103630" y="557006"/>
                  </a:lnTo>
                  <a:lnTo>
                    <a:pt x="102542" y="569659"/>
                  </a:lnTo>
                  <a:lnTo>
                    <a:pt x="99600" y="569401"/>
                  </a:lnTo>
                  <a:lnTo>
                    <a:pt x="99490" y="582140"/>
                  </a:lnTo>
                  <a:lnTo>
                    <a:pt x="3074174" y="843604"/>
                  </a:lnTo>
                  <a:lnTo>
                    <a:pt x="3076415" y="831052"/>
                  </a:lnTo>
                  <a:lnTo>
                    <a:pt x="3081952" y="818790"/>
                  </a:lnTo>
                  <a:close/>
                </a:path>
                <a:path w="3122929" h="3613150" extrusionOk="0">
                  <a:moveTo>
                    <a:pt x="3080942" y="805952"/>
                  </a:moveTo>
                  <a:lnTo>
                    <a:pt x="106824" y="544538"/>
                  </a:lnTo>
                  <a:lnTo>
                    <a:pt x="104266" y="557062"/>
                  </a:lnTo>
                  <a:lnTo>
                    <a:pt x="3079108" y="818540"/>
                  </a:lnTo>
                  <a:lnTo>
                    <a:pt x="3080942" y="805952"/>
                  </a:lnTo>
                  <a:close/>
                </a:path>
                <a:path w="3122929" h="3613150" extrusionOk="0">
                  <a:moveTo>
                    <a:pt x="3078306" y="792971"/>
                  </a:moveTo>
                  <a:lnTo>
                    <a:pt x="103724" y="531516"/>
                  </a:lnTo>
                  <a:lnTo>
                    <a:pt x="103765" y="544269"/>
                  </a:lnTo>
                  <a:lnTo>
                    <a:pt x="3079542" y="805829"/>
                  </a:lnTo>
                  <a:lnTo>
                    <a:pt x="3078306" y="792971"/>
                  </a:lnTo>
                  <a:close/>
                </a:path>
                <a:path w="3122929" h="3613150" extrusionOk="0">
                  <a:moveTo>
                    <a:pt x="3078380" y="780229"/>
                  </a:moveTo>
                  <a:lnTo>
                    <a:pt x="108784" y="519212"/>
                  </a:lnTo>
                  <a:lnTo>
                    <a:pt x="104544" y="531588"/>
                  </a:lnTo>
                  <a:lnTo>
                    <a:pt x="3076410" y="792805"/>
                  </a:lnTo>
                  <a:lnTo>
                    <a:pt x="3078380" y="780229"/>
                  </a:lnTo>
                  <a:close/>
                </a:path>
                <a:path w="3122929" h="3613150" extrusionOk="0">
                  <a:moveTo>
                    <a:pt x="3082945" y="767881"/>
                  </a:moveTo>
                  <a:lnTo>
                    <a:pt x="111098" y="506667"/>
                  </a:lnTo>
                  <a:lnTo>
                    <a:pt x="109126" y="519242"/>
                  </a:lnTo>
                  <a:lnTo>
                    <a:pt x="3078696" y="780257"/>
                  </a:lnTo>
                  <a:lnTo>
                    <a:pt x="3082945" y="767881"/>
                  </a:lnTo>
                  <a:close/>
                </a:path>
                <a:path w="3122929" h="3613150" extrusionOk="0">
                  <a:moveTo>
                    <a:pt x="3083726" y="755201"/>
                  </a:moveTo>
                  <a:lnTo>
                    <a:pt x="110290" y="493847"/>
                  </a:lnTo>
                  <a:lnTo>
                    <a:pt x="112537" y="506793"/>
                  </a:lnTo>
                  <a:lnTo>
                    <a:pt x="3083770" y="767954"/>
                  </a:lnTo>
                  <a:lnTo>
                    <a:pt x="3083726" y="755201"/>
                  </a:lnTo>
                  <a:close/>
                </a:path>
                <a:path w="3122929" h="3613150" extrusionOk="0">
                  <a:moveTo>
                    <a:pt x="3081761" y="742279"/>
                  </a:moveTo>
                  <a:lnTo>
                    <a:pt x="107648" y="480865"/>
                  </a:lnTo>
                  <a:lnTo>
                    <a:pt x="107216" y="493576"/>
                  </a:lnTo>
                  <a:lnTo>
                    <a:pt x="3077759" y="754676"/>
                  </a:lnTo>
                  <a:lnTo>
                    <a:pt x="3081761" y="742279"/>
                  </a:lnTo>
                  <a:close/>
                </a:path>
                <a:path w="3122929" h="3613150" extrusionOk="0">
                  <a:moveTo>
                    <a:pt x="3084679" y="729787"/>
                  </a:moveTo>
                  <a:lnTo>
                    <a:pt x="106630" y="468027"/>
                  </a:lnTo>
                  <a:lnTo>
                    <a:pt x="110393" y="481107"/>
                  </a:lnTo>
                  <a:lnTo>
                    <a:pt x="3083025" y="742390"/>
                  </a:lnTo>
                  <a:lnTo>
                    <a:pt x="3084679" y="729787"/>
                  </a:lnTo>
                  <a:close/>
                </a:path>
                <a:path w="3122929" h="3613150" extrusionOk="0">
                  <a:moveTo>
                    <a:pt x="3088997" y="717417"/>
                  </a:moveTo>
                  <a:lnTo>
                    <a:pt x="113294" y="455864"/>
                  </a:lnTo>
                  <a:lnTo>
                    <a:pt x="111066" y="468417"/>
                  </a:lnTo>
                  <a:lnTo>
                    <a:pt x="3087027" y="729993"/>
                  </a:lnTo>
                  <a:lnTo>
                    <a:pt x="3088997" y="717417"/>
                  </a:lnTo>
                  <a:close/>
                </a:path>
                <a:path w="3122929" h="3613150" extrusionOk="0">
                  <a:moveTo>
                    <a:pt x="3086361" y="704437"/>
                  </a:moveTo>
                  <a:lnTo>
                    <a:pt x="112332" y="443030"/>
                  </a:lnTo>
                  <a:lnTo>
                    <a:pt x="115529" y="456060"/>
                  </a:lnTo>
                  <a:lnTo>
                    <a:pt x="3088004" y="717330"/>
                  </a:lnTo>
                  <a:lnTo>
                    <a:pt x="3086361" y="704437"/>
                  </a:lnTo>
                  <a:close/>
                </a:path>
                <a:path w="3122929" h="3613150" extrusionOk="0">
                  <a:moveTo>
                    <a:pt x="3089189" y="691936"/>
                  </a:moveTo>
                  <a:lnTo>
                    <a:pt x="111516" y="430210"/>
                  </a:lnTo>
                  <a:lnTo>
                    <a:pt x="110175" y="442841"/>
                  </a:lnTo>
                  <a:lnTo>
                    <a:pt x="3087084" y="704500"/>
                  </a:lnTo>
                  <a:lnTo>
                    <a:pt x="3089189" y="691936"/>
                  </a:lnTo>
                  <a:close/>
                </a:path>
                <a:path w="3122929" h="3613150" extrusionOk="0">
                  <a:moveTo>
                    <a:pt x="3093891" y="666852"/>
                  </a:moveTo>
                  <a:lnTo>
                    <a:pt x="116998" y="405193"/>
                  </a:lnTo>
                  <a:lnTo>
                    <a:pt x="114884" y="417757"/>
                  </a:lnTo>
                  <a:lnTo>
                    <a:pt x="115134" y="417779"/>
                  </a:lnTo>
                  <a:lnTo>
                    <a:pt x="114368" y="430460"/>
                  </a:lnTo>
                  <a:lnTo>
                    <a:pt x="3088602" y="691885"/>
                  </a:lnTo>
                  <a:lnTo>
                    <a:pt x="3092557" y="679483"/>
                  </a:lnTo>
                  <a:lnTo>
                    <a:pt x="3093891" y="666852"/>
                  </a:lnTo>
                  <a:close/>
                </a:path>
                <a:path w="3122929" h="3613150" extrusionOk="0">
                  <a:moveTo>
                    <a:pt x="3088551" y="653633"/>
                  </a:moveTo>
                  <a:lnTo>
                    <a:pt x="116068" y="392363"/>
                  </a:lnTo>
                  <a:lnTo>
                    <a:pt x="117709" y="405256"/>
                  </a:lnTo>
                  <a:lnTo>
                    <a:pt x="3091734" y="666662"/>
                  </a:lnTo>
                  <a:lnTo>
                    <a:pt x="3088551" y="653633"/>
                  </a:lnTo>
                  <a:close/>
                </a:path>
                <a:path w="3122929" h="3613150" extrusionOk="0">
                  <a:moveTo>
                    <a:pt x="3093665" y="628585"/>
                  </a:moveTo>
                  <a:lnTo>
                    <a:pt x="120845" y="367285"/>
                  </a:lnTo>
                  <a:lnTo>
                    <a:pt x="119933" y="379954"/>
                  </a:lnTo>
                  <a:lnTo>
                    <a:pt x="117289" y="379721"/>
                  </a:lnTo>
                  <a:lnTo>
                    <a:pt x="115066" y="392275"/>
                  </a:lnTo>
                  <a:lnTo>
                    <a:pt x="3091893" y="653927"/>
                  </a:lnTo>
                  <a:lnTo>
                    <a:pt x="3097430" y="641665"/>
                  </a:lnTo>
                  <a:lnTo>
                    <a:pt x="3093665" y="628585"/>
                  </a:lnTo>
                  <a:close/>
                </a:path>
                <a:path w="3122929" h="3613150" extrusionOk="0">
                  <a:moveTo>
                    <a:pt x="3096855" y="616116"/>
                  </a:moveTo>
                  <a:lnTo>
                    <a:pt x="126287" y="355014"/>
                  </a:lnTo>
                  <a:lnTo>
                    <a:pt x="122291" y="367412"/>
                  </a:lnTo>
                  <a:lnTo>
                    <a:pt x="3096420" y="628827"/>
                  </a:lnTo>
                  <a:lnTo>
                    <a:pt x="3096855" y="616116"/>
                  </a:lnTo>
                  <a:close/>
                </a:path>
                <a:path w="3122929" h="3613150" extrusionOk="0">
                  <a:moveTo>
                    <a:pt x="3090697" y="602826"/>
                  </a:moveTo>
                  <a:lnTo>
                    <a:pt x="120302" y="341739"/>
                  </a:lnTo>
                  <a:lnTo>
                    <a:pt x="120344" y="354492"/>
                  </a:lnTo>
                  <a:lnTo>
                    <a:pt x="3090036" y="615517"/>
                  </a:lnTo>
                  <a:lnTo>
                    <a:pt x="3090697" y="602826"/>
                  </a:lnTo>
                  <a:close/>
                </a:path>
                <a:path w="3122929" h="3613150" extrusionOk="0">
                  <a:moveTo>
                    <a:pt x="3093660" y="590338"/>
                  </a:moveTo>
                  <a:lnTo>
                    <a:pt x="126988" y="329578"/>
                  </a:lnTo>
                  <a:lnTo>
                    <a:pt x="124251" y="342086"/>
                  </a:lnTo>
                  <a:lnTo>
                    <a:pt x="3093812" y="603100"/>
                  </a:lnTo>
                  <a:lnTo>
                    <a:pt x="3093660" y="590338"/>
                  </a:lnTo>
                  <a:close/>
                </a:path>
                <a:path w="3122929" h="3613150" extrusionOk="0">
                  <a:moveTo>
                    <a:pt x="3100343" y="578176"/>
                  </a:moveTo>
                  <a:lnTo>
                    <a:pt x="127673" y="316889"/>
                  </a:lnTo>
                  <a:lnTo>
                    <a:pt x="125705" y="329465"/>
                  </a:lnTo>
                  <a:lnTo>
                    <a:pt x="3098416" y="590756"/>
                  </a:lnTo>
                  <a:lnTo>
                    <a:pt x="3100343" y="578176"/>
                  </a:lnTo>
                  <a:close/>
                </a:path>
                <a:path w="3122929" h="3613150" extrusionOk="0">
                  <a:moveTo>
                    <a:pt x="3097510" y="565178"/>
                  </a:moveTo>
                  <a:lnTo>
                    <a:pt x="124499" y="303861"/>
                  </a:lnTo>
                  <a:lnTo>
                    <a:pt x="125736" y="316719"/>
                  </a:lnTo>
                  <a:lnTo>
                    <a:pt x="3099185" y="578074"/>
                  </a:lnTo>
                  <a:lnTo>
                    <a:pt x="3097510" y="565178"/>
                  </a:lnTo>
                  <a:close/>
                </a:path>
                <a:path w="3122929" h="3613150" extrusionOk="0">
                  <a:moveTo>
                    <a:pt x="3099796" y="552630"/>
                  </a:moveTo>
                  <a:lnTo>
                    <a:pt x="124951" y="291152"/>
                  </a:lnTo>
                  <a:lnTo>
                    <a:pt x="123114" y="303739"/>
                  </a:lnTo>
                  <a:lnTo>
                    <a:pt x="3097239" y="565154"/>
                  </a:lnTo>
                  <a:lnTo>
                    <a:pt x="3099796" y="552630"/>
                  </a:lnTo>
                  <a:close/>
                </a:path>
                <a:path w="3122929" h="3613150" extrusionOk="0">
                  <a:moveTo>
                    <a:pt x="3104548" y="527550"/>
                  </a:moveTo>
                  <a:lnTo>
                    <a:pt x="129873" y="266087"/>
                  </a:lnTo>
                  <a:lnTo>
                    <a:pt x="127644" y="278640"/>
                  </a:lnTo>
                  <a:lnTo>
                    <a:pt x="122109" y="290902"/>
                  </a:lnTo>
                  <a:lnTo>
                    <a:pt x="3100428" y="552686"/>
                  </a:lnTo>
                  <a:lnTo>
                    <a:pt x="3102624" y="540130"/>
                  </a:lnTo>
                  <a:lnTo>
                    <a:pt x="3104475" y="540292"/>
                  </a:lnTo>
                  <a:lnTo>
                    <a:pt x="3104548" y="527550"/>
                  </a:lnTo>
                  <a:close/>
                </a:path>
                <a:path w="3122929" h="3613150" extrusionOk="0">
                  <a:moveTo>
                    <a:pt x="3105689" y="502152"/>
                  </a:moveTo>
                  <a:lnTo>
                    <a:pt x="128095" y="240432"/>
                  </a:lnTo>
                  <a:lnTo>
                    <a:pt x="126753" y="253063"/>
                  </a:lnTo>
                  <a:lnTo>
                    <a:pt x="127799" y="265904"/>
                  </a:lnTo>
                  <a:lnTo>
                    <a:pt x="3101568" y="527288"/>
                  </a:lnTo>
                  <a:lnTo>
                    <a:pt x="3102274" y="514601"/>
                  </a:lnTo>
                  <a:lnTo>
                    <a:pt x="3104667" y="514811"/>
                  </a:lnTo>
                  <a:lnTo>
                    <a:pt x="3105689" y="502152"/>
                  </a:lnTo>
                  <a:close/>
                </a:path>
                <a:path w="3122929" h="3613150" extrusionOk="0">
                  <a:moveTo>
                    <a:pt x="3109127" y="489705"/>
                  </a:moveTo>
                  <a:lnTo>
                    <a:pt x="131462" y="227979"/>
                  </a:lnTo>
                  <a:lnTo>
                    <a:pt x="130418" y="240637"/>
                  </a:lnTo>
                  <a:lnTo>
                    <a:pt x="3105147" y="502104"/>
                  </a:lnTo>
                  <a:lnTo>
                    <a:pt x="3109127" y="489705"/>
                  </a:lnTo>
                  <a:close/>
                </a:path>
                <a:path w="3122929" h="3613150" extrusionOk="0">
                  <a:moveTo>
                    <a:pt x="3108304" y="476884"/>
                  </a:moveTo>
                  <a:lnTo>
                    <a:pt x="135574" y="215592"/>
                  </a:lnTo>
                  <a:lnTo>
                    <a:pt x="132464" y="228067"/>
                  </a:lnTo>
                  <a:lnTo>
                    <a:pt x="3109358" y="489726"/>
                  </a:lnTo>
                  <a:lnTo>
                    <a:pt x="3108304" y="476884"/>
                  </a:lnTo>
                  <a:close/>
                </a:path>
                <a:path w="3122929" h="3613150" extrusionOk="0">
                  <a:moveTo>
                    <a:pt x="3114020" y="451889"/>
                  </a:moveTo>
                  <a:lnTo>
                    <a:pt x="133867" y="189944"/>
                  </a:lnTo>
                  <a:lnTo>
                    <a:pt x="131645" y="202497"/>
                  </a:lnTo>
                  <a:lnTo>
                    <a:pt x="131535" y="215237"/>
                  </a:lnTo>
                  <a:lnTo>
                    <a:pt x="3105339" y="476623"/>
                  </a:lnTo>
                  <a:lnTo>
                    <a:pt x="3107083" y="464028"/>
                  </a:lnTo>
                  <a:lnTo>
                    <a:pt x="3108483" y="464151"/>
                  </a:lnTo>
                  <a:lnTo>
                    <a:pt x="3114020" y="451889"/>
                  </a:lnTo>
                  <a:close/>
                </a:path>
                <a:path w="3122929" h="3613150" extrusionOk="0">
                  <a:moveTo>
                    <a:pt x="3112287" y="438987"/>
                  </a:moveTo>
                  <a:lnTo>
                    <a:pt x="137414" y="177507"/>
                  </a:lnTo>
                  <a:lnTo>
                    <a:pt x="136512" y="190176"/>
                  </a:lnTo>
                  <a:lnTo>
                    <a:pt x="3109143" y="451460"/>
                  </a:lnTo>
                  <a:lnTo>
                    <a:pt x="3112287" y="438987"/>
                  </a:lnTo>
                  <a:close/>
                </a:path>
                <a:path w="3122929" h="3613150" extrusionOk="0">
                  <a:moveTo>
                    <a:pt x="3112767" y="426281"/>
                  </a:moveTo>
                  <a:lnTo>
                    <a:pt x="136990" y="164720"/>
                  </a:lnTo>
                  <a:lnTo>
                    <a:pt x="138673" y="177617"/>
                  </a:lnTo>
                  <a:lnTo>
                    <a:pt x="3112333" y="438991"/>
                  </a:lnTo>
                  <a:lnTo>
                    <a:pt x="3112767" y="426281"/>
                  </a:lnTo>
                  <a:close/>
                </a:path>
                <a:path w="3122929" h="3613150" extrusionOk="0">
                  <a:moveTo>
                    <a:pt x="3109544" y="413248"/>
                  </a:moveTo>
                  <a:lnTo>
                    <a:pt x="137769" y="152040"/>
                  </a:lnTo>
                  <a:lnTo>
                    <a:pt x="135837" y="164619"/>
                  </a:lnTo>
                  <a:lnTo>
                    <a:pt x="3105587" y="425649"/>
                  </a:lnTo>
                  <a:lnTo>
                    <a:pt x="3109544" y="413248"/>
                  </a:lnTo>
                  <a:close/>
                </a:path>
                <a:path w="3122929" h="3613150" extrusionOk="0">
                  <a:moveTo>
                    <a:pt x="3110250" y="400561"/>
                  </a:moveTo>
                  <a:lnTo>
                    <a:pt x="142351" y="139694"/>
                  </a:lnTo>
                  <a:lnTo>
                    <a:pt x="142522" y="152458"/>
                  </a:lnTo>
                  <a:lnTo>
                    <a:pt x="3110402" y="413324"/>
                  </a:lnTo>
                  <a:lnTo>
                    <a:pt x="3110250" y="400561"/>
                  </a:lnTo>
                  <a:close/>
                </a:path>
                <a:path w="3122929" h="3613150" extrusionOk="0">
                  <a:moveTo>
                    <a:pt x="3116916" y="388398"/>
                  </a:moveTo>
                  <a:lnTo>
                    <a:pt x="147150" y="127367"/>
                  </a:lnTo>
                  <a:lnTo>
                    <a:pt x="143208" y="139769"/>
                  </a:lnTo>
                  <a:lnTo>
                    <a:pt x="3114987" y="400978"/>
                  </a:lnTo>
                  <a:lnTo>
                    <a:pt x="3116916" y="388398"/>
                  </a:lnTo>
                  <a:close/>
                </a:path>
                <a:path w="3122929" h="3613150" extrusionOk="0">
                  <a:moveTo>
                    <a:pt x="3114099" y="375402"/>
                  </a:moveTo>
                  <a:lnTo>
                    <a:pt x="140441" y="114028"/>
                  </a:lnTo>
                  <a:lnTo>
                    <a:pt x="140023" y="126740"/>
                  </a:lnTo>
                  <a:lnTo>
                    <a:pt x="3115769" y="388297"/>
                  </a:lnTo>
                  <a:lnTo>
                    <a:pt x="3114099" y="375402"/>
                  </a:lnTo>
                  <a:close/>
                </a:path>
                <a:path w="3122929" h="3613150" extrusionOk="0">
                  <a:moveTo>
                    <a:pt x="3116160" y="362834"/>
                  </a:moveTo>
                  <a:lnTo>
                    <a:pt x="143618" y="101558"/>
                  </a:lnTo>
                  <a:lnTo>
                    <a:pt x="140488" y="114032"/>
                  </a:lnTo>
                  <a:lnTo>
                    <a:pt x="3115274" y="375505"/>
                  </a:lnTo>
                  <a:lnTo>
                    <a:pt x="3116160" y="362834"/>
                  </a:lnTo>
                  <a:close/>
                </a:path>
                <a:path w="3122929" h="3613150" extrusionOk="0">
                  <a:moveTo>
                    <a:pt x="3121065" y="350516"/>
                  </a:moveTo>
                  <a:lnTo>
                    <a:pt x="144290" y="88868"/>
                  </a:lnTo>
                  <a:lnTo>
                    <a:pt x="138789" y="101134"/>
                  </a:lnTo>
                  <a:lnTo>
                    <a:pt x="3119050" y="363088"/>
                  </a:lnTo>
                  <a:lnTo>
                    <a:pt x="3121065" y="350516"/>
                  </a:lnTo>
                  <a:close/>
                </a:path>
                <a:path w="3122929" h="3613150" extrusionOk="0">
                  <a:moveTo>
                    <a:pt x="3118384" y="337531"/>
                  </a:moveTo>
                  <a:lnTo>
                    <a:pt x="147806" y="76428"/>
                  </a:lnTo>
                  <a:lnTo>
                    <a:pt x="146288" y="89044"/>
                  </a:lnTo>
                  <a:lnTo>
                    <a:pt x="3120026" y="350425"/>
                  </a:lnTo>
                  <a:lnTo>
                    <a:pt x="3118384" y="337531"/>
                  </a:lnTo>
                  <a:close/>
                </a:path>
                <a:path w="3122929" h="3613150" extrusionOk="0">
                  <a:moveTo>
                    <a:pt x="3119993" y="324924"/>
                  </a:moveTo>
                  <a:lnTo>
                    <a:pt x="142452" y="63209"/>
                  </a:lnTo>
                  <a:lnTo>
                    <a:pt x="141695" y="75891"/>
                  </a:lnTo>
                  <a:lnTo>
                    <a:pt x="3118158" y="337512"/>
                  </a:lnTo>
                  <a:lnTo>
                    <a:pt x="3119993" y="324924"/>
                  </a:lnTo>
                  <a:close/>
                </a:path>
                <a:path w="3122929" h="3613150" extrusionOk="0">
                  <a:moveTo>
                    <a:pt x="3121601" y="312316"/>
                  </a:moveTo>
                  <a:lnTo>
                    <a:pt x="144958" y="50680"/>
                  </a:lnTo>
                  <a:lnTo>
                    <a:pt x="142821" y="63241"/>
                  </a:lnTo>
                  <a:lnTo>
                    <a:pt x="3120625" y="324979"/>
                  </a:lnTo>
                  <a:lnTo>
                    <a:pt x="3121601" y="312316"/>
                  </a:lnTo>
                  <a:close/>
                </a:path>
                <a:path w="3122929" h="3613150" extrusionOk="0">
                  <a:moveTo>
                    <a:pt x="3122894" y="299681"/>
                  </a:moveTo>
                  <a:lnTo>
                    <a:pt x="152246" y="38572"/>
                  </a:lnTo>
                  <a:lnTo>
                    <a:pt x="149082" y="51043"/>
                  </a:lnTo>
                  <a:lnTo>
                    <a:pt x="3120021" y="312177"/>
                  </a:lnTo>
                  <a:lnTo>
                    <a:pt x="3122894" y="299681"/>
                  </a:lnTo>
                  <a:close/>
                </a:path>
                <a:path w="3122929" h="3613150" extrusionOk="0">
                  <a:moveTo>
                    <a:pt x="3117549" y="286462"/>
                  </a:moveTo>
                  <a:lnTo>
                    <a:pt x="163427" y="26806"/>
                  </a:lnTo>
                  <a:lnTo>
                    <a:pt x="156475" y="38943"/>
                  </a:lnTo>
                  <a:lnTo>
                    <a:pt x="3121133" y="299526"/>
                  </a:lnTo>
                  <a:lnTo>
                    <a:pt x="3117549" y="286462"/>
                  </a:lnTo>
                  <a:close/>
                </a:path>
                <a:path w="3122929" h="3613150" extrusionOk="0">
                  <a:moveTo>
                    <a:pt x="3107056" y="272791"/>
                  </a:moveTo>
                  <a:lnTo>
                    <a:pt x="170837" y="14708"/>
                  </a:lnTo>
                  <a:lnTo>
                    <a:pt x="166440" y="27070"/>
                  </a:lnTo>
                  <a:lnTo>
                    <a:pt x="3112852" y="286049"/>
                  </a:lnTo>
                  <a:lnTo>
                    <a:pt x="3107056" y="272791"/>
                  </a:lnTo>
                  <a:close/>
                </a:path>
                <a:path w="3122929" h="3613150" extrusionOk="0">
                  <a:moveTo>
                    <a:pt x="3091911" y="258711"/>
                  </a:moveTo>
                  <a:lnTo>
                    <a:pt x="181677" y="2912"/>
                  </a:lnTo>
                  <a:lnTo>
                    <a:pt x="175223" y="15093"/>
                  </a:lnTo>
                  <a:lnTo>
                    <a:pt x="3094818" y="271715"/>
                  </a:lnTo>
                  <a:lnTo>
                    <a:pt x="3091911" y="258711"/>
                  </a:lnTo>
                  <a:close/>
                </a:path>
                <a:path w="3122929" h="3613150" extrusionOk="0">
                  <a:moveTo>
                    <a:pt x="293590" y="0"/>
                  </a:moveTo>
                  <a:lnTo>
                    <a:pt x="286893" y="12160"/>
                  </a:lnTo>
                  <a:lnTo>
                    <a:pt x="302264" y="13511"/>
                  </a:lnTo>
                  <a:lnTo>
                    <a:pt x="293590" y="0"/>
                  </a:lnTo>
                  <a:close/>
                </a:path>
                <a:path w="3122929" h="3613150" extrusionOk="0">
                  <a:moveTo>
                    <a:pt x="335783" y="3708"/>
                  </a:moveTo>
                  <a:lnTo>
                    <a:pt x="327856" y="3011"/>
                  </a:lnTo>
                  <a:lnTo>
                    <a:pt x="319122" y="14993"/>
                  </a:lnTo>
                  <a:lnTo>
                    <a:pt x="341098" y="16924"/>
                  </a:lnTo>
                  <a:lnTo>
                    <a:pt x="335783" y="3708"/>
                  </a:lnTo>
                  <a:close/>
                </a:path>
                <a:path w="3122929" h="3613150" extrusionOk="0">
                  <a:moveTo>
                    <a:pt x="377693" y="7392"/>
                  </a:moveTo>
                  <a:lnTo>
                    <a:pt x="370079" y="19472"/>
                  </a:lnTo>
                  <a:lnTo>
                    <a:pt x="382948" y="20603"/>
                  </a:lnTo>
                  <a:lnTo>
                    <a:pt x="377693" y="7392"/>
                  </a:lnTo>
                  <a:close/>
                </a:path>
                <a:path w="3122929" h="3613150" extrusionOk="0">
                  <a:moveTo>
                    <a:pt x="479021" y="16298"/>
                  </a:moveTo>
                  <a:lnTo>
                    <a:pt x="472262" y="28453"/>
                  </a:lnTo>
                  <a:lnTo>
                    <a:pt x="487669" y="29807"/>
                  </a:lnTo>
                  <a:lnTo>
                    <a:pt x="479021" y="16298"/>
                  </a:lnTo>
                  <a:close/>
                </a:path>
                <a:path w="3122929" h="3613150" extrusionOk="0">
                  <a:moveTo>
                    <a:pt x="521186" y="20004"/>
                  </a:moveTo>
                  <a:lnTo>
                    <a:pt x="513258" y="19308"/>
                  </a:lnTo>
                  <a:lnTo>
                    <a:pt x="504523" y="31289"/>
                  </a:lnTo>
                  <a:lnTo>
                    <a:pt x="526504" y="33221"/>
                  </a:lnTo>
                  <a:lnTo>
                    <a:pt x="521186" y="20004"/>
                  </a:lnTo>
                  <a:close/>
                </a:path>
                <a:path w="3122929" h="3613150" extrusionOk="0">
                  <a:moveTo>
                    <a:pt x="563095" y="23688"/>
                  </a:moveTo>
                  <a:lnTo>
                    <a:pt x="555485" y="35768"/>
                  </a:lnTo>
                  <a:lnTo>
                    <a:pt x="570075" y="37050"/>
                  </a:lnTo>
                  <a:lnTo>
                    <a:pt x="563095" y="23688"/>
                  </a:lnTo>
                  <a:close/>
                </a:path>
                <a:path w="3122929" h="3613150" extrusionOk="0">
                  <a:moveTo>
                    <a:pt x="664527" y="32603"/>
                  </a:moveTo>
                  <a:lnTo>
                    <a:pt x="664337" y="32587"/>
                  </a:lnTo>
                  <a:lnTo>
                    <a:pt x="657645" y="44748"/>
                  </a:lnTo>
                  <a:lnTo>
                    <a:pt x="673089" y="46105"/>
                  </a:lnTo>
                  <a:lnTo>
                    <a:pt x="664527" y="32603"/>
                  </a:lnTo>
                  <a:close/>
                </a:path>
                <a:path w="3122929" h="3613150" extrusionOk="0">
                  <a:moveTo>
                    <a:pt x="706598" y="36301"/>
                  </a:moveTo>
                  <a:lnTo>
                    <a:pt x="698658" y="35604"/>
                  </a:lnTo>
                  <a:lnTo>
                    <a:pt x="689920" y="47584"/>
                  </a:lnTo>
                  <a:lnTo>
                    <a:pt x="711923" y="49518"/>
                  </a:lnTo>
                  <a:lnTo>
                    <a:pt x="706598" y="36301"/>
                  </a:lnTo>
                  <a:close/>
                </a:path>
                <a:path w="3122929" h="3613150" extrusionOk="0">
                  <a:moveTo>
                    <a:pt x="748482" y="39983"/>
                  </a:moveTo>
                  <a:lnTo>
                    <a:pt x="740868" y="52063"/>
                  </a:lnTo>
                  <a:lnTo>
                    <a:pt x="753737" y="53194"/>
                  </a:lnTo>
                  <a:lnTo>
                    <a:pt x="748482" y="39983"/>
                  </a:lnTo>
                  <a:close/>
                </a:path>
                <a:path w="3122929" h="3613150" extrusionOk="0">
                  <a:moveTo>
                    <a:pt x="850136" y="48918"/>
                  </a:moveTo>
                  <a:lnTo>
                    <a:pt x="849644" y="48875"/>
                  </a:lnTo>
                  <a:lnTo>
                    <a:pt x="843056" y="61044"/>
                  </a:lnTo>
                  <a:lnTo>
                    <a:pt x="858454" y="62398"/>
                  </a:lnTo>
                  <a:lnTo>
                    <a:pt x="850136" y="48918"/>
                  </a:lnTo>
                  <a:close/>
                </a:path>
                <a:path w="3122929" h="3613150" extrusionOk="0">
                  <a:moveTo>
                    <a:pt x="891970" y="52595"/>
                  </a:moveTo>
                  <a:lnTo>
                    <a:pt x="884046" y="51898"/>
                  </a:lnTo>
                  <a:lnTo>
                    <a:pt x="875323" y="63881"/>
                  </a:lnTo>
                  <a:lnTo>
                    <a:pt x="897288" y="65811"/>
                  </a:lnTo>
                  <a:lnTo>
                    <a:pt x="891970" y="52595"/>
                  </a:lnTo>
                  <a:close/>
                </a:path>
                <a:path w="3122929" h="3613150" extrusionOk="0">
                  <a:moveTo>
                    <a:pt x="933847" y="56276"/>
                  </a:moveTo>
                  <a:lnTo>
                    <a:pt x="926233" y="68355"/>
                  </a:lnTo>
                  <a:lnTo>
                    <a:pt x="940863" y="69641"/>
                  </a:lnTo>
                  <a:lnTo>
                    <a:pt x="933847" y="56276"/>
                  </a:lnTo>
                  <a:close/>
                </a:path>
                <a:path w="3122929" h="3613150" extrusionOk="0">
                  <a:moveTo>
                    <a:pt x="1035645" y="65223"/>
                  </a:moveTo>
                  <a:lnTo>
                    <a:pt x="1035000" y="65167"/>
                  </a:lnTo>
                  <a:lnTo>
                    <a:pt x="1028466" y="77341"/>
                  </a:lnTo>
                  <a:lnTo>
                    <a:pt x="1043864" y="78695"/>
                  </a:lnTo>
                  <a:lnTo>
                    <a:pt x="1035645" y="65223"/>
                  </a:lnTo>
                  <a:close/>
                </a:path>
                <a:path w="3122929" h="3613150" extrusionOk="0">
                  <a:moveTo>
                    <a:pt x="1077380" y="68892"/>
                  </a:moveTo>
                  <a:lnTo>
                    <a:pt x="1069451" y="68195"/>
                  </a:lnTo>
                  <a:lnTo>
                    <a:pt x="1060714" y="80176"/>
                  </a:lnTo>
                  <a:lnTo>
                    <a:pt x="1082698" y="82108"/>
                  </a:lnTo>
                  <a:lnTo>
                    <a:pt x="1077380" y="68892"/>
                  </a:lnTo>
                  <a:close/>
                </a:path>
                <a:path w="3122929" h="3613150" extrusionOk="0">
                  <a:moveTo>
                    <a:pt x="1119258" y="72573"/>
                  </a:moveTo>
                  <a:lnTo>
                    <a:pt x="1111643" y="84652"/>
                  </a:lnTo>
                  <a:lnTo>
                    <a:pt x="1126229" y="85934"/>
                  </a:lnTo>
                  <a:lnTo>
                    <a:pt x="1119258" y="72573"/>
                  </a:lnTo>
                  <a:close/>
                </a:path>
                <a:path w="3122929" h="3613150" extrusionOk="0">
                  <a:moveTo>
                    <a:pt x="1206815" y="80269"/>
                  </a:moveTo>
                  <a:lnTo>
                    <a:pt x="1201458" y="92547"/>
                  </a:lnTo>
                  <a:lnTo>
                    <a:pt x="1210038" y="93301"/>
                  </a:lnTo>
                  <a:lnTo>
                    <a:pt x="1206815" y="80269"/>
                  </a:lnTo>
                  <a:close/>
                </a:path>
                <a:path w="3122929" h="3613150" extrusionOk="0">
                  <a:moveTo>
                    <a:pt x="1221212" y="81534"/>
                  </a:moveTo>
                  <a:lnTo>
                    <a:pt x="1220267" y="81451"/>
                  </a:lnTo>
                  <a:lnTo>
                    <a:pt x="1213876" y="93638"/>
                  </a:lnTo>
                  <a:lnTo>
                    <a:pt x="1229274" y="94992"/>
                  </a:lnTo>
                  <a:lnTo>
                    <a:pt x="1221212" y="81534"/>
                  </a:lnTo>
                  <a:close/>
                </a:path>
                <a:path w="3122929" h="3613150" extrusionOk="0">
                  <a:moveTo>
                    <a:pt x="1262746" y="85185"/>
                  </a:moveTo>
                  <a:lnTo>
                    <a:pt x="1254821" y="84488"/>
                  </a:lnTo>
                  <a:lnTo>
                    <a:pt x="1246098" y="96471"/>
                  </a:lnTo>
                  <a:lnTo>
                    <a:pt x="1268063" y="98401"/>
                  </a:lnTo>
                  <a:lnTo>
                    <a:pt x="1262746" y="85185"/>
                  </a:lnTo>
                  <a:close/>
                </a:path>
                <a:path w="3122929" h="3613150" extrusionOk="0">
                  <a:moveTo>
                    <a:pt x="1304668" y="88870"/>
                  </a:moveTo>
                  <a:lnTo>
                    <a:pt x="1297053" y="100949"/>
                  </a:lnTo>
                  <a:lnTo>
                    <a:pt x="1311639" y="102231"/>
                  </a:lnTo>
                  <a:lnTo>
                    <a:pt x="1304668" y="88870"/>
                  </a:lnTo>
                  <a:close/>
                </a:path>
                <a:path w="3122929" h="3613150" extrusionOk="0">
                  <a:moveTo>
                    <a:pt x="1392225" y="96566"/>
                  </a:moveTo>
                  <a:lnTo>
                    <a:pt x="1386869" y="108844"/>
                  </a:lnTo>
                  <a:lnTo>
                    <a:pt x="1395448" y="109598"/>
                  </a:lnTo>
                  <a:lnTo>
                    <a:pt x="1392225" y="96566"/>
                  </a:lnTo>
                  <a:close/>
                </a:path>
                <a:path w="3122929" h="3613150" extrusionOk="0">
                  <a:moveTo>
                    <a:pt x="1406681" y="97836"/>
                  </a:moveTo>
                  <a:lnTo>
                    <a:pt x="1405580" y="97739"/>
                  </a:lnTo>
                  <a:lnTo>
                    <a:pt x="1399286" y="109935"/>
                  </a:lnTo>
                  <a:lnTo>
                    <a:pt x="1414685" y="111289"/>
                  </a:lnTo>
                  <a:lnTo>
                    <a:pt x="1406681" y="97836"/>
                  </a:lnTo>
                  <a:close/>
                </a:path>
                <a:path w="3122929" h="3613150" extrusionOk="0">
                  <a:moveTo>
                    <a:pt x="1448156" y="101482"/>
                  </a:moveTo>
                  <a:lnTo>
                    <a:pt x="1440232" y="100785"/>
                  </a:lnTo>
                  <a:lnTo>
                    <a:pt x="1431509" y="112767"/>
                  </a:lnTo>
                  <a:lnTo>
                    <a:pt x="1453474" y="114698"/>
                  </a:lnTo>
                  <a:lnTo>
                    <a:pt x="1448156" y="101482"/>
                  </a:lnTo>
                  <a:close/>
                </a:path>
                <a:path w="3122929" h="3613150" extrusionOk="0">
                  <a:moveTo>
                    <a:pt x="1490078" y="105166"/>
                  </a:moveTo>
                  <a:lnTo>
                    <a:pt x="1482464" y="117246"/>
                  </a:lnTo>
                  <a:lnTo>
                    <a:pt x="1495333" y="118377"/>
                  </a:lnTo>
                  <a:lnTo>
                    <a:pt x="1490078" y="105166"/>
                  </a:lnTo>
                  <a:close/>
                </a:path>
                <a:path w="3122929" h="3613150" extrusionOk="0">
                  <a:moveTo>
                    <a:pt x="1577635" y="112862"/>
                  </a:moveTo>
                  <a:lnTo>
                    <a:pt x="1572234" y="125137"/>
                  </a:lnTo>
                  <a:lnTo>
                    <a:pt x="1580858" y="125895"/>
                  </a:lnTo>
                  <a:lnTo>
                    <a:pt x="1577635" y="112862"/>
                  </a:lnTo>
                  <a:close/>
                </a:path>
                <a:path w="3122929" h="3613150" extrusionOk="0">
                  <a:moveTo>
                    <a:pt x="1592288" y="114150"/>
                  </a:moveTo>
                  <a:lnTo>
                    <a:pt x="1590892" y="114028"/>
                  </a:lnTo>
                  <a:lnTo>
                    <a:pt x="1584697" y="126232"/>
                  </a:lnTo>
                  <a:lnTo>
                    <a:pt x="1600050" y="127582"/>
                  </a:lnTo>
                  <a:lnTo>
                    <a:pt x="1592288" y="114150"/>
                  </a:lnTo>
                  <a:close/>
                </a:path>
                <a:path w="3122929" h="3613150" extrusionOk="0">
                  <a:moveTo>
                    <a:pt x="1633566" y="117779"/>
                  </a:moveTo>
                  <a:lnTo>
                    <a:pt x="1625642" y="117082"/>
                  </a:lnTo>
                  <a:lnTo>
                    <a:pt x="1616919" y="129064"/>
                  </a:lnTo>
                  <a:lnTo>
                    <a:pt x="1638884" y="130995"/>
                  </a:lnTo>
                  <a:lnTo>
                    <a:pt x="1633566" y="117779"/>
                  </a:lnTo>
                  <a:close/>
                </a:path>
                <a:path w="3122929" h="3613150" extrusionOk="0">
                  <a:moveTo>
                    <a:pt x="1675488" y="121463"/>
                  </a:moveTo>
                  <a:lnTo>
                    <a:pt x="1667874" y="133543"/>
                  </a:lnTo>
                  <a:lnTo>
                    <a:pt x="1682459" y="134825"/>
                  </a:lnTo>
                  <a:lnTo>
                    <a:pt x="1675488" y="121463"/>
                  </a:lnTo>
                  <a:close/>
                </a:path>
                <a:path w="3122929" h="3613150" extrusionOk="0">
                  <a:moveTo>
                    <a:pt x="1763046" y="129159"/>
                  </a:moveTo>
                  <a:lnTo>
                    <a:pt x="1757644" y="141434"/>
                  </a:lnTo>
                  <a:lnTo>
                    <a:pt x="1766269" y="142192"/>
                  </a:lnTo>
                  <a:lnTo>
                    <a:pt x="1763046" y="129159"/>
                  </a:lnTo>
                  <a:close/>
                </a:path>
                <a:path w="3122929" h="3613150" extrusionOk="0">
                  <a:moveTo>
                    <a:pt x="1777798" y="130456"/>
                  </a:moveTo>
                  <a:lnTo>
                    <a:pt x="1776242" y="130319"/>
                  </a:lnTo>
                  <a:lnTo>
                    <a:pt x="1770062" y="142525"/>
                  </a:lnTo>
                  <a:lnTo>
                    <a:pt x="1785460" y="143878"/>
                  </a:lnTo>
                  <a:lnTo>
                    <a:pt x="1777798" y="130456"/>
                  </a:lnTo>
                  <a:close/>
                </a:path>
                <a:path w="3122929" h="3613150" extrusionOk="0">
                  <a:moveTo>
                    <a:pt x="1818976" y="134075"/>
                  </a:moveTo>
                  <a:lnTo>
                    <a:pt x="1811052" y="133379"/>
                  </a:lnTo>
                  <a:lnTo>
                    <a:pt x="1802329" y="145361"/>
                  </a:lnTo>
                  <a:lnTo>
                    <a:pt x="1824294" y="147292"/>
                  </a:lnTo>
                  <a:lnTo>
                    <a:pt x="1818976" y="134075"/>
                  </a:lnTo>
                  <a:close/>
                </a:path>
                <a:path w="3122929" h="3613150" extrusionOk="0">
                  <a:moveTo>
                    <a:pt x="1860899" y="137760"/>
                  </a:moveTo>
                  <a:lnTo>
                    <a:pt x="1853284" y="149840"/>
                  </a:lnTo>
                  <a:lnTo>
                    <a:pt x="1866108" y="150967"/>
                  </a:lnTo>
                  <a:lnTo>
                    <a:pt x="1860899" y="137760"/>
                  </a:lnTo>
                  <a:close/>
                </a:path>
                <a:path w="3122929" h="3613150" extrusionOk="0">
                  <a:moveTo>
                    <a:pt x="1948411" y="145452"/>
                  </a:moveTo>
                  <a:lnTo>
                    <a:pt x="1943054" y="157730"/>
                  </a:lnTo>
                  <a:lnTo>
                    <a:pt x="1951634" y="158485"/>
                  </a:lnTo>
                  <a:lnTo>
                    <a:pt x="1948411" y="145452"/>
                  </a:lnTo>
                  <a:close/>
                </a:path>
                <a:path w="3122929" h="3613150" extrusionOk="0">
                  <a:moveTo>
                    <a:pt x="1963408" y="146770"/>
                  </a:moveTo>
                  <a:lnTo>
                    <a:pt x="1961554" y="146608"/>
                  </a:lnTo>
                  <a:lnTo>
                    <a:pt x="1955472" y="158822"/>
                  </a:lnTo>
                  <a:lnTo>
                    <a:pt x="1970870" y="160175"/>
                  </a:lnTo>
                  <a:lnTo>
                    <a:pt x="1963408" y="146770"/>
                  </a:lnTo>
                  <a:close/>
                </a:path>
                <a:path w="3122929" h="3613150" extrusionOk="0">
                  <a:moveTo>
                    <a:pt x="2004386" y="150372"/>
                  </a:moveTo>
                  <a:lnTo>
                    <a:pt x="1996457" y="149675"/>
                  </a:lnTo>
                  <a:lnTo>
                    <a:pt x="1987720" y="161656"/>
                  </a:lnTo>
                  <a:lnTo>
                    <a:pt x="2009704" y="163589"/>
                  </a:lnTo>
                  <a:lnTo>
                    <a:pt x="2004386" y="150372"/>
                  </a:lnTo>
                  <a:close/>
                </a:path>
                <a:path w="3122929" h="3613150" extrusionOk="0">
                  <a:moveTo>
                    <a:pt x="2046264" y="154053"/>
                  </a:moveTo>
                  <a:lnTo>
                    <a:pt x="2038649" y="166133"/>
                  </a:lnTo>
                  <a:lnTo>
                    <a:pt x="2053280" y="167419"/>
                  </a:lnTo>
                  <a:lnTo>
                    <a:pt x="2046264" y="154053"/>
                  </a:lnTo>
                  <a:close/>
                </a:path>
                <a:path w="3122929" h="3613150" extrusionOk="0">
                  <a:moveTo>
                    <a:pt x="2133821" y="161749"/>
                  </a:moveTo>
                  <a:lnTo>
                    <a:pt x="2128464" y="174027"/>
                  </a:lnTo>
                  <a:lnTo>
                    <a:pt x="2137044" y="174781"/>
                  </a:lnTo>
                  <a:lnTo>
                    <a:pt x="2133821" y="161749"/>
                  </a:lnTo>
                  <a:close/>
                </a:path>
                <a:path w="3122929" h="3613150" extrusionOk="0">
                  <a:moveTo>
                    <a:pt x="2148912" y="163076"/>
                  </a:moveTo>
                  <a:lnTo>
                    <a:pt x="2146907" y="162899"/>
                  </a:lnTo>
                  <a:lnTo>
                    <a:pt x="2140882" y="175119"/>
                  </a:lnTo>
                  <a:lnTo>
                    <a:pt x="2156235" y="176468"/>
                  </a:lnTo>
                  <a:lnTo>
                    <a:pt x="2148912" y="163076"/>
                  </a:lnTo>
                  <a:close/>
                </a:path>
                <a:path w="3122929" h="3613150" extrusionOk="0">
                  <a:moveTo>
                    <a:pt x="2189758" y="166666"/>
                  </a:moveTo>
                  <a:lnTo>
                    <a:pt x="2181844" y="165970"/>
                  </a:lnTo>
                  <a:lnTo>
                    <a:pt x="2173124" y="177953"/>
                  </a:lnTo>
                  <a:lnTo>
                    <a:pt x="2195069" y="179882"/>
                  </a:lnTo>
                  <a:lnTo>
                    <a:pt x="2189758" y="166666"/>
                  </a:lnTo>
                  <a:close/>
                </a:path>
                <a:path w="3122929" h="3613150" extrusionOk="0">
                  <a:moveTo>
                    <a:pt x="2231674" y="170350"/>
                  </a:moveTo>
                  <a:lnTo>
                    <a:pt x="2224060" y="182430"/>
                  </a:lnTo>
                  <a:lnTo>
                    <a:pt x="2238645" y="183712"/>
                  </a:lnTo>
                  <a:lnTo>
                    <a:pt x="2231674" y="170350"/>
                  </a:lnTo>
                  <a:close/>
                </a:path>
                <a:path w="3122929" h="3613150" extrusionOk="0">
                  <a:moveTo>
                    <a:pt x="2319186" y="178042"/>
                  </a:moveTo>
                  <a:lnTo>
                    <a:pt x="2313830" y="190320"/>
                  </a:lnTo>
                  <a:lnTo>
                    <a:pt x="2322454" y="191078"/>
                  </a:lnTo>
                  <a:lnTo>
                    <a:pt x="2319186" y="178042"/>
                  </a:lnTo>
                  <a:close/>
                </a:path>
                <a:path w="3122929" h="3613150" extrusionOk="0">
                  <a:moveTo>
                    <a:pt x="2334522" y="179390"/>
                  </a:moveTo>
                  <a:lnTo>
                    <a:pt x="2332221" y="179188"/>
                  </a:lnTo>
                  <a:lnTo>
                    <a:pt x="2326293" y="191416"/>
                  </a:lnTo>
                  <a:lnTo>
                    <a:pt x="2341646" y="192765"/>
                  </a:lnTo>
                  <a:lnTo>
                    <a:pt x="2334522" y="179390"/>
                  </a:lnTo>
                  <a:close/>
                </a:path>
                <a:path w="3122929" h="3613150" extrusionOk="0">
                  <a:moveTo>
                    <a:pt x="2375161" y="182962"/>
                  </a:moveTo>
                  <a:lnTo>
                    <a:pt x="2367232" y="182265"/>
                  </a:lnTo>
                  <a:lnTo>
                    <a:pt x="2358496" y="194246"/>
                  </a:lnTo>
                  <a:lnTo>
                    <a:pt x="2380480" y="196179"/>
                  </a:lnTo>
                  <a:lnTo>
                    <a:pt x="2375161" y="182962"/>
                  </a:lnTo>
                  <a:close/>
                </a:path>
                <a:path w="3122929" h="3613150" extrusionOk="0">
                  <a:moveTo>
                    <a:pt x="2417084" y="186647"/>
                  </a:moveTo>
                  <a:lnTo>
                    <a:pt x="2409470" y="198727"/>
                  </a:lnTo>
                  <a:lnTo>
                    <a:pt x="2424055" y="200009"/>
                  </a:lnTo>
                  <a:lnTo>
                    <a:pt x="2417084" y="186647"/>
                  </a:lnTo>
                  <a:close/>
                </a:path>
                <a:path w="3122929" h="3613150" extrusionOk="0">
                  <a:moveTo>
                    <a:pt x="2459649" y="190388"/>
                  </a:moveTo>
                  <a:lnTo>
                    <a:pt x="2451676" y="202436"/>
                  </a:lnTo>
                  <a:lnTo>
                    <a:pt x="2464832" y="203593"/>
                  </a:lnTo>
                  <a:lnTo>
                    <a:pt x="2459649" y="190388"/>
                  </a:lnTo>
                  <a:close/>
                </a:path>
                <a:path w="3122929" h="3613150" extrusionOk="0">
                  <a:moveTo>
                    <a:pt x="2504596" y="194339"/>
                  </a:moveTo>
                  <a:lnTo>
                    <a:pt x="2499240" y="206617"/>
                  </a:lnTo>
                  <a:lnTo>
                    <a:pt x="2507819" y="207371"/>
                  </a:lnTo>
                  <a:lnTo>
                    <a:pt x="2504596" y="194339"/>
                  </a:lnTo>
                  <a:close/>
                </a:path>
                <a:path w="3122929" h="3613150" extrusionOk="0">
                  <a:moveTo>
                    <a:pt x="2519994" y="195692"/>
                  </a:moveTo>
                  <a:lnTo>
                    <a:pt x="2517527" y="195476"/>
                  </a:lnTo>
                  <a:lnTo>
                    <a:pt x="2511658" y="207709"/>
                  </a:lnTo>
                  <a:lnTo>
                    <a:pt x="2527056" y="209062"/>
                  </a:lnTo>
                  <a:lnTo>
                    <a:pt x="2519994" y="195692"/>
                  </a:lnTo>
                  <a:close/>
                </a:path>
                <a:path w="3122929" h="3613150" extrusionOk="0">
                  <a:moveTo>
                    <a:pt x="2560571" y="199259"/>
                  </a:moveTo>
                  <a:lnTo>
                    <a:pt x="2552642" y="198562"/>
                  </a:lnTo>
                  <a:lnTo>
                    <a:pt x="2543906" y="210543"/>
                  </a:lnTo>
                  <a:lnTo>
                    <a:pt x="2565890" y="212475"/>
                  </a:lnTo>
                  <a:lnTo>
                    <a:pt x="2560571" y="199259"/>
                  </a:lnTo>
                  <a:close/>
                </a:path>
                <a:path w="3122929" h="3613150" extrusionOk="0">
                  <a:moveTo>
                    <a:pt x="2608862" y="203504"/>
                  </a:moveTo>
                  <a:lnTo>
                    <a:pt x="2602495" y="202944"/>
                  </a:lnTo>
                  <a:lnTo>
                    <a:pt x="2594880" y="215024"/>
                  </a:lnTo>
                  <a:lnTo>
                    <a:pt x="2609465" y="216306"/>
                  </a:lnTo>
                  <a:lnTo>
                    <a:pt x="2608862" y="203504"/>
                  </a:lnTo>
                  <a:close/>
                </a:path>
                <a:path w="3122929" h="3613150" extrusionOk="0">
                  <a:moveTo>
                    <a:pt x="2645060" y="206685"/>
                  </a:moveTo>
                  <a:lnTo>
                    <a:pt x="2637086" y="218733"/>
                  </a:lnTo>
                  <a:lnTo>
                    <a:pt x="2650242" y="219890"/>
                  </a:lnTo>
                  <a:lnTo>
                    <a:pt x="2645060" y="206685"/>
                  </a:lnTo>
                  <a:close/>
                </a:path>
                <a:path w="3122929" h="3613150" extrusionOk="0">
                  <a:moveTo>
                    <a:pt x="2690007" y="210636"/>
                  </a:moveTo>
                  <a:lnTo>
                    <a:pt x="2684650" y="222914"/>
                  </a:lnTo>
                  <a:lnTo>
                    <a:pt x="2693230" y="223668"/>
                  </a:lnTo>
                  <a:lnTo>
                    <a:pt x="2690007" y="210636"/>
                  </a:lnTo>
                  <a:close/>
                </a:path>
                <a:path w="3122929" h="3613150" extrusionOk="0">
                  <a:moveTo>
                    <a:pt x="2705604" y="212007"/>
                  </a:moveTo>
                  <a:lnTo>
                    <a:pt x="2702842" y="211764"/>
                  </a:lnTo>
                  <a:lnTo>
                    <a:pt x="2697068" y="224006"/>
                  </a:lnTo>
                  <a:lnTo>
                    <a:pt x="2712466" y="225359"/>
                  </a:lnTo>
                  <a:lnTo>
                    <a:pt x="2705604" y="212007"/>
                  </a:lnTo>
                  <a:close/>
                </a:path>
                <a:path w="3122929" h="3613150" extrusionOk="0">
                  <a:moveTo>
                    <a:pt x="2745975" y="215555"/>
                  </a:moveTo>
                  <a:lnTo>
                    <a:pt x="2738036" y="214857"/>
                  </a:lnTo>
                  <a:lnTo>
                    <a:pt x="2729297" y="226838"/>
                  </a:lnTo>
                  <a:lnTo>
                    <a:pt x="2751300" y="228772"/>
                  </a:lnTo>
                  <a:lnTo>
                    <a:pt x="2745975" y="215555"/>
                  </a:lnTo>
                  <a:close/>
                </a:path>
                <a:path w="3122929" h="3613150" extrusionOk="0">
                  <a:moveTo>
                    <a:pt x="2787905" y="219241"/>
                  </a:moveTo>
                  <a:lnTo>
                    <a:pt x="2780290" y="231320"/>
                  </a:lnTo>
                  <a:lnTo>
                    <a:pt x="2794876" y="232602"/>
                  </a:lnTo>
                  <a:lnTo>
                    <a:pt x="2787905" y="219241"/>
                  </a:lnTo>
                  <a:close/>
                </a:path>
                <a:path w="3122929" h="3613150" extrusionOk="0">
                  <a:moveTo>
                    <a:pt x="2830464" y="222982"/>
                  </a:moveTo>
                  <a:lnTo>
                    <a:pt x="2822477" y="235029"/>
                  </a:lnTo>
                  <a:lnTo>
                    <a:pt x="2835651" y="236187"/>
                  </a:lnTo>
                  <a:lnTo>
                    <a:pt x="2830464" y="222982"/>
                  </a:lnTo>
                  <a:close/>
                </a:path>
                <a:path w="3122929" h="3613150" extrusionOk="0">
                  <a:moveTo>
                    <a:pt x="2875417" y="226933"/>
                  </a:moveTo>
                  <a:lnTo>
                    <a:pt x="2871127" y="226556"/>
                  </a:lnTo>
                  <a:lnTo>
                    <a:pt x="2866222" y="238874"/>
                  </a:lnTo>
                  <a:lnTo>
                    <a:pt x="2878640" y="239965"/>
                  </a:lnTo>
                  <a:lnTo>
                    <a:pt x="2875417" y="226933"/>
                  </a:lnTo>
                  <a:close/>
                </a:path>
                <a:path w="3122929" h="3613150" extrusionOk="0">
                  <a:moveTo>
                    <a:pt x="2891114" y="228313"/>
                  </a:moveTo>
                  <a:lnTo>
                    <a:pt x="2888192" y="228056"/>
                  </a:lnTo>
                  <a:lnTo>
                    <a:pt x="2882478" y="240302"/>
                  </a:lnTo>
                  <a:lnTo>
                    <a:pt x="2897876" y="241656"/>
                  </a:lnTo>
                  <a:lnTo>
                    <a:pt x="2891114" y="228313"/>
                  </a:lnTo>
                  <a:close/>
                </a:path>
                <a:path w="3122929" h="3613150" extrusionOk="0">
                  <a:moveTo>
                    <a:pt x="2931386" y="231852"/>
                  </a:moveTo>
                  <a:lnTo>
                    <a:pt x="2923446" y="231154"/>
                  </a:lnTo>
                  <a:lnTo>
                    <a:pt x="2914708" y="243135"/>
                  </a:lnTo>
                  <a:lnTo>
                    <a:pt x="2936710" y="245069"/>
                  </a:lnTo>
                  <a:lnTo>
                    <a:pt x="2931386" y="231852"/>
                  </a:lnTo>
                  <a:close/>
                </a:path>
                <a:path w="3122929" h="3613150" extrusionOk="0">
                  <a:moveTo>
                    <a:pt x="2979637" y="236093"/>
                  </a:moveTo>
                  <a:lnTo>
                    <a:pt x="2966767" y="234962"/>
                  </a:lnTo>
                  <a:lnTo>
                    <a:pt x="2959830" y="247101"/>
                  </a:lnTo>
                  <a:lnTo>
                    <a:pt x="2980286" y="248899"/>
                  </a:lnTo>
                  <a:lnTo>
                    <a:pt x="2979637" y="236093"/>
                  </a:lnTo>
                  <a:close/>
                </a:path>
                <a:path w="3122929" h="3613150" extrusionOk="0">
                  <a:moveTo>
                    <a:pt x="3015835" y="239275"/>
                  </a:moveTo>
                  <a:lnTo>
                    <a:pt x="3007861" y="251323"/>
                  </a:lnTo>
                  <a:lnTo>
                    <a:pt x="3021017" y="252479"/>
                  </a:lnTo>
                  <a:lnTo>
                    <a:pt x="3015835" y="239275"/>
                  </a:lnTo>
                  <a:close/>
                </a:path>
                <a:path w="3122929" h="3613150" extrusionOk="0">
                  <a:moveTo>
                    <a:pt x="3063537" y="243468"/>
                  </a:moveTo>
                  <a:lnTo>
                    <a:pt x="3056537" y="242853"/>
                  </a:lnTo>
                  <a:lnTo>
                    <a:pt x="3051587" y="255166"/>
                  </a:lnTo>
                  <a:lnTo>
                    <a:pt x="3063915" y="256250"/>
                  </a:lnTo>
                  <a:lnTo>
                    <a:pt x="3063537" y="243468"/>
                  </a:lnTo>
                  <a:close/>
                </a:path>
              </a:pathLst>
            </a:custGeom>
            <a:solidFill>
              <a:srgbClr val="522958">
                <a:alpha val="4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0" name="Google Shape;200;p9"/>
            <p:cNvPicPr preferRelativeResize="0"/>
            <p:nvPr/>
          </p:nvPicPr>
          <p:blipFill rotWithShape="1">
            <a:blip r:embed="rId6">
              <a:alphaModFix/>
            </a:blip>
            <a:srcRect/>
            <a:stretch/>
          </p:blipFill>
          <p:spPr>
            <a:xfrm>
              <a:off x="8015223" y="1603121"/>
              <a:ext cx="3562857" cy="4009339"/>
            </a:xfrm>
            <a:prstGeom prst="rect">
              <a:avLst/>
            </a:prstGeom>
            <a:noFill/>
            <a:ln>
              <a:noFill/>
            </a:ln>
          </p:spPr>
        </p:pic>
        <p:pic>
          <p:nvPicPr>
            <p:cNvPr id="201" name="Google Shape;201;p9"/>
            <p:cNvPicPr preferRelativeResize="0"/>
            <p:nvPr/>
          </p:nvPicPr>
          <p:blipFill rotWithShape="1">
            <a:blip r:embed="rId7">
              <a:alphaModFix/>
            </a:blip>
            <a:srcRect/>
            <a:stretch/>
          </p:blipFill>
          <p:spPr>
            <a:xfrm>
              <a:off x="8358758" y="1828419"/>
              <a:ext cx="2966847" cy="1843658"/>
            </a:xfrm>
            <a:prstGeom prst="rect">
              <a:avLst/>
            </a:prstGeom>
            <a:noFill/>
            <a:ln>
              <a:noFill/>
            </a:ln>
          </p:spPr>
        </p:pic>
      </p:grpSp>
      <p:sp>
        <p:nvSpPr>
          <p:cNvPr id="202" name="Google Shape;202;p9"/>
          <p:cNvSpPr txBox="1"/>
          <p:nvPr/>
        </p:nvSpPr>
        <p:spPr>
          <a:xfrm>
            <a:off x="1631332" y="2765100"/>
            <a:ext cx="4110000" cy="567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de-DE" sz="1800" dirty="0">
                <a:solidFill>
                  <a:srgbClr val="FFFFFF"/>
                </a:solidFill>
                <a:latin typeface="Times New Roman"/>
                <a:ea typeface="Times New Roman"/>
                <a:cs typeface="Times New Roman"/>
                <a:sym typeface="Times New Roman"/>
              </a:rPr>
              <a:t>Κατα</a:t>
            </a:r>
            <a:r>
              <a:rPr lang="de-DE" sz="1800" dirty="0" err="1">
                <a:solidFill>
                  <a:srgbClr val="FFFFFF"/>
                </a:solidFill>
                <a:latin typeface="Times New Roman"/>
                <a:ea typeface="Times New Roman"/>
                <a:cs typeface="Times New Roman"/>
                <a:sym typeface="Times New Roman"/>
              </a:rPr>
              <a:t>νόηση</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της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έννοι</a:t>
            </a:r>
            <a:r>
              <a:rPr lang="de-DE" sz="1800" dirty="0">
                <a:solidFill>
                  <a:srgbClr val="FFFFFF"/>
                </a:solidFill>
                <a:latin typeface="Times New Roman"/>
                <a:ea typeface="Times New Roman"/>
                <a:cs typeface="Times New Roman"/>
                <a:sym typeface="Times New Roman"/>
              </a:rPr>
              <a:t>ας της ψυχικής ανθεκτικότητα</a:t>
            </a:r>
            <a:r>
              <a:rPr lang="el-GR" sz="1800" dirty="0">
                <a:solidFill>
                  <a:srgbClr val="FFFFFF"/>
                </a:solidFill>
                <a:latin typeface="Times New Roman"/>
                <a:ea typeface="Times New Roman"/>
                <a:cs typeface="Times New Roman"/>
                <a:sym typeface="Times New Roman"/>
              </a:rPr>
              <a:t>ς</a:t>
            </a:r>
            <a:endParaRPr sz="1800" dirty="0">
              <a:solidFill>
                <a:schemeClr val="dk1"/>
              </a:solidFill>
              <a:latin typeface="Times New Roman"/>
              <a:ea typeface="Times New Roman"/>
              <a:cs typeface="Times New Roman"/>
              <a:sym typeface="Times New Roman"/>
            </a:endParaRPr>
          </a:p>
        </p:txBody>
      </p:sp>
      <p:sp>
        <p:nvSpPr>
          <p:cNvPr id="203" name="Google Shape;203;p9"/>
          <p:cNvSpPr txBox="1"/>
          <p:nvPr/>
        </p:nvSpPr>
        <p:spPr>
          <a:xfrm>
            <a:off x="1631329" y="3819450"/>
            <a:ext cx="4686343"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de-DE" sz="1800" dirty="0" err="1">
                <a:solidFill>
                  <a:srgbClr val="FFFFFF"/>
                </a:solidFill>
                <a:latin typeface="Times New Roman"/>
                <a:ea typeface="Times New Roman"/>
                <a:cs typeface="Times New Roman"/>
                <a:sym typeface="Times New Roman"/>
              </a:rPr>
              <a:t>Εκμάθηση</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στρ</a:t>
            </a:r>
            <a:r>
              <a:rPr lang="de-DE" sz="1800" dirty="0">
                <a:solidFill>
                  <a:srgbClr val="FFFFFF"/>
                </a:solidFill>
                <a:latin typeface="Times New Roman"/>
                <a:ea typeface="Times New Roman"/>
                <a:cs typeface="Times New Roman"/>
                <a:sym typeface="Times New Roman"/>
              </a:rPr>
              <a:t>ατηγικών αντιμετώπισης</a:t>
            </a:r>
            <a:r>
              <a:rPr lang="el-GR" sz="1800" dirty="0">
                <a:solidFill>
                  <a:srgbClr val="FFFFFF"/>
                </a:solidFill>
                <a:latin typeface="Times New Roman"/>
                <a:ea typeface="Times New Roman"/>
                <a:cs typeface="Times New Roman"/>
                <a:sym typeface="Times New Roman"/>
              </a:rPr>
              <a:t> του στρες</a:t>
            </a:r>
            <a:endParaRPr sz="1800" dirty="0">
              <a:solidFill>
                <a:schemeClr val="dk1"/>
              </a:solidFill>
              <a:latin typeface="Times New Roman"/>
              <a:ea typeface="Times New Roman"/>
              <a:cs typeface="Times New Roman"/>
              <a:sym typeface="Times New Roman"/>
            </a:endParaRPr>
          </a:p>
        </p:txBody>
      </p:sp>
      <p:grpSp>
        <p:nvGrpSpPr>
          <p:cNvPr id="5" name="Google Shape;204;p9"/>
          <p:cNvGrpSpPr/>
          <p:nvPr/>
        </p:nvGrpSpPr>
        <p:grpSpPr>
          <a:xfrm>
            <a:off x="694304" y="2628151"/>
            <a:ext cx="735232" cy="1640185"/>
            <a:chOff x="694304" y="2628151"/>
            <a:chExt cx="735232" cy="1640185"/>
          </a:xfrm>
        </p:grpSpPr>
        <p:sp>
          <p:nvSpPr>
            <p:cNvPr id="205" name="Google Shape;205;p9"/>
            <p:cNvSpPr/>
            <p:nvPr/>
          </p:nvSpPr>
          <p:spPr>
            <a:xfrm>
              <a:off x="717072" y="2641018"/>
              <a:ext cx="661670" cy="556895"/>
            </a:xfrm>
            <a:custGeom>
              <a:avLst/>
              <a:gdLst/>
              <a:ahLst/>
              <a:cxnLst/>
              <a:rect l="l" t="t" r="r" b="b"/>
              <a:pathLst>
                <a:path w="661669" h="556894"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3"/>
                  </a:lnTo>
                  <a:lnTo>
                    <a:pt x="661433" y="168971"/>
                  </a:lnTo>
                  <a:lnTo>
                    <a:pt x="655429" y="124058"/>
                  </a:lnTo>
                  <a:lnTo>
                    <a:pt x="638486" y="83696"/>
                  </a:lnTo>
                  <a:lnTo>
                    <a:pt x="612206" y="49497"/>
                  </a:lnTo>
                  <a:lnTo>
                    <a:pt x="578192" y="23074"/>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9"/>
            <p:cNvSpPr/>
            <p:nvPr/>
          </p:nvSpPr>
          <p:spPr>
            <a:xfrm>
              <a:off x="703788" y="2628151"/>
              <a:ext cx="688340" cy="582930"/>
            </a:xfrm>
            <a:custGeom>
              <a:avLst/>
              <a:gdLst/>
              <a:ahLst/>
              <a:cxnLst/>
              <a:rect l="l" t="t" r="r" b="b"/>
              <a:pathLst>
                <a:path w="688340" h="582930" extrusionOk="0">
                  <a:moveTo>
                    <a:pt x="529722" y="581660"/>
                  </a:moveTo>
                  <a:lnTo>
                    <a:pt x="158253" y="581659"/>
                  </a:lnTo>
                  <a:lnTo>
                    <a:pt x="162843" y="582929"/>
                  </a:lnTo>
                  <a:lnTo>
                    <a:pt x="525173" y="582930"/>
                  </a:lnTo>
                  <a:lnTo>
                    <a:pt x="529722" y="581660"/>
                  </a:lnTo>
                  <a:close/>
                </a:path>
                <a:path w="688340" h="582930"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59"/>
                  </a:lnTo>
                  <a:lnTo>
                    <a:pt x="161415" y="554989"/>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30"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30" extrusionOk="0">
                  <a:moveTo>
                    <a:pt x="94561" y="529589"/>
                  </a:moveTo>
                  <a:lnTo>
                    <a:pt x="95066" y="530859"/>
                  </a:lnTo>
                  <a:lnTo>
                    <a:pt x="96262" y="530859"/>
                  </a:lnTo>
                  <a:lnTo>
                    <a:pt x="94561" y="529589"/>
                  </a:lnTo>
                  <a:close/>
                </a:path>
                <a:path w="688340" h="582930"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30" extrusionOk="0">
                  <a:moveTo>
                    <a:pt x="82652" y="520699"/>
                  </a:moveTo>
                  <a:lnTo>
                    <a:pt x="83143" y="521969"/>
                  </a:lnTo>
                  <a:lnTo>
                    <a:pt x="84237" y="521969"/>
                  </a:lnTo>
                  <a:lnTo>
                    <a:pt x="82652" y="520699"/>
                  </a:lnTo>
                  <a:close/>
                </a:path>
                <a:path w="688340" h="582930" extrusionOk="0">
                  <a:moveTo>
                    <a:pt x="610917" y="515620"/>
                  </a:moveTo>
                  <a:lnTo>
                    <a:pt x="604837" y="521970"/>
                  </a:lnTo>
                  <a:lnTo>
                    <a:pt x="642024" y="521970"/>
                  </a:lnTo>
                  <a:lnTo>
                    <a:pt x="646577" y="516890"/>
                  </a:lnTo>
                  <a:lnTo>
                    <a:pt x="610483" y="516890"/>
                  </a:lnTo>
                  <a:lnTo>
                    <a:pt x="610917" y="515620"/>
                  </a:lnTo>
                  <a:close/>
                </a:path>
                <a:path w="688340" h="582930" extrusionOk="0">
                  <a:moveTo>
                    <a:pt x="77058" y="515619"/>
                  </a:moveTo>
                  <a:lnTo>
                    <a:pt x="77518" y="516889"/>
                  </a:lnTo>
                  <a:lnTo>
                    <a:pt x="78275" y="516889"/>
                  </a:lnTo>
                  <a:lnTo>
                    <a:pt x="77058" y="515619"/>
                  </a:lnTo>
                  <a:close/>
                </a:path>
                <a:path w="688340" h="582930" extrusionOk="0">
                  <a:moveTo>
                    <a:pt x="616335" y="510540"/>
                  </a:moveTo>
                  <a:lnTo>
                    <a:pt x="610483" y="516890"/>
                  </a:lnTo>
                  <a:lnTo>
                    <a:pt x="646577" y="516890"/>
                  </a:lnTo>
                  <a:lnTo>
                    <a:pt x="650875" y="511810"/>
                  </a:lnTo>
                  <a:lnTo>
                    <a:pt x="615855" y="511810"/>
                  </a:lnTo>
                  <a:lnTo>
                    <a:pt x="616335" y="510540"/>
                  </a:lnTo>
                  <a:close/>
                </a:path>
                <a:path w="688340" h="582930" extrusionOk="0">
                  <a:moveTo>
                    <a:pt x="71670" y="510539"/>
                  </a:moveTo>
                  <a:lnTo>
                    <a:pt x="72123" y="511809"/>
                  </a:lnTo>
                  <a:lnTo>
                    <a:pt x="72840" y="511809"/>
                  </a:lnTo>
                  <a:lnTo>
                    <a:pt x="71670" y="510539"/>
                  </a:lnTo>
                  <a:close/>
                </a:path>
                <a:path w="688340" h="582930"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30" extrusionOk="0">
                  <a:moveTo>
                    <a:pt x="52811" y="487679"/>
                  </a:moveTo>
                  <a:lnTo>
                    <a:pt x="53161" y="488949"/>
                  </a:lnTo>
                  <a:lnTo>
                    <a:pt x="53747" y="488949"/>
                  </a:lnTo>
                  <a:lnTo>
                    <a:pt x="52811" y="487679"/>
                  </a:lnTo>
                  <a:close/>
                </a:path>
                <a:path w="688340" h="582930" extrusionOk="0">
                  <a:moveTo>
                    <a:pt x="639194" y="481330"/>
                  </a:moveTo>
                  <a:lnTo>
                    <a:pt x="634828" y="488950"/>
                  </a:lnTo>
                  <a:lnTo>
                    <a:pt x="665390" y="488950"/>
                  </a:lnTo>
                  <a:lnTo>
                    <a:pt x="666122" y="487680"/>
                  </a:lnTo>
                  <a:lnTo>
                    <a:pt x="668774" y="482600"/>
                  </a:lnTo>
                  <a:lnTo>
                    <a:pt x="638851" y="482600"/>
                  </a:lnTo>
                  <a:lnTo>
                    <a:pt x="639194" y="481330"/>
                  </a:lnTo>
                  <a:close/>
                </a:path>
                <a:path w="688340" h="582930" extrusionOk="0">
                  <a:moveTo>
                    <a:pt x="48791" y="481329"/>
                  </a:moveTo>
                  <a:lnTo>
                    <a:pt x="49133" y="482599"/>
                  </a:lnTo>
                  <a:lnTo>
                    <a:pt x="49519" y="482599"/>
                  </a:lnTo>
                  <a:lnTo>
                    <a:pt x="48791" y="481329"/>
                  </a:lnTo>
                  <a:close/>
                </a:path>
                <a:path w="688340" h="582930" extrusionOk="0">
                  <a:moveTo>
                    <a:pt x="642920" y="474980"/>
                  </a:moveTo>
                  <a:lnTo>
                    <a:pt x="638851" y="482600"/>
                  </a:lnTo>
                  <a:lnTo>
                    <a:pt x="668774" y="482600"/>
                  </a:lnTo>
                  <a:lnTo>
                    <a:pt x="670099" y="480060"/>
                  </a:lnTo>
                  <a:lnTo>
                    <a:pt x="671928" y="476250"/>
                  </a:lnTo>
                  <a:lnTo>
                    <a:pt x="642600" y="476250"/>
                  </a:lnTo>
                  <a:lnTo>
                    <a:pt x="642920" y="474980"/>
                  </a:lnTo>
                  <a:close/>
                </a:path>
                <a:path w="688340" h="582930" extrusionOk="0">
                  <a:moveTo>
                    <a:pt x="45087" y="474979"/>
                  </a:moveTo>
                  <a:lnTo>
                    <a:pt x="45391" y="476249"/>
                  </a:lnTo>
                  <a:lnTo>
                    <a:pt x="45762" y="476249"/>
                  </a:lnTo>
                  <a:lnTo>
                    <a:pt x="45087" y="474979"/>
                  </a:lnTo>
                  <a:close/>
                </a:path>
                <a:path w="688340" h="582930"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30" extrusionOk="0">
                  <a:moveTo>
                    <a:pt x="38582" y="461009"/>
                  </a:moveTo>
                  <a:lnTo>
                    <a:pt x="38851" y="462279"/>
                  </a:lnTo>
                  <a:lnTo>
                    <a:pt x="39145" y="462279"/>
                  </a:lnTo>
                  <a:lnTo>
                    <a:pt x="38582" y="461009"/>
                  </a:lnTo>
                  <a:close/>
                </a:path>
                <a:path w="688340" h="582930"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30" extrusionOk="0">
                  <a:moveTo>
                    <a:pt x="33429" y="447039"/>
                  </a:moveTo>
                  <a:lnTo>
                    <a:pt x="33626" y="448309"/>
                  </a:lnTo>
                  <a:lnTo>
                    <a:pt x="33869" y="448309"/>
                  </a:lnTo>
                  <a:lnTo>
                    <a:pt x="33429" y="447039"/>
                  </a:lnTo>
                  <a:close/>
                </a:path>
                <a:path w="688340" h="582930" extrusionOk="0">
                  <a:moveTo>
                    <a:pt x="656635" y="439420"/>
                  </a:moveTo>
                  <a:lnTo>
                    <a:pt x="654372" y="448310"/>
                  </a:lnTo>
                  <a:lnTo>
                    <a:pt x="681934" y="448310"/>
                  </a:lnTo>
                  <a:lnTo>
                    <a:pt x="682283" y="447040"/>
                  </a:lnTo>
                  <a:lnTo>
                    <a:pt x="683736" y="440690"/>
                  </a:lnTo>
                  <a:lnTo>
                    <a:pt x="656475" y="440690"/>
                  </a:lnTo>
                  <a:lnTo>
                    <a:pt x="656635" y="439420"/>
                  </a:lnTo>
                  <a:close/>
                </a:path>
                <a:path w="688340" h="582930" extrusionOk="0">
                  <a:moveTo>
                    <a:pt x="31361" y="439419"/>
                  </a:moveTo>
                  <a:lnTo>
                    <a:pt x="31523" y="440689"/>
                  </a:lnTo>
                  <a:lnTo>
                    <a:pt x="31684" y="440689"/>
                  </a:lnTo>
                  <a:lnTo>
                    <a:pt x="31361" y="439419"/>
                  </a:lnTo>
                  <a:close/>
                </a:path>
                <a:path w="688340" h="582930" extrusionOk="0">
                  <a:moveTo>
                    <a:pt x="658350" y="431800"/>
                  </a:moveTo>
                  <a:lnTo>
                    <a:pt x="656475" y="440690"/>
                  </a:lnTo>
                  <a:lnTo>
                    <a:pt x="683736" y="440690"/>
                  </a:lnTo>
                  <a:lnTo>
                    <a:pt x="684318" y="438150"/>
                  </a:lnTo>
                  <a:lnTo>
                    <a:pt x="685219" y="433070"/>
                  </a:lnTo>
                  <a:lnTo>
                    <a:pt x="658213" y="433070"/>
                  </a:lnTo>
                  <a:lnTo>
                    <a:pt x="658350" y="431800"/>
                  </a:lnTo>
                  <a:close/>
                </a:path>
                <a:path w="688340" h="582930" extrusionOk="0">
                  <a:moveTo>
                    <a:pt x="29637" y="431799"/>
                  </a:moveTo>
                  <a:lnTo>
                    <a:pt x="29774" y="433069"/>
                  </a:lnTo>
                  <a:lnTo>
                    <a:pt x="29906" y="433069"/>
                  </a:lnTo>
                  <a:lnTo>
                    <a:pt x="29637" y="431799"/>
                  </a:lnTo>
                  <a:close/>
                </a:path>
                <a:path w="688340" h="582930"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30" extrusionOk="0">
                  <a:moveTo>
                    <a:pt x="28300" y="424179"/>
                  </a:moveTo>
                  <a:lnTo>
                    <a:pt x="28380" y="425449"/>
                  </a:lnTo>
                  <a:lnTo>
                    <a:pt x="28510" y="425449"/>
                  </a:lnTo>
                  <a:lnTo>
                    <a:pt x="28300" y="424179"/>
                  </a:lnTo>
                  <a:close/>
                </a:path>
                <a:path w="688340" h="582930" extrusionOk="0">
                  <a:moveTo>
                    <a:pt x="659699" y="424180"/>
                  </a:moveTo>
                  <a:lnTo>
                    <a:pt x="659486" y="425450"/>
                  </a:lnTo>
                  <a:lnTo>
                    <a:pt x="659699" y="424180"/>
                  </a:lnTo>
                  <a:close/>
                </a:path>
                <a:path w="688340" h="582930" extrusionOk="0">
                  <a:moveTo>
                    <a:pt x="27797" y="420369"/>
                  </a:moveTo>
                  <a:lnTo>
                    <a:pt x="27838" y="421639"/>
                  </a:lnTo>
                  <a:lnTo>
                    <a:pt x="27797" y="420369"/>
                  </a:lnTo>
                  <a:close/>
                </a:path>
                <a:path w="688340" h="582930" extrusionOk="0">
                  <a:moveTo>
                    <a:pt x="660201" y="420370"/>
                  </a:moveTo>
                  <a:lnTo>
                    <a:pt x="660053" y="421640"/>
                  </a:lnTo>
                  <a:lnTo>
                    <a:pt x="660201" y="420370"/>
                  </a:lnTo>
                  <a:close/>
                </a:path>
                <a:path w="688340" h="582930" extrusionOk="0">
                  <a:moveTo>
                    <a:pt x="27358" y="416559"/>
                  </a:moveTo>
                  <a:lnTo>
                    <a:pt x="27392" y="417829"/>
                  </a:lnTo>
                  <a:lnTo>
                    <a:pt x="27358" y="416559"/>
                  </a:lnTo>
                  <a:close/>
                </a:path>
                <a:path w="688340" h="582930" extrusionOk="0">
                  <a:moveTo>
                    <a:pt x="660636" y="416560"/>
                  </a:moveTo>
                  <a:lnTo>
                    <a:pt x="660516" y="417830"/>
                  </a:lnTo>
                  <a:lnTo>
                    <a:pt x="660636" y="416560"/>
                  </a:lnTo>
                  <a:close/>
                </a:path>
                <a:path w="688340" h="582930" extrusionOk="0">
                  <a:moveTo>
                    <a:pt x="27015" y="412749"/>
                  </a:moveTo>
                  <a:lnTo>
                    <a:pt x="27040" y="414019"/>
                  </a:lnTo>
                  <a:lnTo>
                    <a:pt x="27015" y="412749"/>
                  </a:lnTo>
                  <a:close/>
                </a:path>
                <a:path w="688340" h="582930" extrusionOk="0">
                  <a:moveTo>
                    <a:pt x="26566" y="177799"/>
                  </a:moveTo>
                  <a:lnTo>
                    <a:pt x="26524" y="179069"/>
                  </a:lnTo>
                  <a:lnTo>
                    <a:pt x="26566" y="177799"/>
                  </a:lnTo>
                  <a:close/>
                </a:path>
                <a:path w="688340" h="582930" extrusionOk="0">
                  <a:moveTo>
                    <a:pt x="661381" y="178816"/>
                  </a:moveTo>
                  <a:lnTo>
                    <a:pt x="661384" y="179070"/>
                  </a:lnTo>
                  <a:lnTo>
                    <a:pt x="661381" y="178816"/>
                  </a:lnTo>
                  <a:close/>
                </a:path>
                <a:path w="688340" h="582930" extrusionOk="0">
                  <a:moveTo>
                    <a:pt x="687798" y="173990"/>
                  </a:moveTo>
                  <a:lnTo>
                    <a:pt x="661207" y="173990"/>
                  </a:lnTo>
                  <a:lnTo>
                    <a:pt x="661381" y="178816"/>
                  </a:lnTo>
                  <a:lnTo>
                    <a:pt x="661367" y="177800"/>
                  </a:lnTo>
                  <a:lnTo>
                    <a:pt x="687952" y="177800"/>
                  </a:lnTo>
                  <a:lnTo>
                    <a:pt x="687798" y="173990"/>
                  </a:lnTo>
                  <a:close/>
                </a:path>
                <a:path w="688340" h="582930"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30" extrusionOk="0">
                  <a:moveTo>
                    <a:pt x="36291" y="128269"/>
                  </a:moveTo>
                  <a:lnTo>
                    <a:pt x="36017" y="128269"/>
                  </a:lnTo>
                  <a:lnTo>
                    <a:pt x="35788" y="129539"/>
                  </a:lnTo>
                  <a:lnTo>
                    <a:pt x="36291" y="128269"/>
                  </a:lnTo>
                  <a:close/>
                </a:path>
                <a:path w="688340" h="582930"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30" extrusionOk="0">
                  <a:moveTo>
                    <a:pt x="42269" y="114299"/>
                  </a:moveTo>
                  <a:lnTo>
                    <a:pt x="41926" y="114299"/>
                  </a:lnTo>
                  <a:lnTo>
                    <a:pt x="41649" y="115569"/>
                  </a:lnTo>
                  <a:lnTo>
                    <a:pt x="42269" y="114299"/>
                  </a:lnTo>
                  <a:close/>
                </a:path>
                <a:path w="688340" h="582930" extrusionOk="0">
                  <a:moveTo>
                    <a:pt x="672189" y="107950"/>
                  </a:moveTo>
                  <a:lnTo>
                    <a:pt x="642600" y="107950"/>
                  </a:lnTo>
                  <a:lnTo>
                    <a:pt x="646303" y="115570"/>
                  </a:lnTo>
                  <a:lnTo>
                    <a:pt x="646029" y="114300"/>
                  </a:lnTo>
                  <a:lnTo>
                    <a:pt x="674831" y="114300"/>
                  </a:lnTo>
                  <a:lnTo>
                    <a:pt x="673757" y="111760"/>
                  </a:lnTo>
                  <a:lnTo>
                    <a:pt x="672189" y="107950"/>
                  </a:lnTo>
                  <a:close/>
                </a:path>
                <a:path w="688340" h="582930" extrusionOk="0">
                  <a:moveTo>
                    <a:pt x="45737" y="107949"/>
                  </a:moveTo>
                  <a:lnTo>
                    <a:pt x="45369" y="107949"/>
                  </a:lnTo>
                  <a:lnTo>
                    <a:pt x="45062" y="109219"/>
                  </a:lnTo>
                  <a:lnTo>
                    <a:pt x="45737" y="107949"/>
                  </a:lnTo>
                  <a:close/>
                </a:path>
                <a:path w="688340" h="582930"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30" extrusionOk="0">
                  <a:moveTo>
                    <a:pt x="58076" y="88899"/>
                  </a:moveTo>
                  <a:lnTo>
                    <a:pt x="57484" y="88899"/>
                  </a:lnTo>
                  <a:lnTo>
                    <a:pt x="57075" y="90169"/>
                  </a:lnTo>
                  <a:lnTo>
                    <a:pt x="58076" y="88899"/>
                  </a:lnTo>
                  <a:close/>
                </a:path>
                <a:path w="688340" h="582930"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30" extrusionOk="0">
                  <a:moveTo>
                    <a:pt x="90117" y="57149"/>
                  </a:moveTo>
                  <a:lnTo>
                    <a:pt x="88995" y="57149"/>
                  </a:lnTo>
                  <a:lnTo>
                    <a:pt x="88467" y="58419"/>
                  </a:lnTo>
                  <a:lnTo>
                    <a:pt x="90117" y="57149"/>
                  </a:lnTo>
                  <a:close/>
                </a:path>
                <a:path w="688340" h="582930"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30"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30"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7" name="Google Shape;207;p9"/>
            <p:cNvPicPr preferRelativeResize="0"/>
            <p:nvPr/>
          </p:nvPicPr>
          <p:blipFill rotWithShape="1">
            <a:blip r:embed="rId8">
              <a:alphaModFix/>
            </a:blip>
            <a:srcRect/>
            <a:stretch/>
          </p:blipFill>
          <p:spPr>
            <a:xfrm>
              <a:off x="961390" y="2714625"/>
              <a:ext cx="400519" cy="438785"/>
            </a:xfrm>
            <a:prstGeom prst="rect">
              <a:avLst/>
            </a:prstGeom>
            <a:noFill/>
            <a:ln>
              <a:noFill/>
            </a:ln>
          </p:spPr>
        </p:pic>
        <p:pic>
          <p:nvPicPr>
            <p:cNvPr id="208" name="Google Shape;208;p9"/>
            <p:cNvPicPr preferRelativeResize="0"/>
            <p:nvPr/>
          </p:nvPicPr>
          <p:blipFill rotWithShape="1">
            <a:blip r:embed="rId9">
              <a:alphaModFix/>
            </a:blip>
            <a:srcRect/>
            <a:stretch/>
          </p:blipFill>
          <p:spPr>
            <a:xfrm>
              <a:off x="694304" y="3695566"/>
              <a:ext cx="687912" cy="572770"/>
            </a:xfrm>
            <a:prstGeom prst="rect">
              <a:avLst/>
            </a:prstGeom>
            <a:noFill/>
            <a:ln>
              <a:noFill/>
            </a:ln>
          </p:spPr>
        </p:pic>
        <p:pic>
          <p:nvPicPr>
            <p:cNvPr id="209" name="Google Shape;209;p9"/>
            <p:cNvPicPr preferRelativeResize="0"/>
            <p:nvPr/>
          </p:nvPicPr>
          <p:blipFill rotWithShape="1">
            <a:blip r:embed="rId10">
              <a:alphaModFix/>
            </a:blip>
            <a:srcRect/>
            <a:stretch/>
          </p:blipFill>
          <p:spPr>
            <a:xfrm>
              <a:off x="900429" y="3753738"/>
              <a:ext cx="529107" cy="438785"/>
            </a:xfrm>
            <a:prstGeom prst="rect">
              <a:avLst/>
            </a:prstGeom>
            <a:noFill/>
            <a:ln>
              <a:noFill/>
            </a:ln>
          </p:spPr>
        </p:pic>
      </p:grpSp>
      <p:sp>
        <p:nvSpPr>
          <p:cNvPr id="210" name="Google Shape;210;p9"/>
          <p:cNvSpPr txBox="1"/>
          <p:nvPr/>
        </p:nvSpPr>
        <p:spPr>
          <a:xfrm>
            <a:off x="609600" y="571500"/>
            <a:ext cx="10972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700" b="1">
                <a:solidFill>
                  <a:srgbClr val="FFCC66"/>
                </a:solidFill>
                <a:latin typeface="Times New Roman"/>
                <a:ea typeface="Times New Roman"/>
                <a:cs typeface="Times New Roman"/>
                <a:sym typeface="Times New Roman"/>
              </a:rPr>
              <a:t>Μάθημα 4 - Στόχοι</a:t>
            </a:r>
            <a:endParaRPr sz="2700" b="1">
              <a:solidFill>
                <a:srgbClr val="FFCC66"/>
              </a:solidFill>
              <a:latin typeface="Times New Roman"/>
              <a:ea typeface="Times New Roman"/>
              <a:cs typeface="Times New Roman"/>
              <a:sym typeface="Times New Roman"/>
            </a:endParaRPr>
          </a:p>
        </p:txBody>
      </p:sp>
      <p:sp>
        <p:nvSpPr>
          <p:cNvPr id="211" name="Google Shape;211;p9"/>
          <p:cNvSpPr txBox="1"/>
          <p:nvPr/>
        </p:nvSpPr>
        <p:spPr>
          <a:xfrm>
            <a:off x="694275" y="1466850"/>
            <a:ext cx="41100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600" b="1">
                <a:solidFill>
                  <a:srgbClr val="FFCC66"/>
                </a:solidFill>
                <a:latin typeface="Times New Roman"/>
                <a:ea typeface="Times New Roman"/>
                <a:cs typeface="Times New Roman"/>
                <a:sym typeface="Times New Roman"/>
              </a:rPr>
              <a:t>Ψυχική ανθεκτικότητα</a:t>
            </a:r>
            <a:endParaRPr sz="2600" b="1">
              <a:solidFill>
                <a:srgbClr val="FFCC66"/>
              </a:solidFill>
              <a:latin typeface="Times New Roman"/>
              <a:ea typeface="Times New Roman"/>
              <a:cs typeface="Times New Roman"/>
              <a:sym typeface="Times New Roman"/>
            </a:endParaRPr>
          </a:p>
        </p:txBody>
      </p:sp>
      <p:sp>
        <p:nvSpPr>
          <p:cNvPr id="212" name="Google Shape;212;p9"/>
          <p:cNvSpPr txBox="1"/>
          <p:nvPr/>
        </p:nvSpPr>
        <p:spPr>
          <a:xfrm>
            <a:off x="741375" y="4690875"/>
            <a:ext cx="5753100" cy="16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600">
                <a:solidFill>
                  <a:schemeClr val="accent3"/>
                </a:solidFill>
                <a:latin typeface="Times New Roman"/>
                <a:ea typeface="Times New Roman"/>
                <a:cs typeface="Times New Roman"/>
                <a:sym typeface="Times New Roman"/>
              </a:rPr>
              <a:t>ΣΗΜΕΙΩΣΗ: Υπάρχουν μικρές διαφορές μεταξύ των προγραμμάτων (π.χ. τα σχολεία ενδέχεται να περιλαμβάνουν διαφορετικό σύνολο δραστηριοτήτων σε σχέση με τα κέντρα φροντίδας εκτός σχολικού ωραρίου). Παρακαλούμε κατεβάστε το αντίστοιχο πρόγραμμα που σας αφορά για όλες τις ακριβείς πληροφορίες</a:t>
            </a:r>
            <a:r>
              <a:rPr lang="de-DE" sz="1300" b="1">
                <a:solidFill>
                  <a:schemeClr val="accent3"/>
                </a:solidFill>
                <a:latin typeface="Times New Roman"/>
                <a:ea typeface="Times New Roman"/>
                <a:cs typeface="Times New Roman"/>
                <a:sym typeface="Times New Roman"/>
              </a:rPr>
              <a:t>.</a:t>
            </a:r>
            <a:endParaRPr sz="1300" b="1">
              <a:solidFill>
                <a:schemeClr val="accent3"/>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 name="Google Shape;217;p10"/>
          <p:cNvGrpSpPr/>
          <p:nvPr/>
        </p:nvGrpSpPr>
        <p:grpSpPr>
          <a:xfrm>
            <a:off x="11072876" y="6162040"/>
            <a:ext cx="613244" cy="333692"/>
            <a:chOff x="11072876" y="6162040"/>
            <a:chExt cx="613244" cy="333692"/>
          </a:xfrm>
        </p:grpSpPr>
        <p:pic>
          <p:nvPicPr>
            <p:cNvPr id="218" name="Google Shape;218;p10"/>
            <p:cNvPicPr preferRelativeResize="0"/>
            <p:nvPr/>
          </p:nvPicPr>
          <p:blipFill rotWithShape="1">
            <a:blip r:embed="rId3">
              <a:alphaModFix/>
            </a:blip>
            <a:srcRect/>
            <a:stretch/>
          </p:blipFill>
          <p:spPr>
            <a:xfrm>
              <a:off x="11072876" y="6292532"/>
              <a:ext cx="300037" cy="162242"/>
            </a:xfrm>
            <a:prstGeom prst="rect">
              <a:avLst/>
            </a:prstGeom>
            <a:noFill/>
            <a:ln>
              <a:noFill/>
            </a:ln>
          </p:spPr>
        </p:pic>
        <p:pic>
          <p:nvPicPr>
            <p:cNvPr id="219" name="Google Shape;219;p10"/>
            <p:cNvPicPr preferRelativeResize="0"/>
            <p:nvPr/>
          </p:nvPicPr>
          <p:blipFill rotWithShape="1">
            <a:blip r:embed="rId4">
              <a:alphaModFix/>
            </a:blip>
            <a:srcRect/>
            <a:stretch/>
          </p:blipFill>
          <p:spPr>
            <a:xfrm>
              <a:off x="11085576" y="6162040"/>
              <a:ext cx="600544" cy="333692"/>
            </a:xfrm>
            <a:prstGeom prst="rect">
              <a:avLst/>
            </a:prstGeom>
            <a:noFill/>
            <a:ln>
              <a:noFill/>
            </a:ln>
          </p:spPr>
        </p:pic>
      </p:grpSp>
      <p:grpSp>
        <p:nvGrpSpPr>
          <p:cNvPr id="3" name="Google Shape;220;p10"/>
          <p:cNvGrpSpPr/>
          <p:nvPr/>
        </p:nvGrpSpPr>
        <p:grpSpPr>
          <a:xfrm>
            <a:off x="0" y="0"/>
            <a:ext cx="7684583" cy="6859143"/>
            <a:chOff x="0" y="0"/>
            <a:chExt cx="7684583" cy="6859143"/>
          </a:xfrm>
        </p:grpSpPr>
        <p:sp>
          <p:nvSpPr>
            <p:cNvPr id="221" name="Google Shape;221;p10"/>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0"/>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3" name="Google Shape;223;p10"/>
            <p:cNvPicPr preferRelativeResize="0"/>
            <p:nvPr/>
          </p:nvPicPr>
          <p:blipFill rotWithShape="1">
            <a:blip r:embed="rId5">
              <a:alphaModFix/>
            </a:blip>
            <a:srcRect/>
            <a:stretch/>
          </p:blipFill>
          <p:spPr>
            <a:xfrm>
              <a:off x="7261583" y="6791"/>
              <a:ext cx="423000" cy="6852352"/>
            </a:xfrm>
            <a:prstGeom prst="rect">
              <a:avLst/>
            </a:prstGeom>
            <a:noFill/>
            <a:ln>
              <a:noFill/>
            </a:ln>
          </p:spPr>
        </p:pic>
      </p:grpSp>
      <p:grpSp>
        <p:nvGrpSpPr>
          <p:cNvPr id="4" name="Google Shape;224;p10"/>
          <p:cNvGrpSpPr/>
          <p:nvPr/>
        </p:nvGrpSpPr>
        <p:grpSpPr>
          <a:xfrm>
            <a:off x="8015223" y="1603121"/>
            <a:ext cx="3562857" cy="4009339"/>
            <a:chOff x="8015223" y="1603121"/>
            <a:chExt cx="3562857" cy="4009339"/>
          </a:xfrm>
        </p:grpSpPr>
        <p:sp>
          <p:nvSpPr>
            <p:cNvPr id="225" name="Google Shape;225;p10"/>
            <p:cNvSpPr/>
            <p:nvPr/>
          </p:nvSpPr>
          <p:spPr>
            <a:xfrm>
              <a:off x="8404946" y="1954249"/>
              <a:ext cx="3122930" cy="3613150"/>
            </a:xfrm>
            <a:custGeom>
              <a:avLst/>
              <a:gdLst/>
              <a:ahLst/>
              <a:cxnLst/>
              <a:rect l="l" t="t" r="r" b="b"/>
              <a:pathLst>
                <a:path w="3122929" h="3613150" extrusionOk="0">
                  <a:moveTo>
                    <a:pt x="2084041" y="3586845"/>
                  </a:moveTo>
                  <a:lnTo>
                    <a:pt x="2072436" y="3585825"/>
                  </a:lnTo>
                  <a:lnTo>
                    <a:pt x="2074711" y="3598774"/>
                  </a:lnTo>
                  <a:lnTo>
                    <a:pt x="2078955" y="3599147"/>
                  </a:lnTo>
                  <a:lnTo>
                    <a:pt x="2084041" y="3586845"/>
                  </a:lnTo>
                  <a:close/>
                </a:path>
                <a:path w="3122929" h="3613150" extrusionOk="0">
                  <a:moveTo>
                    <a:pt x="2241816" y="3600713"/>
                  </a:moveTo>
                  <a:lnTo>
                    <a:pt x="2084041" y="3586845"/>
                  </a:lnTo>
                  <a:lnTo>
                    <a:pt x="2086406" y="3599802"/>
                  </a:lnTo>
                  <a:lnTo>
                    <a:pt x="2235872" y="3612939"/>
                  </a:lnTo>
                  <a:lnTo>
                    <a:pt x="2241816" y="3600713"/>
                  </a:lnTo>
                  <a:close/>
                </a:path>
                <a:path w="3122929" h="3613150" extrusionOk="0">
                  <a:moveTo>
                    <a:pt x="2059188" y="3571912"/>
                  </a:moveTo>
                  <a:lnTo>
                    <a:pt x="2043384" y="3570522"/>
                  </a:lnTo>
                  <a:lnTo>
                    <a:pt x="2047239" y="3583610"/>
                  </a:lnTo>
                  <a:lnTo>
                    <a:pt x="2052929" y="3584110"/>
                  </a:lnTo>
                  <a:lnTo>
                    <a:pt x="2059188" y="3571912"/>
                  </a:lnTo>
                  <a:close/>
                </a:path>
                <a:path w="3122929" h="3613150" extrusionOk="0">
                  <a:moveTo>
                    <a:pt x="2253720" y="3589010"/>
                  </a:moveTo>
                  <a:lnTo>
                    <a:pt x="2059188" y="3571912"/>
                  </a:lnTo>
                  <a:lnTo>
                    <a:pt x="2059160" y="3584658"/>
                  </a:lnTo>
                  <a:lnTo>
                    <a:pt x="2250757" y="3601499"/>
                  </a:lnTo>
                  <a:lnTo>
                    <a:pt x="2253720" y="3589010"/>
                  </a:lnTo>
                  <a:close/>
                </a:path>
                <a:path w="3122929" h="3613150" extrusionOk="0">
                  <a:moveTo>
                    <a:pt x="2291002" y="3579538"/>
                  </a:moveTo>
                  <a:lnTo>
                    <a:pt x="2030407" y="3556633"/>
                  </a:lnTo>
                  <a:lnTo>
                    <a:pt x="2030243" y="3569367"/>
                  </a:lnTo>
                  <a:lnTo>
                    <a:pt x="2285465" y="3591800"/>
                  </a:lnTo>
                  <a:lnTo>
                    <a:pt x="2291002" y="3579538"/>
                  </a:lnTo>
                  <a:close/>
                </a:path>
                <a:path w="3122929" h="3613150" extrusionOk="0">
                  <a:moveTo>
                    <a:pt x="2299745" y="3567558"/>
                  </a:moveTo>
                  <a:lnTo>
                    <a:pt x="2018288" y="3542819"/>
                  </a:lnTo>
                  <a:lnTo>
                    <a:pt x="2018531" y="3555589"/>
                  </a:lnTo>
                  <a:lnTo>
                    <a:pt x="2298995" y="3580241"/>
                  </a:lnTo>
                  <a:lnTo>
                    <a:pt x="2299745" y="3567558"/>
                  </a:lnTo>
                  <a:close/>
                </a:path>
                <a:path w="3122929" h="3613150" extrusionOk="0">
                  <a:moveTo>
                    <a:pt x="2317114" y="3556335"/>
                  </a:moveTo>
                  <a:lnTo>
                    <a:pt x="1997139" y="3528211"/>
                  </a:lnTo>
                  <a:lnTo>
                    <a:pt x="1998239" y="3541056"/>
                  </a:lnTo>
                  <a:lnTo>
                    <a:pt x="2312434" y="3568673"/>
                  </a:lnTo>
                  <a:lnTo>
                    <a:pt x="2317114" y="3556335"/>
                  </a:lnTo>
                  <a:close/>
                </a:path>
                <a:path w="3122929" h="3613150" extrusionOk="0">
                  <a:moveTo>
                    <a:pt x="2336466" y="3545287"/>
                  </a:moveTo>
                  <a:lnTo>
                    <a:pt x="1989897" y="3514825"/>
                  </a:lnTo>
                  <a:lnTo>
                    <a:pt x="1990455" y="3527623"/>
                  </a:lnTo>
                  <a:lnTo>
                    <a:pt x="2331010" y="3557557"/>
                  </a:lnTo>
                  <a:lnTo>
                    <a:pt x="2336466" y="3545287"/>
                  </a:lnTo>
                  <a:close/>
                </a:path>
                <a:path w="3122929" h="3613150" extrusionOk="0">
                  <a:moveTo>
                    <a:pt x="2325614" y="3531585"/>
                  </a:moveTo>
                  <a:lnTo>
                    <a:pt x="1975746" y="3500832"/>
                  </a:lnTo>
                  <a:lnTo>
                    <a:pt x="1978834" y="3513853"/>
                  </a:lnTo>
                  <a:lnTo>
                    <a:pt x="2336469" y="3545288"/>
                  </a:lnTo>
                  <a:lnTo>
                    <a:pt x="2325614" y="3531585"/>
                  </a:lnTo>
                  <a:close/>
                </a:path>
                <a:path w="3122929" h="3613150" extrusionOk="0">
                  <a:moveTo>
                    <a:pt x="2325614" y="3531585"/>
                  </a:moveTo>
                  <a:lnTo>
                    <a:pt x="2336469" y="3545288"/>
                  </a:lnTo>
                  <a:lnTo>
                    <a:pt x="2337251" y="3543807"/>
                  </a:lnTo>
                  <a:lnTo>
                    <a:pt x="2325614" y="3531585"/>
                  </a:lnTo>
                  <a:close/>
                </a:path>
                <a:path w="3122929" h="3613150" extrusionOk="0">
                  <a:moveTo>
                    <a:pt x="2337251" y="3543807"/>
                  </a:moveTo>
                  <a:lnTo>
                    <a:pt x="2336469" y="3545288"/>
                  </a:lnTo>
                  <a:lnTo>
                    <a:pt x="2338862" y="3545498"/>
                  </a:lnTo>
                  <a:lnTo>
                    <a:pt x="2337251" y="3543807"/>
                  </a:lnTo>
                  <a:close/>
                </a:path>
                <a:path w="3122929" h="3613150" extrusionOk="0">
                  <a:moveTo>
                    <a:pt x="2342909" y="3533105"/>
                  </a:moveTo>
                  <a:lnTo>
                    <a:pt x="2325614" y="3531585"/>
                  </a:lnTo>
                  <a:lnTo>
                    <a:pt x="2337251" y="3543807"/>
                  </a:lnTo>
                  <a:lnTo>
                    <a:pt x="2342909" y="3533105"/>
                  </a:lnTo>
                  <a:close/>
                </a:path>
                <a:path w="3122929" h="3613150" extrusionOk="0">
                  <a:moveTo>
                    <a:pt x="2358335" y="3521712"/>
                  </a:moveTo>
                  <a:lnTo>
                    <a:pt x="1969227" y="3487510"/>
                  </a:lnTo>
                  <a:lnTo>
                    <a:pt x="1969469" y="3500281"/>
                  </a:lnTo>
                  <a:lnTo>
                    <a:pt x="2355598" y="3534220"/>
                  </a:lnTo>
                  <a:lnTo>
                    <a:pt x="2358335" y="3521712"/>
                  </a:lnTo>
                  <a:close/>
                </a:path>
                <a:path w="3122929" h="3613150" extrusionOk="0">
                  <a:moveTo>
                    <a:pt x="2368298" y="3509838"/>
                  </a:moveTo>
                  <a:lnTo>
                    <a:pt x="1966275" y="3474502"/>
                  </a:lnTo>
                  <a:lnTo>
                    <a:pt x="1966382" y="3487260"/>
                  </a:lnTo>
                  <a:lnTo>
                    <a:pt x="2364296" y="3522236"/>
                  </a:lnTo>
                  <a:lnTo>
                    <a:pt x="2368298" y="3509838"/>
                  </a:lnTo>
                  <a:close/>
                </a:path>
                <a:path w="3122929" h="3613150" extrusionOk="0">
                  <a:moveTo>
                    <a:pt x="2371577" y="3497378"/>
                  </a:moveTo>
                  <a:lnTo>
                    <a:pt x="1958717" y="3461089"/>
                  </a:lnTo>
                  <a:lnTo>
                    <a:pt x="1961714" y="3474101"/>
                  </a:lnTo>
                  <a:lnTo>
                    <a:pt x="2370285" y="3510013"/>
                  </a:lnTo>
                  <a:lnTo>
                    <a:pt x="2371577" y="3497378"/>
                  </a:lnTo>
                  <a:close/>
                </a:path>
                <a:path w="3122929" h="3613150" extrusionOk="0">
                  <a:moveTo>
                    <a:pt x="2383256" y="3485655"/>
                  </a:moveTo>
                  <a:lnTo>
                    <a:pt x="1949804" y="3447556"/>
                  </a:lnTo>
                  <a:lnTo>
                    <a:pt x="1950002" y="3460323"/>
                  </a:lnTo>
                  <a:lnTo>
                    <a:pt x="2379435" y="3498068"/>
                  </a:lnTo>
                  <a:lnTo>
                    <a:pt x="2383256" y="3485655"/>
                  </a:lnTo>
                  <a:close/>
                </a:path>
                <a:path w="3122929" h="3613150" extrusionOk="0">
                  <a:moveTo>
                    <a:pt x="2395125" y="3461201"/>
                  </a:moveTo>
                  <a:lnTo>
                    <a:pt x="1945164" y="3421651"/>
                  </a:lnTo>
                  <a:lnTo>
                    <a:pt x="1944188" y="3434314"/>
                  </a:lnTo>
                  <a:lnTo>
                    <a:pt x="1945001" y="3434385"/>
                  </a:lnTo>
                  <a:lnTo>
                    <a:pt x="1944385" y="3447080"/>
                  </a:lnTo>
                  <a:lnTo>
                    <a:pt x="2388930" y="3486154"/>
                  </a:lnTo>
                  <a:lnTo>
                    <a:pt x="2393331" y="3473792"/>
                  </a:lnTo>
                  <a:lnTo>
                    <a:pt x="2395125" y="3461201"/>
                  </a:lnTo>
                  <a:close/>
                </a:path>
                <a:path w="3122929" h="3613150" extrusionOk="0">
                  <a:moveTo>
                    <a:pt x="2397429" y="3448654"/>
                  </a:moveTo>
                  <a:lnTo>
                    <a:pt x="1938961" y="3408356"/>
                  </a:lnTo>
                  <a:lnTo>
                    <a:pt x="1941055" y="3421289"/>
                  </a:lnTo>
                  <a:lnTo>
                    <a:pt x="2395640" y="3461246"/>
                  </a:lnTo>
                  <a:lnTo>
                    <a:pt x="2397429" y="3448654"/>
                  </a:lnTo>
                  <a:close/>
                </a:path>
                <a:path w="3122929" h="3613150" extrusionOk="0">
                  <a:moveTo>
                    <a:pt x="2405405" y="3436606"/>
                  </a:moveTo>
                  <a:lnTo>
                    <a:pt x="1935738" y="3395324"/>
                  </a:lnTo>
                  <a:lnTo>
                    <a:pt x="1936658" y="3408154"/>
                  </a:lnTo>
                  <a:lnTo>
                    <a:pt x="2402667" y="3449115"/>
                  </a:lnTo>
                  <a:lnTo>
                    <a:pt x="2405405" y="3436606"/>
                  </a:lnTo>
                  <a:close/>
                </a:path>
                <a:path w="3122929" h="3613150" extrusionOk="0">
                  <a:moveTo>
                    <a:pt x="2407465" y="3424038"/>
                  </a:moveTo>
                  <a:lnTo>
                    <a:pt x="1939063" y="3382867"/>
                  </a:lnTo>
                  <a:lnTo>
                    <a:pt x="1935783" y="3395328"/>
                  </a:lnTo>
                  <a:lnTo>
                    <a:pt x="2403779" y="3436463"/>
                  </a:lnTo>
                  <a:lnTo>
                    <a:pt x="2407465" y="3424038"/>
                  </a:lnTo>
                  <a:close/>
                </a:path>
                <a:path w="3122929" h="3613150" extrusionOk="0">
                  <a:moveTo>
                    <a:pt x="2409390" y="3411459"/>
                  </a:moveTo>
                  <a:lnTo>
                    <a:pt x="1938865" y="3370101"/>
                  </a:lnTo>
                  <a:lnTo>
                    <a:pt x="1937302" y="3382713"/>
                  </a:lnTo>
                  <a:lnTo>
                    <a:pt x="2408549" y="3424134"/>
                  </a:lnTo>
                  <a:lnTo>
                    <a:pt x="2409390" y="3411459"/>
                  </a:lnTo>
                  <a:close/>
                </a:path>
                <a:path w="3122929" h="3613150" extrusionOk="0">
                  <a:moveTo>
                    <a:pt x="2403819" y="3398220"/>
                  </a:moveTo>
                  <a:lnTo>
                    <a:pt x="1940158" y="3357466"/>
                  </a:lnTo>
                  <a:lnTo>
                    <a:pt x="1939317" y="3370141"/>
                  </a:lnTo>
                  <a:lnTo>
                    <a:pt x="2403204" y="3410915"/>
                  </a:lnTo>
                  <a:lnTo>
                    <a:pt x="2403819" y="3398220"/>
                  </a:lnTo>
                  <a:close/>
                </a:path>
                <a:path w="3122929" h="3613150" extrusionOk="0">
                  <a:moveTo>
                    <a:pt x="2408273" y="3385862"/>
                  </a:moveTo>
                  <a:lnTo>
                    <a:pt x="1937748" y="3344505"/>
                  </a:lnTo>
                  <a:lnTo>
                    <a:pt x="1937674" y="3357248"/>
                  </a:lnTo>
                  <a:lnTo>
                    <a:pt x="2407251" y="3398522"/>
                  </a:lnTo>
                  <a:lnTo>
                    <a:pt x="2408273" y="3385862"/>
                  </a:lnTo>
                  <a:close/>
                </a:path>
                <a:path w="3122929" h="3613150" extrusionOk="0">
                  <a:moveTo>
                    <a:pt x="2414250" y="3373639"/>
                  </a:moveTo>
                  <a:lnTo>
                    <a:pt x="1941389" y="3332076"/>
                  </a:lnTo>
                  <a:lnTo>
                    <a:pt x="1940322" y="3344731"/>
                  </a:lnTo>
                  <a:lnTo>
                    <a:pt x="2412313" y="3386218"/>
                  </a:lnTo>
                  <a:lnTo>
                    <a:pt x="2414250" y="3373639"/>
                  </a:lnTo>
                  <a:close/>
                </a:path>
                <a:path w="3122929" h="3613150" extrusionOk="0">
                  <a:moveTo>
                    <a:pt x="2411400" y="3360639"/>
                  </a:moveTo>
                  <a:lnTo>
                    <a:pt x="1944578" y="3319607"/>
                  </a:lnTo>
                  <a:lnTo>
                    <a:pt x="1942021" y="3332132"/>
                  </a:lnTo>
                  <a:lnTo>
                    <a:pt x="2413095" y="3373537"/>
                  </a:lnTo>
                  <a:lnTo>
                    <a:pt x="2411400" y="3360639"/>
                  </a:lnTo>
                  <a:close/>
                </a:path>
                <a:path w="3122929" h="3613150" extrusionOk="0">
                  <a:moveTo>
                    <a:pt x="2413731" y="3348095"/>
                  </a:moveTo>
                  <a:lnTo>
                    <a:pt x="1941490" y="3306587"/>
                  </a:lnTo>
                  <a:lnTo>
                    <a:pt x="1941526" y="3319339"/>
                  </a:lnTo>
                  <a:lnTo>
                    <a:pt x="2411129" y="3360616"/>
                  </a:lnTo>
                  <a:lnTo>
                    <a:pt x="2413731" y="3348095"/>
                  </a:lnTo>
                  <a:close/>
                </a:path>
                <a:path w="3122929" h="3613150" extrusionOk="0">
                  <a:moveTo>
                    <a:pt x="2417281" y="3335658"/>
                  </a:moveTo>
                  <a:lnTo>
                    <a:pt x="1946531" y="3294281"/>
                  </a:lnTo>
                  <a:lnTo>
                    <a:pt x="1942307" y="3306659"/>
                  </a:lnTo>
                  <a:lnTo>
                    <a:pt x="2415447" y="3348246"/>
                  </a:lnTo>
                  <a:lnTo>
                    <a:pt x="2417281" y="3335658"/>
                  </a:lnTo>
                  <a:close/>
                </a:path>
                <a:path w="3122929" h="3613150" extrusionOk="0">
                  <a:moveTo>
                    <a:pt x="2418484" y="3323015"/>
                  </a:moveTo>
                  <a:lnTo>
                    <a:pt x="1948862" y="3281737"/>
                  </a:lnTo>
                  <a:lnTo>
                    <a:pt x="1946892" y="3294313"/>
                  </a:lnTo>
                  <a:lnTo>
                    <a:pt x="2418365" y="3335754"/>
                  </a:lnTo>
                  <a:lnTo>
                    <a:pt x="2418484" y="3323015"/>
                  </a:lnTo>
                  <a:close/>
                </a:path>
                <a:path w="3122929" h="3613150" extrusionOk="0">
                  <a:moveTo>
                    <a:pt x="2415577" y="3310011"/>
                  </a:moveTo>
                  <a:lnTo>
                    <a:pt x="1948078" y="3268919"/>
                  </a:lnTo>
                  <a:lnTo>
                    <a:pt x="1950307" y="3281864"/>
                  </a:lnTo>
                  <a:lnTo>
                    <a:pt x="2415052" y="3322713"/>
                  </a:lnTo>
                  <a:lnTo>
                    <a:pt x="2415577" y="3310011"/>
                  </a:lnTo>
                  <a:close/>
                </a:path>
                <a:path w="3122929" h="3613150" extrusionOk="0">
                  <a:moveTo>
                    <a:pt x="2419624" y="3297617"/>
                  </a:moveTo>
                  <a:lnTo>
                    <a:pt x="1946119" y="3255998"/>
                  </a:lnTo>
                  <a:lnTo>
                    <a:pt x="1944284" y="3268586"/>
                  </a:lnTo>
                  <a:lnTo>
                    <a:pt x="2418557" y="3310273"/>
                  </a:lnTo>
                  <a:lnTo>
                    <a:pt x="2419624" y="3297617"/>
                  </a:lnTo>
                  <a:close/>
                </a:path>
                <a:path w="3122929" h="3613150" extrusionOk="0">
                  <a:moveTo>
                    <a:pt x="2423043" y="3285169"/>
                  </a:moveTo>
                  <a:lnTo>
                    <a:pt x="1944386" y="3243097"/>
                  </a:lnTo>
                  <a:lnTo>
                    <a:pt x="1948151" y="3256177"/>
                  </a:lnTo>
                  <a:lnTo>
                    <a:pt x="2419082" y="3297570"/>
                  </a:lnTo>
                  <a:lnTo>
                    <a:pt x="2423043" y="3285169"/>
                  </a:lnTo>
                  <a:close/>
                </a:path>
                <a:path w="3122929" h="3613150" extrusionOk="0">
                  <a:moveTo>
                    <a:pt x="2422233" y="3272349"/>
                  </a:moveTo>
                  <a:lnTo>
                    <a:pt x="1951323" y="3230958"/>
                  </a:lnTo>
                  <a:lnTo>
                    <a:pt x="1948811" y="3243486"/>
                  </a:lnTo>
                  <a:lnTo>
                    <a:pt x="2423276" y="3285189"/>
                  </a:lnTo>
                  <a:lnTo>
                    <a:pt x="2422233" y="3272349"/>
                  </a:lnTo>
                  <a:close/>
                </a:path>
                <a:path w="3122929" h="3613150" extrusionOk="0">
                  <a:moveTo>
                    <a:pt x="2420973" y="3259489"/>
                  </a:moveTo>
                  <a:lnTo>
                    <a:pt x="1950108" y="3218102"/>
                  </a:lnTo>
                  <a:lnTo>
                    <a:pt x="1953310" y="3231132"/>
                  </a:lnTo>
                  <a:lnTo>
                    <a:pt x="2419229" y="3272085"/>
                  </a:lnTo>
                  <a:lnTo>
                    <a:pt x="2420973" y="3259489"/>
                  </a:lnTo>
                  <a:close/>
                </a:path>
                <a:path w="3122929" h="3613150" extrusionOk="0">
                  <a:moveTo>
                    <a:pt x="2427956" y="3247354"/>
                  </a:moveTo>
                  <a:lnTo>
                    <a:pt x="1949298" y="3205282"/>
                  </a:lnTo>
                  <a:lnTo>
                    <a:pt x="1947954" y="3217912"/>
                  </a:lnTo>
                  <a:lnTo>
                    <a:pt x="2422373" y="3259612"/>
                  </a:lnTo>
                  <a:lnTo>
                    <a:pt x="2427956" y="3247354"/>
                  </a:lnTo>
                  <a:close/>
                </a:path>
                <a:path w="3122929" h="3613150" extrusionOk="0">
                  <a:moveTo>
                    <a:pt x="2426178" y="3234449"/>
                  </a:moveTo>
                  <a:lnTo>
                    <a:pt x="1952898" y="3192849"/>
                  </a:lnTo>
                  <a:lnTo>
                    <a:pt x="1952148" y="3205532"/>
                  </a:lnTo>
                  <a:lnTo>
                    <a:pt x="2423034" y="3246921"/>
                  </a:lnTo>
                  <a:lnTo>
                    <a:pt x="2426178" y="3234449"/>
                  </a:lnTo>
                  <a:close/>
                </a:path>
                <a:path w="3122929" h="3613150" extrusionOk="0">
                  <a:moveTo>
                    <a:pt x="2426612" y="3221738"/>
                  </a:moveTo>
                  <a:lnTo>
                    <a:pt x="1956765" y="3180440"/>
                  </a:lnTo>
                  <a:lnTo>
                    <a:pt x="1953666" y="3192917"/>
                  </a:lnTo>
                  <a:lnTo>
                    <a:pt x="2426223" y="3234453"/>
                  </a:lnTo>
                  <a:lnTo>
                    <a:pt x="2426612" y="3221738"/>
                  </a:lnTo>
                  <a:close/>
                </a:path>
                <a:path w="3122929" h="3613150" extrusionOk="0">
                  <a:moveTo>
                    <a:pt x="2423480" y="3208714"/>
                  </a:moveTo>
                  <a:lnTo>
                    <a:pt x="1953858" y="3167436"/>
                  </a:lnTo>
                  <a:lnTo>
                    <a:pt x="1955455" y="3180325"/>
                  </a:lnTo>
                  <a:lnTo>
                    <a:pt x="2419523" y="3221115"/>
                  </a:lnTo>
                  <a:lnTo>
                    <a:pt x="2423480" y="3208714"/>
                  </a:lnTo>
                  <a:close/>
                </a:path>
                <a:path w="3122929" h="3613150" extrusionOk="0">
                  <a:moveTo>
                    <a:pt x="2424140" y="3196023"/>
                  </a:moveTo>
                  <a:lnTo>
                    <a:pt x="1954834" y="3154772"/>
                  </a:lnTo>
                  <a:lnTo>
                    <a:pt x="1952819" y="3167344"/>
                  </a:lnTo>
                  <a:lnTo>
                    <a:pt x="2424338" y="3208789"/>
                  </a:lnTo>
                  <a:lnTo>
                    <a:pt x="2424140" y="3196023"/>
                  </a:lnTo>
                  <a:close/>
                </a:path>
                <a:path w="3122929" h="3613150" extrusionOk="0">
                  <a:moveTo>
                    <a:pt x="2430840" y="3183863"/>
                  </a:moveTo>
                  <a:lnTo>
                    <a:pt x="1958611" y="3142355"/>
                  </a:lnTo>
                  <a:lnTo>
                    <a:pt x="1957679" y="3155022"/>
                  </a:lnTo>
                  <a:lnTo>
                    <a:pt x="2428903" y="3196441"/>
                  </a:lnTo>
                  <a:lnTo>
                    <a:pt x="2430840" y="3183863"/>
                  </a:lnTo>
                  <a:close/>
                </a:path>
                <a:path w="3122929" h="3613150" extrusionOk="0">
                  <a:moveTo>
                    <a:pt x="2427990" y="3170863"/>
                  </a:moveTo>
                  <a:lnTo>
                    <a:pt x="1964058" y="3130085"/>
                  </a:lnTo>
                  <a:lnTo>
                    <a:pt x="1960056" y="3142482"/>
                  </a:lnTo>
                  <a:lnTo>
                    <a:pt x="2429684" y="3183761"/>
                  </a:lnTo>
                  <a:lnTo>
                    <a:pt x="2427990" y="3170863"/>
                  </a:lnTo>
                  <a:close/>
                </a:path>
                <a:path w="3122929" h="3613150" extrusionOk="0">
                  <a:moveTo>
                    <a:pt x="2430095" y="3158299"/>
                  </a:moveTo>
                  <a:lnTo>
                    <a:pt x="1958080" y="3116811"/>
                  </a:lnTo>
                  <a:lnTo>
                    <a:pt x="1958115" y="3129563"/>
                  </a:lnTo>
                  <a:lnTo>
                    <a:pt x="2429164" y="3170966"/>
                  </a:lnTo>
                  <a:lnTo>
                    <a:pt x="2430095" y="3158299"/>
                  </a:lnTo>
                  <a:close/>
                </a:path>
                <a:path w="3122929" h="3613150" extrusionOk="0">
                  <a:moveTo>
                    <a:pt x="2434955" y="3145977"/>
                  </a:moveTo>
                  <a:lnTo>
                    <a:pt x="1964746" y="3104648"/>
                  </a:lnTo>
                  <a:lnTo>
                    <a:pt x="1962009" y="3117156"/>
                  </a:lnTo>
                  <a:lnTo>
                    <a:pt x="2432985" y="3158553"/>
                  </a:lnTo>
                  <a:lnTo>
                    <a:pt x="2434955" y="3145977"/>
                  </a:lnTo>
                  <a:close/>
                </a:path>
                <a:path w="3122929" h="3613150" extrusionOk="0">
                  <a:moveTo>
                    <a:pt x="2432319" y="3132997"/>
                  </a:moveTo>
                  <a:lnTo>
                    <a:pt x="1965407" y="3091957"/>
                  </a:lnTo>
                  <a:lnTo>
                    <a:pt x="1963482" y="3104537"/>
                  </a:lnTo>
                  <a:lnTo>
                    <a:pt x="2433962" y="3145890"/>
                  </a:lnTo>
                  <a:lnTo>
                    <a:pt x="2432319" y="3132997"/>
                  </a:lnTo>
                  <a:close/>
                </a:path>
                <a:path w="3122929" h="3613150" extrusionOk="0">
                  <a:moveTo>
                    <a:pt x="2434154" y="3120409"/>
                  </a:moveTo>
                  <a:lnTo>
                    <a:pt x="1962274" y="3078933"/>
                  </a:lnTo>
                  <a:lnTo>
                    <a:pt x="1963510" y="3091790"/>
                  </a:lnTo>
                  <a:lnTo>
                    <a:pt x="2431010" y="3132882"/>
                  </a:lnTo>
                  <a:lnTo>
                    <a:pt x="2434154" y="3120409"/>
                  </a:lnTo>
                  <a:close/>
                </a:path>
                <a:path w="3122929" h="3613150" extrusionOk="0">
                  <a:moveTo>
                    <a:pt x="2436214" y="3107841"/>
                  </a:moveTo>
                  <a:lnTo>
                    <a:pt x="1962709" y="3066222"/>
                  </a:lnTo>
                  <a:lnTo>
                    <a:pt x="1960874" y="3078809"/>
                  </a:lnTo>
                  <a:lnTo>
                    <a:pt x="2435102" y="3120492"/>
                  </a:lnTo>
                  <a:lnTo>
                    <a:pt x="2436214" y="3107841"/>
                  </a:lnTo>
                  <a:close/>
                </a:path>
                <a:path w="3122929" h="3613150" extrusionOk="0">
                  <a:moveTo>
                    <a:pt x="2434509" y="3082193"/>
                  </a:moveTo>
                  <a:lnTo>
                    <a:pt x="1967642" y="3041157"/>
                  </a:lnTo>
                  <a:lnTo>
                    <a:pt x="1965401" y="3053709"/>
                  </a:lnTo>
                  <a:lnTo>
                    <a:pt x="1959819" y="3065968"/>
                  </a:lnTo>
                  <a:lnTo>
                    <a:pt x="2438515" y="3108043"/>
                  </a:lnTo>
                  <a:lnTo>
                    <a:pt x="2439849" y="3095412"/>
                  </a:lnTo>
                  <a:lnTo>
                    <a:pt x="2437692" y="3095222"/>
                  </a:lnTo>
                  <a:lnTo>
                    <a:pt x="2434509" y="3082193"/>
                  </a:lnTo>
                  <a:close/>
                </a:path>
                <a:path w="3122929" h="3613150" extrusionOk="0">
                  <a:moveTo>
                    <a:pt x="2444545" y="3057578"/>
                  </a:moveTo>
                  <a:lnTo>
                    <a:pt x="1965850" y="3015502"/>
                  </a:lnTo>
                  <a:lnTo>
                    <a:pt x="1964515" y="3028134"/>
                  </a:lnTo>
                  <a:lnTo>
                    <a:pt x="1965560" y="3040974"/>
                  </a:lnTo>
                  <a:lnTo>
                    <a:pt x="2436722" y="3082388"/>
                  </a:lnTo>
                  <a:lnTo>
                    <a:pt x="2438963" y="3069836"/>
                  </a:lnTo>
                  <a:lnTo>
                    <a:pt x="2444545" y="3057578"/>
                  </a:lnTo>
                  <a:close/>
                </a:path>
                <a:path w="3122929" h="3613150" extrusionOk="0">
                  <a:moveTo>
                    <a:pt x="2443490" y="3044736"/>
                  </a:moveTo>
                  <a:lnTo>
                    <a:pt x="1969217" y="3003049"/>
                  </a:lnTo>
                  <a:lnTo>
                    <a:pt x="1968150" y="3015704"/>
                  </a:lnTo>
                  <a:lnTo>
                    <a:pt x="2441655" y="3057324"/>
                  </a:lnTo>
                  <a:lnTo>
                    <a:pt x="2443490" y="3044736"/>
                  </a:lnTo>
                  <a:close/>
                </a:path>
                <a:path w="3122929" h="3613150" extrusionOk="0">
                  <a:moveTo>
                    <a:pt x="2440854" y="3031755"/>
                  </a:moveTo>
                  <a:lnTo>
                    <a:pt x="1973355" y="2990664"/>
                  </a:lnTo>
                  <a:lnTo>
                    <a:pt x="1970211" y="3003136"/>
                  </a:lnTo>
                  <a:lnTo>
                    <a:pt x="2442045" y="3044609"/>
                  </a:lnTo>
                  <a:lnTo>
                    <a:pt x="2440854" y="3031755"/>
                  </a:lnTo>
                  <a:close/>
                </a:path>
                <a:path w="3122929" h="3613150" extrusionOk="0">
                  <a:moveTo>
                    <a:pt x="2440927" y="3019013"/>
                  </a:moveTo>
                  <a:lnTo>
                    <a:pt x="1969409" y="2977568"/>
                  </a:lnTo>
                  <a:lnTo>
                    <a:pt x="1969291" y="2990307"/>
                  </a:lnTo>
                  <a:lnTo>
                    <a:pt x="2438957" y="3031589"/>
                  </a:lnTo>
                  <a:lnTo>
                    <a:pt x="2440927" y="3019013"/>
                  </a:lnTo>
                  <a:close/>
                </a:path>
                <a:path w="3122929" h="3613150" extrusionOk="0">
                  <a:moveTo>
                    <a:pt x="2445336" y="3006651"/>
                  </a:moveTo>
                  <a:lnTo>
                    <a:pt x="1971650" y="2965016"/>
                  </a:lnTo>
                  <a:lnTo>
                    <a:pt x="1970267" y="2977643"/>
                  </a:lnTo>
                  <a:lnTo>
                    <a:pt x="2441244" y="3019041"/>
                  </a:lnTo>
                  <a:lnTo>
                    <a:pt x="2445336" y="3006651"/>
                  </a:lnTo>
                  <a:close/>
                </a:path>
                <a:path w="3122929" h="3613150" extrusionOk="0">
                  <a:moveTo>
                    <a:pt x="2446809" y="2994032"/>
                  </a:moveTo>
                  <a:lnTo>
                    <a:pt x="1975246" y="2952583"/>
                  </a:lnTo>
                  <a:lnTo>
                    <a:pt x="1974269" y="2965246"/>
                  </a:lnTo>
                  <a:lnTo>
                    <a:pt x="2445923" y="3006703"/>
                  </a:lnTo>
                  <a:lnTo>
                    <a:pt x="2446809" y="2994032"/>
                  </a:lnTo>
                  <a:close/>
                </a:path>
                <a:path w="3122929" h="3613150" extrusionOk="0">
                  <a:moveTo>
                    <a:pt x="2444021" y="2968289"/>
                  </a:moveTo>
                  <a:lnTo>
                    <a:pt x="1977041" y="2927243"/>
                  </a:lnTo>
                  <a:lnTo>
                    <a:pt x="1975851" y="2939887"/>
                  </a:lnTo>
                  <a:lnTo>
                    <a:pt x="1976871" y="2952726"/>
                  </a:lnTo>
                  <a:lnTo>
                    <a:pt x="2440442" y="2993472"/>
                  </a:lnTo>
                  <a:lnTo>
                    <a:pt x="2442096" y="2980869"/>
                  </a:lnTo>
                  <a:lnTo>
                    <a:pt x="2443541" y="2980996"/>
                  </a:lnTo>
                  <a:lnTo>
                    <a:pt x="2444021" y="2968289"/>
                  </a:lnTo>
                  <a:close/>
                </a:path>
                <a:path w="3122929" h="3613150" extrusionOk="0">
                  <a:moveTo>
                    <a:pt x="2442542" y="2942661"/>
                  </a:moveTo>
                  <a:lnTo>
                    <a:pt x="1992112" y="2903070"/>
                  </a:lnTo>
                  <a:lnTo>
                    <a:pt x="1989509" y="2915590"/>
                  </a:lnTo>
                  <a:lnTo>
                    <a:pt x="1984768" y="2915173"/>
                  </a:lnTo>
                  <a:lnTo>
                    <a:pt x="1979286" y="2927440"/>
                  </a:lnTo>
                  <a:lnTo>
                    <a:pt x="2444969" y="2968372"/>
                  </a:lnTo>
                  <a:lnTo>
                    <a:pt x="2444772" y="2955606"/>
                  </a:lnTo>
                  <a:lnTo>
                    <a:pt x="2442542" y="2942661"/>
                  </a:lnTo>
                  <a:close/>
                </a:path>
                <a:path w="3122929" h="3613150" extrusionOk="0">
                  <a:moveTo>
                    <a:pt x="2434849" y="2929236"/>
                  </a:moveTo>
                  <a:lnTo>
                    <a:pt x="1994985" y="2890573"/>
                  </a:lnTo>
                  <a:lnTo>
                    <a:pt x="1994279" y="2903260"/>
                  </a:lnTo>
                  <a:lnTo>
                    <a:pt x="2433917" y="2941903"/>
                  </a:lnTo>
                  <a:lnTo>
                    <a:pt x="2434849" y="2929236"/>
                  </a:lnTo>
                  <a:close/>
                </a:path>
                <a:path w="3122929" h="3613150" extrusionOk="0">
                  <a:moveTo>
                    <a:pt x="2431761" y="2916215"/>
                  </a:moveTo>
                  <a:lnTo>
                    <a:pt x="1999483" y="2878220"/>
                  </a:lnTo>
                  <a:lnTo>
                    <a:pt x="1996385" y="2890696"/>
                  </a:lnTo>
                  <a:lnTo>
                    <a:pt x="2432094" y="2928994"/>
                  </a:lnTo>
                  <a:lnTo>
                    <a:pt x="2431761" y="2916215"/>
                  </a:lnTo>
                  <a:close/>
                </a:path>
                <a:path w="3122929" h="3613150" extrusionOk="0">
                  <a:moveTo>
                    <a:pt x="2425919" y="2902953"/>
                  </a:moveTo>
                  <a:lnTo>
                    <a:pt x="2010439" y="2866434"/>
                  </a:lnTo>
                  <a:lnTo>
                    <a:pt x="2007205" y="2878898"/>
                  </a:lnTo>
                  <a:lnTo>
                    <a:pt x="2428149" y="2915898"/>
                  </a:lnTo>
                  <a:lnTo>
                    <a:pt x="2425919" y="2902953"/>
                  </a:lnTo>
                  <a:close/>
                </a:path>
                <a:path w="3122929" h="3613150" extrusionOk="0">
                  <a:moveTo>
                    <a:pt x="2418090" y="2889516"/>
                  </a:moveTo>
                  <a:lnTo>
                    <a:pt x="2026634" y="2855108"/>
                  </a:lnTo>
                  <a:lnTo>
                    <a:pt x="2021457" y="2867402"/>
                  </a:lnTo>
                  <a:lnTo>
                    <a:pt x="2421449" y="2902560"/>
                  </a:lnTo>
                  <a:lnTo>
                    <a:pt x="2418090" y="2889516"/>
                  </a:lnTo>
                  <a:close/>
                </a:path>
                <a:path w="3122929" h="3613150" extrusionOk="0">
                  <a:moveTo>
                    <a:pt x="2402043" y="2875356"/>
                  </a:moveTo>
                  <a:lnTo>
                    <a:pt x="2035287" y="2843120"/>
                  </a:lnTo>
                  <a:lnTo>
                    <a:pt x="2032865" y="2855656"/>
                  </a:lnTo>
                  <a:lnTo>
                    <a:pt x="2402241" y="2888123"/>
                  </a:lnTo>
                  <a:lnTo>
                    <a:pt x="2402043" y="2875356"/>
                  </a:lnTo>
                  <a:close/>
                </a:path>
                <a:path w="3122929" h="3613150" extrusionOk="0">
                  <a:moveTo>
                    <a:pt x="2384551" y="2861070"/>
                  </a:moveTo>
                  <a:lnTo>
                    <a:pt x="2053468" y="2831969"/>
                  </a:lnTo>
                  <a:lnTo>
                    <a:pt x="2049646" y="2844382"/>
                  </a:lnTo>
                  <a:lnTo>
                    <a:pt x="2386148" y="2873959"/>
                  </a:lnTo>
                  <a:lnTo>
                    <a:pt x="2384551" y="2861070"/>
                  </a:lnTo>
                  <a:close/>
                </a:path>
                <a:path w="3122929" h="3613150" extrusionOk="0">
                  <a:moveTo>
                    <a:pt x="2315491" y="2842251"/>
                  </a:moveTo>
                  <a:lnTo>
                    <a:pt x="2084563" y="2821953"/>
                  </a:lnTo>
                  <a:lnTo>
                    <a:pt x="2080787" y="2834370"/>
                  </a:lnTo>
                  <a:lnTo>
                    <a:pt x="2313701" y="2854842"/>
                  </a:lnTo>
                  <a:lnTo>
                    <a:pt x="2315491" y="2842251"/>
                  </a:lnTo>
                  <a:close/>
                </a:path>
                <a:path w="3122929" h="3613150" extrusionOk="0">
                  <a:moveTo>
                    <a:pt x="2350802" y="2845355"/>
                  </a:moveTo>
                  <a:lnTo>
                    <a:pt x="2315581" y="2842259"/>
                  </a:lnTo>
                  <a:lnTo>
                    <a:pt x="2313701" y="2854842"/>
                  </a:lnTo>
                  <a:lnTo>
                    <a:pt x="2352580" y="2858260"/>
                  </a:lnTo>
                  <a:lnTo>
                    <a:pt x="2350802" y="2845355"/>
                  </a:lnTo>
                  <a:close/>
                </a:path>
                <a:path w="3122929" h="3613150" extrusionOk="0">
                  <a:moveTo>
                    <a:pt x="2202900" y="2819605"/>
                  </a:moveTo>
                  <a:lnTo>
                    <a:pt x="2196143" y="2831761"/>
                  </a:lnTo>
                  <a:lnTo>
                    <a:pt x="2211542" y="2833114"/>
                  </a:lnTo>
                  <a:lnTo>
                    <a:pt x="2202900" y="2819605"/>
                  </a:lnTo>
                  <a:close/>
                </a:path>
                <a:path w="3122929" h="3613150" extrusionOk="0">
                  <a:moveTo>
                    <a:pt x="2266344" y="2825182"/>
                  </a:moveTo>
                  <a:lnTo>
                    <a:pt x="2221730" y="2821261"/>
                  </a:lnTo>
                  <a:lnTo>
                    <a:pt x="2219489" y="2833813"/>
                  </a:lnTo>
                  <a:lnTo>
                    <a:pt x="2265954" y="2837897"/>
                  </a:lnTo>
                  <a:lnTo>
                    <a:pt x="2266344" y="2825182"/>
                  </a:lnTo>
                  <a:close/>
                </a:path>
                <a:path w="3122929" h="3613150" extrusionOk="0">
                  <a:moveTo>
                    <a:pt x="2271249" y="2812864"/>
                  </a:moveTo>
                  <a:lnTo>
                    <a:pt x="2221487" y="2808490"/>
                  </a:lnTo>
                  <a:lnTo>
                    <a:pt x="2221549" y="2821245"/>
                  </a:lnTo>
                  <a:lnTo>
                    <a:pt x="2268828" y="2825400"/>
                  </a:lnTo>
                  <a:lnTo>
                    <a:pt x="2271249" y="2812864"/>
                  </a:lnTo>
                  <a:close/>
                </a:path>
                <a:path w="3122929" h="3613150" extrusionOk="0">
                  <a:moveTo>
                    <a:pt x="2277080" y="2787879"/>
                  </a:moveTo>
                  <a:lnTo>
                    <a:pt x="2224163" y="2783228"/>
                  </a:lnTo>
                  <a:lnTo>
                    <a:pt x="2225805" y="2796121"/>
                  </a:lnTo>
                  <a:lnTo>
                    <a:pt x="2222825" y="2795859"/>
                  </a:lnTo>
                  <a:lnTo>
                    <a:pt x="2221668" y="2808506"/>
                  </a:lnTo>
                  <a:lnTo>
                    <a:pt x="2270707" y="2812817"/>
                  </a:lnTo>
                  <a:lnTo>
                    <a:pt x="2275369" y="2800477"/>
                  </a:lnTo>
                  <a:lnTo>
                    <a:pt x="2277080" y="2787879"/>
                  </a:lnTo>
                  <a:close/>
                </a:path>
                <a:path w="3122929" h="3613150" extrusionOk="0">
                  <a:moveTo>
                    <a:pt x="2271198" y="2774613"/>
                  </a:moveTo>
                  <a:lnTo>
                    <a:pt x="2226810" y="2770711"/>
                  </a:lnTo>
                  <a:lnTo>
                    <a:pt x="2225066" y="2783307"/>
                  </a:lnTo>
                  <a:lnTo>
                    <a:pt x="2274893" y="2787687"/>
                  </a:lnTo>
                  <a:lnTo>
                    <a:pt x="2271198" y="2774613"/>
                  </a:lnTo>
                  <a:close/>
                </a:path>
                <a:path w="3122929" h="3613150" extrusionOk="0">
                  <a:moveTo>
                    <a:pt x="2278271" y="2762485"/>
                  </a:moveTo>
                  <a:lnTo>
                    <a:pt x="2226037" y="2757894"/>
                  </a:lnTo>
                  <a:lnTo>
                    <a:pt x="2225072" y="2770558"/>
                  </a:lnTo>
                  <a:lnTo>
                    <a:pt x="2275262" y="2774970"/>
                  </a:lnTo>
                  <a:lnTo>
                    <a:pt x="2278271" y="2762485"/>
                  </a:lnTo>
                  <a:close/>
                </a:path>
                <a:path w="3122929" h="3613150" extrusionOk="0">
                  <a:moveTo>
                    <a:pt x="2281957" y="2750061"/>
                  </a:moveTo>
                  <a:lnTo>
                    <a:pt x="2231698" y="2745643"/>
                  </a:lnTo>
                  <a:lnTo>
                    <a:pt x="2232077" y="2758425"/>
                  </a:lnTo>
                  <a:lnTo>
                    <a:pt x="2281161" y="2762740"/>
                  </a:lnTo>
                  <a:lnTo>
                    <a:pt x="2281957" y="2750061"/>
                  </a:lnTo>
                  <a:close/>
                </a:path>
                <a:path w="3122929" h="3613150" extrusionOk="0">
                  <a:moveTo>
                    <a:pt x="2285507" y="2737624"/>
                  </a:moveTo>
                  <a:lnTo>
                    <a:pt x="2232043" y="2732924"/>
                  </a:lnTo>
                  <a:lnTo>
                    <a:pt x="2230931" y="2745575"/>
                  </a:lnTo>
                  <a:lnTo>
                    <a:pt x="2282770" y="2750132"/>
                  </a:lnTo>
                  <a:lnTo>
                    <a:pt x="2285507" y="2737624"/>
                  </a:lnTo>
                  <a:close/>
                </a:path>
                <a:path w="3122929" h="3613150" extrusionOk="0">
                  <a:moveTo>
                    <a:pt x="2284452" y="2724782"/>
                  </a:moveTo>
                  <a:lnTo>
                    <a:pt x="2234780" y="2720416"/>
                  </a:lnTo>
                  <a:lnTo>
                    <a:pt x="2235881" y="2733262"/>
                  </a:lnTo>
                  <a:lnTo>
                    <a:pt x="2285327" y="2737608"/>
                  </a:lnTo>
                  <a:lnTo>
                    <a:pt x="2284452" y="2724782"/>
                  </a:lnTo>
                  <a:close/>
                </a:path>
                <a:path w="3122929" h="3613150" extrusionOk="0">
                  <a:moveTo>
                    <a:pt x="2286783" y="2712238"/>
                  </a:moveTo>
                  <a:lnTo>
                    <a:pt x="2236163" y="2707789"/>
                  </a:lnTo>
                  <a:lnTo>
                    <a:pt x="2234103" y="2720356"/>
                  </a:lnTo>
                  <a:lnTo>
                    <a:pt x="2284226" y="2724762"/>
                  </a:lnTo>
                  <a:lnTo>
                    <a:pt x="2286783" y="2712238"/>
                  </a:lnTo>
                  <a:close/>
                </a:path>
                <a:path w="3122929" h="3613150" extrusionOk="0">
                  <a:moveTo>
                    <a:pt x="2303638" y="2688221"/>
                  </a:moveTo>
                  <a:lnTo>
                    <a:pt x="2247960" y="2683328"/>
                  </a:lnTo>
                  <a:lnTo>
                    <a:pt x="2245810" y="2695887"/>
                  </a:lnTo>
                  <a:lnTo>
                    <a:pt x="2240617" y="2695431"/>
                  </a:lnTo>
                  <a:lnTo>
                    <a:pt x="2236660" y="2707832"/>
                  </a:lnTo>
                  <a:lnTo>
                    <a:pt x="2299653" y="2713369"/>
                  </a:lnTo>
                  <a:lnTo>
                    <a:pt x="2303745" y="2700980"/>
                  </a:lnTo>
                  <a:lnTo>
                    <a:pt x="2303638" y="2688221"/>
                  </a:lnTo>
                  <a:close/>
                </a:path>
                <a:path w="3122929" h="3613150" extrusionOk="0">
                  <a:moveTo>
                    <a:pt x="2310394" y="2676066"/>
                  </a:moveTo>
                  <a:lnTo>
                    <a:pt x="2257607" y="2671426"/>
                  </a:lnTo>
                  <a:lnTo>
                    <a:pt x="2250263" y="2683530"/>
                  </a:lnTo>
                  <a:lnTo>
                    <a:pt x="2305128" y="2688352"/>
                  </a:lnTo>
                  <a:lnTo>
                    <a:pt x="2310394" y="2676066"/>
                  </a:lnTo>
                  <a:close/>
                </a:path>
                <a:path w="3122929" h="3613150" extrusionOk="0">
                  <a:moveTo>
                    <a:pt x="1311562" y="2575524"/>
                  </a:moveTo>
                  <a:lnTo>
                    <a:pt x="1289718" y="2573603"/>
                  </a:lnTo>
                  <a:lnTo>
                    <a:pt x="1294815" y="2586800"/>
                  </a:lnTo>
                  <a:lnTo>
                    <a:pt x="1302717" y="2587495"/>
                  </a:lnTo>
                  <a:lnTo>
                    <a:pt x="1311562" y="2575524"/>
                  </a:lnTo>
                  <a:close/>
                </a:path>
                <a:path w="3122929" h="3613150" extrusionOk="0">
                  <a:moveTo>
                    <a:pt x="1343815" y="2578358"/>
                  </a:moveTo>
                  <a:lnTo>
                    <a:pt x="1328416" y="2577005"/>
                  </a:lnTo>
                  <a:lnTo>
                    <a:pt x="1336968" y="2590506"/>
                  </a:lnTo>
                  <a:lnTo>
                    <a:pt x="1343815" y="2578358"/>
                  </a:lnTo>
                  <a:close/>
                </a:path>
                <a:path w="3122929" h="3613150" extrusionOk="0">
                  <a:moveTo>
                    <a:pt x="1359845" y="2579767"/>
                  </a:moveTo>
                  <a:lnTo>
                    <a:pt x="1343815" y="2578358"/>
                  </a:lnTo>
                  <a:lnTo>
                    <a:pt x="1346450" y="2591339"/>
                  </a:lnTo>
                  <a:lnTo>
                    <a:pt x="1355030" y="2592093"/>
                  </a:lnTo>
                  <a:lnTo>
                    <a:pt x="1359845" y="2579767"/>
                  </a:lnTo>
                  <a:close/>
                </a:path>
                <a:path w="3122929" h="3613150" extrusionOk="0">
                  <a:moveTo>
                    <a:pt x="1409968" y="2584173"/>
                  </a:moveTo>
                  <a:lnTo>
                    <a:pt x="1385945" y="2582062"/>
                  </a:lnTo>
                  <a:lnTo>
                    <a:pt x="1389393" y="2595114"/>
                  </a:lnTo>
                  <a:lnTo>
                    <a:pt x="1402543" y="2596269"/>
                  </a:lnTo>
                  <a:lnTo>
                    <a:pt x="1409968" y="2584173"/>
                  </a:lnTo>
                  <a:close/>
                </a:path>
                <a:path w="3122929" h="3613150" extrusionOk="0">
                  <a:moveTo>
                    <a:pt x="1451557" y="2587829"/>
                  </a:moveTo>
                  <a:lnTo>
                    <a:pt x="1424418" y="2585443"/>
                  </a:lnTo>
                  <a:lnTo>
                    <a:pt x="1424525" y="2598202"/>
                  </a:lnTo>
                  <a:lnTo>
                    <a:pt x="1444710" y="2599976"/>
                  </a:lnTo>
                  <a:lnTo>
                    <a:pt x="1451557" y="2587829"/>
                  </a:lnTo>
                  <a:close/>
                </a:path>
                <a:path w="3122929" h="3613150" extrusionOk="0">
                  <a:moveTo>
                    <a:pt x="1474676" y="2589861"/>
                  </a:moveTo>
                  <a:lnTo>
                    <a:pt x="1461220" y="2588678"/>
                  </a:lnTo>
                  <a:lnTo>
                    <a:pt x="1465482" y="2601801"/>
                  </a:lnTo>
                  <a:lnTo>
                    <a:pt x="1472706" y="2602437"/>
                  </a:lnTo>
                  <a:lnTo>
                    <a:pt x="1474676" y="2589861"/>
                  </a:lnTo>
                  <a:close/>
                </a:path>
                <a:path w="3122929" h="3613150" extrusionOk="0">
                  <a:moveTo>
                    <a:pt x="1496641" y="2591791"/>
                  </a:moveTo>
                  <a:lnTo>
                    <a:pt x="1474676" y="2589861"/>
                  </a:lnTo>
                  <a:lnTo>
                    <a:pt x="1480017" y="2603079"/>
                  </a:lnTo>
                  <a:lnTo>
                    <a:pt x="1487964" y="2603778"/>
                  </a:lnTo>
                  <a:lnTo>
                    <a:pt x="1496641" y="2591791"/>
                  </a:lnTo>
                  <a:close/>
                </a:path>
                <a:path w="3122929" h="3613150" extrusionOk="0">
                  <a:moveTo>
                    <a:pt x="1528773" y="2594616"/>
                  </a:moveTo>
                  <a:lnTo>
                    <a:pt x="1513420" y="2593266"/>
                  </a:lnTo>
                  <a:lnTo>
                    <a:pt x="1522333" y="2606798"/>
                  </a:lnTo>
                  <a:lnTo>
                    <a:pt x="1528773" y="2594616"/>
                  </a:lnTo>
                  <a:close/>
                </a:path>
                <a:path w="3122929" h="3613150" extrusionOk="0">
                  <a:moveTo>
                    <a:pt x="2272040" y="2659946"/>
                  </a:moveTo>
                  <a:lnTo>
                    <a:pt x="2268219" y="2672359"/>
                  </a:lnTo>
                  <a:lnTo>
                    <a:pt x="2280230" y="2673415"/>
                  </a:lnTo>
                  <a:lnTo>
                    <a:pt x="2272040" y="2659946"/>
                  </a:lnTo>
                  <a:close/>
                </a:path>
                <a:path w="3122929" h="3613150" extrusionOk="0">
                  <a:moveTo>
                    <a:pt x="2324285" y="2664538"/>
                  </a:moveTo>
                  <a:lnTo>
                    <a:pt x="2272401" y="2659978"/>
                  </a:lnTo>
                  <a:lnTo>
                    <a:pt x="2280230" y="2673415"/>
                  </a:lnTo>
                  <a:lnTo>
                    <a:pt x="2320780" y="2676979"/>
                  </a:lnTo>
                  <a:lnTo>
                    <a:pt x="2324285" y="2664538"/>
                  </a:lnTo>
                  <a:close/>
                </a:path>
                <a:path w="3122929" h="3613150" extrusionOk="0">
                  <a:moveTo>
                    <a:pt x="1160465" y="2549494"/>
                  </a:moveTo>
                  <a:lnTo>
                    <a:pt x="1145112" y="2548144"/>
                  </a:lnTo>
                  <a:lnTo>
                    <a:pt x="1153121" y="2561597"/>
                  </a:lnTo>
                  <a:lnTo>
                    <a:pt x="1160465" y="2549494"/>
                  </a:lnTo>
                  <a:close/>
                </a:path>
                <a:path w="3122929" h="3613150" extrusionOk="0">
                  <a:moveTo>
                    <a:pt x="1180017" y="2551212"/>
                  </a:moveTo>
                  <a:lnTo>
                    <a:pt x="1163942" y="2549799"/>
                  </a:lnTo>
                  <a:lnTo>
                    <a:pt x="1167074" y="2562824"/>
                  </a:lnTo>
                  <a:lnTo>
                    <a:pt x="1175293" y="2563546"/>
                  </a:lnTo>
                  <a:lnTo>
                    <a:pt x="1180017" y="2551212"/>
                  </a:lnTo>
                  <a:close/>
                </a:path>
                <a:path w="3122929" h="3613150" extrusionOk="0">
                  <a:moveTo>
                    <a:pt x="1229310" y="2542796"/>
                  </a:moveTo>
                  <a:lnTo>
                    <a:pt x="1094746" y="2530968"/>
                  </a:lnTo>
                  <a:lnTo>
                    <a:pt x="1098736" y="2544068"/>
                  </a:lnTo>
                  <a:lnTo>
                    <a:pt x="1201466" y="2553098"/>
                  </a:lnTo>
                  <a:lnTo>
                    <a:pt x="1201393" y="2565840"/>
                  </a:lnTo>
                  <a:lnTo>
                    <a:pt x="1225325" y="2567944"/>
                  </a:lnTo>
                  <a:lnTo>
                    <a:pt x="1227068" y="2556949"/>
                  </a:lnTo>
                  <a:lnTo>
                    <a:pt x="1226708" y="2555316"/>
                  </a:lnTo>
                  <a:lnTo>
                    <a:pt x="1229310" y="2542796"/>
                  </a:lnTo>
                  <a:close/>
                </a:path>
                <a:path w="3122929" h="3613150" extrusionOk="0">
                  <a:moveTo>
                    <a:pt x="1595299" y="2574965"/>
                  </a:moveTo>
                  <a:lnTo>
                    <a:pt x="1229310" y="2542796"/>
                  </a:lnTo>
                  <a:lnTo>
                    <a:pt x="1227068" y="2556949"/>
                  </a:lnTo>
                  <a:lnTo>
                    <a:pt x="1229570" y="2568317"/>
                  </a:lnTo>
                  <a:lnTo>
                    <a:pt x="1594565" y="2600399"/>
                  </a:lnTo>
                  <a:lnTo>
                    <a:pt x="1595407" y="2587723"/>
                  </a:lnTo>
                  <a:lnTo>
                    <a:pt x="1594684" y="2587660"/>
                  </a:lnTo>
                  <a:lnTo>
                    <a:pt x="1595299" y="2574965"/>
                  </a:lnTo>
                  <a:close/>
                </a:path>
                <a:path w="3122929" h="3613150" extrusionOk="0">
                  <a:moveTo>
                    <a:pt x="1637266" y="2591403"/>
                  </a:moveTo>
                  <a:lnTo>
                    <a:pt x="1595407" y="2587723"/>
                  </a:lnTo>
                  <a:lnTo>
                    <a:pt x="1598855" y="2600776"/>
                  </a:lnTo>
                  <a:lnTo>
                    <a:pt x="1630690" y="2603574"/>
                  </a:lnTo>
                  <a:lnTo>
                    <a:pt x="1637266" y="2591403"/>
                  </a:lnTo>
                  <a:close/>
                </a:path>
                <a:path w="3122929" h="3613150" extrusionOk="0">
                  <a:moveTo>
                    <a:pt x="2332080" y="2652474"/>
                  </a:moveTo>
                  <a:lnTo>
                    <a:pt x="2273920" y="2647362"/>
                  </a:lnTo>
                  <a:lnTo>
                    <a:pt x="2273620" y="2660085"/>
                  </a:lnTo>
                  <a:lnTo>
                    <a:pt x="2330427" y="2665078"/>
                  </a:lnTo>
                  <a:lnTo>
                    <a:pt x="2332080" y="2652474"/>
                  </a:lnTo>
                  <a:close/>
                </a:path>
                <a:path w="3122929" h="3613150" extrusionOk="0">
                  <a:moveTo>
                    <a:pt x="1229310" y="2542796"/>
                  </a:moveTo>
                  <a:lnTo>
                    <a:pt x="1226708" y="2555316"/>
                  </a:lnTo>
                  <a:lnTo>
                    <a:pt x="1227068" y="2556949"/>
                  </a:lnTo>
                  <a:lnTo>
                    <a:pt x="1229310" y="2542796"/>
                  </a:lnTo>
                  <a:close/>
                </a:path>
                <a:path w="3122929" h="3613150" extrusionOk="0">
                  <a:moveTo>
                    <a:pt x="1730767" y="2586872"/>
                  </a:moveTo>
                  <a:lnTo>
                    <a:pt x="1595299" y="2574965"/>
                  </a:lnTo>
                  <a:lnTo>
                    <a:pt x="1594684" y="2587660"/>
                  </a:lnTo>
                  <a:lnTo>
                    <a:pt x="1726585" y="2599254"/>
                  </a:lnTo>
                  <a:lnTo>
                    <a:pt x="1730767" y="2586872"/>
                  </a:lnTo>
                  <a:close/>
                </a:path>
                <a:path w="3122929" h="3613150" extrusionOk="0">
                  <a:moveTo>
                    <a:pt x="2349990" y="2641300"/>
                  </a:moveTo>
                  <a:lnTo>
                    <a:pt x="2281895" y="2635314"/>
                  </a:lnTo>
                  <a:lnTo>
                    <a:pt x="2278842" y="2647795"/>
                  </a:lnTo>
                  <a:lnTo>
                    <a:pt x="2344634" y="2653578"/>
                  </a:lnTo>
                  <a:lnTo>
                    <a:pt x="2349990" y="2641300"/>
                  </a:lnTo>
                  <a:close/>
                </a:path>
                <a:path w="3122929" h="3613150" extrusionOk="0">
                  <a:moveTo>
                    <a:pt x="1046322" y="2513963"/>
                  </a:moveTo>
                  <a:lnTo>
                    <a:pt x="1025737" y="2512154"/>
                  </a:lnTo>
                  <a:lnTo>
                    <a:pt x="1030630" y="2525333"/>
                  </a:lnTo>
                  <a:lnTo>
                    <a:pt x="1044532" y="2526555"/>
                  </a:lnTo>
                  <a:lnTo>
                    <a:pt x="1046322" y="2513963"/>
                  </a:lnTo>
                  <a:close/>
                </a:path>
                <a:path w="3122929" h="3613150" extrusionOk="0">
                  <a:moveTo>
                    <a:pt x="1778418" y="2565563"/>
                  </a:moveTo>
                  <a:lnTo>
                    <a:pt x="1006342" y="2497700"/>
                  </a:lnTo>
                  <a:lnTo>
                    <a:pt x="1009384" y="2510716"/>
                  </a:lnTo>
                  <a:lnTo>
                    <a:pt x="1046322" y="2513963"/>
                  </a:lnTo>
                  <a:lnTo>
                    <a:pt x="1048777" y="2526928"/>
                  </a:lnTo>
                  <a:lnTo>
                    <a:pt x="1780213" y="2591218"/>
                  </a:lnTo>
                  <a:lnTo>
                    <a:pt x="1778418" y="2565563"/>
                  </a:lnTo>
                  <a:close/>
                </a:path>
                <a:path w="3122929" h="3613150" extrusionOk="0">
                  <a:moveTo>
                    <a:pt x="2370429" y="2630347"/>
                  </a:moveTo>
                  <a:lnTo>
                    <a:pt x="2293032" y="2623544"/>
                  </a:lnTo>
                  <a:lnTo>
                    <a:pt x="2290249" y="2636049"/>
                  </a:lnTo>
                  <a:lnTo>
                    <a:pt x="2367556" y="2642844"/>
                  </a:lnTo>
                  <a:lnTo>
                    <a:pt x="2370429" y="2630347"/>
                  </a:lnTo>
                  <a:close/>
                </a:path>
                <a:path w="3122929" h="3613150" extrusionOk="0">
                  <a:moveTo>
                    <a:pt x="981596" y="2495525"/>
                  </a:moveTo>
                  <a:lnTo>
                    <a:pt x="966514" y="2494199"/>
                  </a:lnTo>
                  <a:lnTo>
                    <a:pt x="973711" y="2507581"/>
                  </a:lnTo>
                  <a:lnTo>
                    <a:pt x="981596" y="2495525"/>
                  </a:lnTo>
                  <a:close/>
                </a:path>
                <a:path w="3122929" h="3613150" extrusionOk="0">
                  <a:moveTo>
                    <a:pt x="1003678" y="2497466"/>
                  </a:moveTo>
                  <a:lnTo>
                    <a:pt x="981596" y="2495525"/>
                  </a:lnTo>
                  <a:lnTo>
                    <a:pt x="983645" y="2508454"/>
                  </a:lnTo>
                  <a:lnTo>
                    <a:pt x="999766" y="2509871"/>
                  </a:lnTo>
                  <a:lnTo>
                    <a:pt x="1003678" y="2497466"/>
                  </a:lnTo>
                  <a:close/>
                </a:path>
                <a:path w="3122929" h="3613150" extrusionOk="0">
                  <a:moveTo>
                    <a:pt x="1845520" y="2571461"/>
                  </a:moveTo>
                  <a:lnTo>
                    <a:pt x="1778418" y="2565563"/>
                  </a:lnTo>
                  <a:lnTo>
                    <a:pt x="1780693" y="2578512"/>
                  </a:lnTo>
                  <a:lnTo>
                    <a:pt x="1843550" y="2584036"/>
                  </a:lnTo>
                  <a:lnTo>
                    <a:pt x="1845520" y="2571461"/>
                  </a:lnTo>
                  <a:close/>
                </a:path>
                <a:path w="3122929" h="3613150" extrusionOk="0">
                  <a:moveTo>
                    <a:pt x="1861053" y="2572826"/>
                  </a:moveTo>
                  <a:lnTo>
                    <a:pt x="1846287" y="2571528"/>
                  </a:lnTo>
                  <a:lnTo>
                    <a:pt x="1852173" y="2584794"/>
                  </a:lnTo>
                  <a:lnTo>
                    <a:pt x="1861053" y="2572826"/>
                  </a:lnTo>
                  <a:close/>
                </a:path>
                <a:path w="3122929" h="3613150" extrusionOk="0">
                  <a:moveTo>
                    <a:pt x="2392990" y="2619581"/>
                  </a:moveTo>
                  <a:lnTo>
                    <a:pt x="2307194" y="2612040"/>
                  </a:lnTo>
                  <a:lnTo>
                    <a:pt x="2302424" y="2624370"/>
                  </a:lnTo>
                  <a:lnTo>
                    <a:pt x="2387905" y="2631883"/>
                  </a:lnTo>
                  <a:lnTo>
                    <a:pt x="2392990" y="2619581"/>
                  </a:lnTo>
                  <a:close/>
                </a:path>
                <a:path w="3122929" h="3613150" extrusionOk="0">
                  <a:moveTo>
                    <a:pt x="1899600" y="2563465"/>
                  </a:moveTo>
                  <a:lnTo>
                    <a:pt x="935467" y="2478721"/>
                  </a:lnTo>
                  <a:lnTo>
                    <a:pt x="941893" y="2492035"/>
                  </a:lnTo>
                  <a:lnTo>
                    <a:pt x="1894695" y="2575783"/>
                  </a:lnTo>
                  <a:lnTo>
                    <a:pt x="1899600" y="2563465"/>
                  </a:lnTo>
                  <a:close/>
                </a:path>
                <a:path w="3122929" h="3613150" extrusionOk="0">
                  <a:moveTo>
                    <a:pt x="2422099" y="2609391"/>
                  </a:moveTo>
                  <a:lnTo>
                    <a:pt x="2320272" y="2600441"/>
                  </a:lnTo>
                  <a:lnTo>
                    <a:pt x="2316722" y="2612878"/>
                  </a:lnTo>
                  <a:lnTo>
                    <a:pt x="2418684" y="2621840"/>
                  </a:lnTo>
                  <a:lnTo>
                    <a:pt x="2422099" y="2609391"/>
                  </a:lnTo>
                  <a:close/>
                </a:path>
                <a:path w="3122929" h="3613150" extrusionOk="0">
                  <a:moveTo>
                    <a:pt x="1919045" y="2552425"/>
                  </a:moveTo>
                  <a:lnTo>
                    <a:pt x="914596" y="2464138"/>
                  </a:lnTo>
                  <a:lnTo>
                    <a:pt x="917548" y="2477146"/>
                  </a:lnTo>
                  <a:lnTo>
                    <a:pt x="1915585" y="2564870"/>
                  </a:lnTo>
                  <a:lnTo>
                    <a:pt x="1919045" y="2552425"/>
                  </a:lnTo>
                  <a:close/>
                </a:path>
                <a:path w="3122929" h="3613150" extrusionOk="0">
                  <a:moveTo>
                    <a:pt x="2443667" y="2598538"/>
                  </a:moveTo>
                  <a:lnTo>
                    <a:pt x="2340034" y="2589429"/>
                  </a:lnTo>
                  <a:lnTo>
                    <a:pt x="2337838" y="2601985"/>
                  </a:lnTo>
                  <a:lnTo>
                    <a:pt x="2437226" y="2610721"/>
                  </a:lnTo>
                  <a:lnTo>
                    <a:pt x="2443667" y="2598538"/>
                  </a:lnTo>
                  <a:close/>
                </a:path>
                <a:path w="3122929" h="3613150" extrusionOk="0">
                  <a:moveTo>
                    <a:pt x="2465715" y="2600476"/>
                  </a:moveTo>
                  <a:lnTo>
                    <a:pt x="2444299" y="2598593"/>
                  </a:lnTo>
                  <a:lnTo>
                    <a:pt x="2445038" y="2611407"/>
                  </a:lnTo>
                  <a:lnTo>
                    <a:pt x="2457778" y="2612527"/>
                  </a:lnTo>
                  <a:lnTo>
                    <a:pt x="2465715" y="2600476"/>
                  </a:lnTo>
                  <a:close/>
                </a:path>
                <a:path w="3122929" h="3613150" extrusionOk="0">
                  <a:moveTo>
                    <a:pt x="1959128" y="2543200"/>
                  </a:moveTo>
                  <a:lnTo>
                    <a:pt x="880351" y="2448379"/>
                  </a:lnTo>
                  <a:lnTo>
                    <a:pt x="884161" y="2461463"/>
                  </a:lnTo>
                  <a:lnTo>
                    <a:pt x="1952043" y="2555326"/>
                  </a:lnTo>
                  <a:lnTo>
                    <a:pt x="1959128" y="2543200"/>
                  </a:lnTo>
                  <a:close/>
                </a:path>
                <a:path w="3122929" h="3613150" extrusionOk="0">
                  <a:moveTo>
                    <a:pt x="2518247" y="2592344"/>
                  </a:moveTo>
                  <a:lnTo>
                    <a:pt x="2358260" y="2578282"/>
                  </a:lnTo>
                  <a:lnTo>
                    <a:pt x="2353806" y="2590639"/>
                  </a:lnTo>
                  <a:lnTo>
                    <a:pt x="2511446" y="2604495"/>
                  </a:lnTo>
                  <a:lnTo>
                    <a:pt x="2518247" y="2592344"/>
                  </a:lnTo>
                  <a:close/>
                </a:path>
                <a:path w="3122929" h="3613150" extrusionOk="0">
                  <a:moveTo>
                    <a:pt x="881373" y="2435720"/>
                  </a:moveTo>
                  <a:lnTo>
                    <a:pt x="851209" y="2433068"/>
                  </a:lnTo>
                  <a:lnTo>
                    <a:pt x="852875" y="2445964"/>
                  </a:lnTo>
                  <a:lnTo>
                    <a:pt x="872268" y="2447668"/>
                  </a:lnTo>
                  <a:lnTo>
                    <a:pt x="881373" y="2435720"/>
                  </a:lnTo>
                  <a:close/>
                </a:path>
                <a:path w="3122929" h="3613150" extrusionOk="0">
                  <a:moveTo>
                    <a:pt x="1956942" y="2530258"/>
                  </a:moveTo>
                  <a:lnTo>
                    <a:pt x="881373" y="2435720"/>
                  </a:lnTo>
                  <a:lnTo>
                    <a:pt x="873488" y="2447776"/>
                  </a:lnTo>
                  <a:lnTo>
                    <a:pt x="1962604" y="2543505"/>
                  </a:lnTo>
                  <a:lnTo>
                    <a:pt x="1956942" y="2530258"/>
                  </a:lnTo>
                  <a:close/>
                </a:path>
                <a:path w="3122929" h="3613150" extrusionOk="0">
                  <a:moveTo>
                    <a:pt x="1956942" y="2530258"/>
                  </a:moveTo>
                  <a:lnTo>
                    <a:pt x="1962604" y="2543505"/>
                  </a:lnTo>
                  <a:lnTo>
                    <a:pt x="1963823" y="2543612"/>
                  </a:lnTo>
                  <a:lnTo>
                    <a:pt x="1956942" y="2530258"/>
                  </a:lnTo>
                  <a:close/>
                </a:path>
                <a:path w="3122929" h="3613150" extrusionOk="0">
                  <a:moveTo>
                    <a:pt x="1982817" y="2532533"/>
                  </a:moveTo>
                  <a:lnTo>
                    <a:pt x="1956942" y="2530258"/>
                  </a:lnTo>
                  <a:lnTo>
                    <a:pt x="1963823" y="2543612"/>
                  </a:lnTo>
                  <a:lnTo>
                    <a:pt x="1980485" y="2545077"/>
                  </a:lnTo>
                  <a:lnTo>
                    <a:pt x="1982817" y="2532533"/>
                  </a:lnTo>
                  <a:close/>
                </a:path>
                <a:path w="3122929" h="3613150" extrusionOk="0">
                  <a:moveTo>
                    <a:pt x="2627327" y="2589183"/>
                  </a:moveTo>
                  <a:lnTo>
                    <a:pt x="2386872" y="2568048"/>
                  </a:lnTo>
                  <a:lnTo>
                    <a:pt x="2381922" y="2580362"/>
                  </a:lnTo>
                  <a:lnTo>
                    <a:pt x="2622603" y="2601517"/>
                  </a:lnTo>
                  <a:lnTo>
                    <a:pt x="2627327" y="2589183"/>
                  </a:lnTo>
                  <a:close/>
                </a:path>
                <a:path w="3122929" h="3613150" extrusionOk="0">
                  <a:moveTo>
                    <a:pt x="2672750" y="2593175"/>
                  </a:moveTo>
                  <a:lnTo>
                    <a:pt x="2652614" y="2591406"/>
                  </a:lnTo>
                  <a:lnTo>
                    <a:pt x="2656860" y="2604528"/>
                  </a:lnTo>
                  <a:lnTo>
                    <a:pt x="2663982" y="2605154"/>
                  </a:lnTo>
                  <a:lnTo>
                    <a:pt x="2672750" y="2593175"/>
                  </a:lnTo>
                  <a:close/>
                </a:path>
                <a:path w="3122929" h="3613150" extrusionOk="0">
                  <a:moveTo>
                    <a:pt x="2004791" y="2521715"/>
                  </a:moveTo>
                  <a:lnTo>
                    <a:pt x="838006" y="2419159"/>
                  </a:lnTo>
                  <a:lnTo>
                    <a:pt x="839920" y="2432076"/>
                  </a:lnTo>
                  <a:lnTo>
                    <a:pt x="1999795" y="2534025"/>
                  </a:lnTo>
                  <a:lnTo>
                    <a:pt x="2004791" y="2521715"/>
                  </a:lnTo>
                  <a:close/>
                </a:path>
                <a:path w="3122929" h="3613150" extrusionOk="0">
                  <a:moveTo>
                    <a:pt x="2738349" y="2586192"/>
                  </a:moveTo>
                  <a:lnTo>
                    <a:pt x="2407491" y="2557111"/>
                  </a:lnTo>
                  <a:lnTo>
                    <a:pt x="2401999" y="2569377"/>
                  </a:lnTo>
                  <a:lnTo>
                    <a:pt x="2735385" y="2598681"/>
                  </a:lnTo>
                  <a:lnTo>
                    <a:pt x="2738349" y="2586192"/>
                  </a:lnTo>
                  <a:close/>
                </a:path>
                <a:path w="3122929" h="3613150" extrusionOk="0">
                  <a:moveTo>
                    <a:pt x="2048829" y="2500088"/>
                  </a:moveTo>
                  <a:lnTo>
                    <a:pt x="797061" y="2390062"/>
                  </a:lnTo>
                  <a:lnTo>
                    <a:pt x="801323" y="2403186"/>
                  </a:lnTo>
                  <a:lnTo>
                    <a:pt x="805991" y="2416345"/>
                  </a:lnTo>
                  <a:lnTo>
                    <a:pt x="814960" y="2404384"/>
                  </a:lnTo>
                  <a:lnTo>
                    <a:pt x="2045279" y="2512525"/>
                  </a:lnTo>
                  <a:lnTo>
                    <a:pt x="2048829" y="2500088"/>
                  </a:lnTo>
                  <a:close/>
                </a:path>
                <a:path w="3122929" h="3613150" extrusionOk="0">
                  <a:moveTo>
                    <a:pt x="2037557" y="2511846"/>
                  </a:moveTo>
                  <a:lnTo>
                    <a:pt x="814960" y="2404384"/>
                  </a:lnTo>
                  <a:lnTo>
                    <a:pt x="816061" y="2417230"/>
                  </a:lnTo>
                  <a:lnTo>
                    <a:pt x="2031297" y="2524045"/>
                  </a:lnTo>
                  <a:lnTo>
                    <a:pt x="2037557" y="2511846"/>
                  </a:lnTo>
                  <a:close/>
                </a:path>
                <a:path w="3122929" h="3613150" extrusionOk="0">
                  <a:moveTo>
                    <a:pt x="2780101" y="2577113"/>
                  </a:moveTo>
                  <a:lnTo>
                    <a:pt x="2477105" y="2550481"/>
                  </a:lnTo>
                  <a:lnTo>
                    <a:pt x="2474186" y="2562973"/>
                  </a:lnTo>
                  <a:lnTo>
                    <a:pt x="2770906" y="2589054"/>
                  </a:lnTo>
                  <a:lnTo>
                    <a:pt x="2780101" y="2577113"/>
                  </a:lnTo>
                  <a:close/>
                </a:path>
                <a:path w="3122929" h="3613150" extrusionOk="0">
                  <a:moveTo>
                    <a:pt x="2792908" y="2565490"/>
                  </a:moveTo>
                  <a:lnTo>
                    <a:pt x="2527482" y="2542160"/>
                  </a:lnTo>
                  <a:lnTo>
                    <a:pt x="2522893" y="2554506"/>
                  </a:lnTo>
                  <a:lnTo>
                    <a:pt x="2785971" y="2577629"/>
                  </a:lnTo>
                  <a:lnTo>
                    <a:pt x="2792908" y="2565490"/>
                  </a:lnTo>
                  <a:close/>
                </a:path>
                <a:path w="3122929" h="3613150" extrusionOk="0">
                  <a:moveTo>
                    <a:pt x="2062901" y="2488576"/>
                  </a:moveTo>
                  <a:lnTo>
                    <a:pt x="781466" y="2375942"/>
                  </a:lnTo>
                  <a:lnTo>
                    <a:pt x="784418" y="2388951"/>
                  </a:lnTo>
                  <a:lnTo>
                    <a:pt x="2057589" y="2500858"/>
                  </a:lnTo>
                  <a:lnTo>
                    <a:pt x="2062901" y="2488576"/>
                  </a:lnTo>
                  <a:close/>
                </a:path>
                <a:path w="3122929" h="3613150" extrusionOk="0">
                  <a:moveTo>
                    <a:pt x="2640397" y="2539336"/>
                  </a:moveTo>
                  <a:lnTo>
                    <a:pt x="2625016" y="2537984"/>
                  </a:lnTo>
                  <a:lnTo>
                    <a:pt x="2617162" y="2550042"/>
                  </a:lnTo>
                  <a:lnTo>
                    <a:pt x="2645113" y="2552499"/>
                  </a:lnTo>
                  <a:lnTo>
                    <a:pt x="2640397" y="2539336"/>
                  </a:lnTo>
                  <a:close/>
                </a:path>
                <a:path w="3122929" h="3613150" extrusionOk="0">
                  <a:moveTo>
                    <a:pt x="2664242" y="2541432"/>
                  </a:moveTo>
                  <a:lnTo>
                    <a:pt x="2650696" y="2540241"/>
                  </a:lnTo>
                  <a:lnTo>
                    <a:pt x="2645113" y="2552499"/>
                  </a:lnTo>
                  <a:lnTo>
                    <a:pt x="2668639" y="2554567"/>
                  </a:lnTo>
                  <a:lnTo>
                    <a:pt x="2664242" y="2541432"/>
                  </a:lnTo>
                  <a:close/>
                </a:path>
                <a:path w="3122929" h="3613150" extrusionOk="0">
                  <a:moveTo>
                    <a:pt x="2796052" y="2553017"/>
                  </a:moveTo>
                  <a:lnTo>
                    <a:pt x="2696393" y="2544258"/>
                  </a:lnTo>
                  <a:lnTo>
                    <a:pt x="2692482" y="2556663"/>
                  </a:lnTo>
                  <a:lnTo>
                    <a:pt x="2796295" y="2565788"/>
                  </a:lnTo>
                  <a:lnTo>
                    <a:pt x="2796052" y="2553017"/>
                  </a:lnTo>
                  <a:close/>
                </a:path>
                <a:path w="3122929" h="3613150" extrusionOk="0">
                  <a:moveTo>
                    <a:pt x="2074308" y="2476830"/>
                  </a:moveTo>
                  <a:lnTo>
                    <a:pt x="773908" y="2362529"/>
                  </a:lnTo>
                  <a:lnTo>
                    <a:pt x="773699" y="2375260"/>
                  </a:lnTo>
                  <a:lnTo>
                    <a:pt x="2072519" y="2489421"/>
                  </a:lnTo>
                  <a:lnTo>
                    <a:pt x="2074308" y="2476830"/>
                  </a:lnTo>
                  <a:close/>
                </a:path>
                <a:path w="3122929" h="3613150" extrusionOk="0">
                  <a:moveTo>
                    <a:pt x="2808770" y="2541386"/>
                  </a:moveTo>
                  <a:lnTo>
                    <a:pt x="2743790" y="2535675"/>
                  </a:lnTo>
                  <a:lnTo>
                    <a:pt x="2741911" y="2548258"/>
                  </a:lnTo>
                  <a:lnTo>
                    <a:pt x="2805896" y="2553883"/>
                  </a:lnTo>
                  <a:lnTo>
                    <a:pt x="2808770" y="2541386"/>
                  </a:lnTo>
                  <a:close/>
                </a:path>
                <a:path w="3122929" h="3613150" extrusionOk="0">
                  <a:moveTo>
                    <a:pt x="2087793" y="2465266"/>
                  </a:moveTo>
                  <a:lnTo>
                    <a:pt x="766034" y="2349088"/>
                  </a:lnTo>
                  <a:lnTo>
                    <a:pt x="767721" y="2361985"/>
                  </a:lnTo>
                  <a:lnTo>
                    <a:pt x="2084694" y="2477743"/>
                  </a:lnTo>
                  <a:lnTo>
                    <a:pt x="2087793" y="2465266"/>
                  </a:lnTo>
                  <a:close/>
                </a:path>
                <a:path w="3122929" h="3613150" extrusionOk="0">
                  <a:moveTo>
                    <a:pt x="2817739" y="2529426"/>
                  </a:moveTo>
                  <a:lnTo>
                    <a:pt x="2760210" y="2524369"/>
                  </a:lnTo>
                  <a:lnTo>
                    <a:pt x="2758285" y="2536949"/>
                  </a:lnTo>
                  <a:lnTo>
                    <a:pt x="2813646" y="2541815"/>
                  </a:lnTo>
                  <a:lnTo>
                    <a:pt x="2817739" y="2529426"/>
                  </a:lnTo>
                  <a:close/>
                </a:path>
                <a:path w="3122929" h="3613150" extrusionOk="0">
                  <a:moveTo>
                    <a:pt x="2087325" y="2452476"/>
                  </a:moveTo>
                  <a:lnTo>
                    <a:pt x="755766" y="2335437"/>
                  </a:lnTo>
                  <a:lnTo>
                    <a:pt x="760705" y="2348620"/>
                  </a:lnTo>
                  <a:lnTo>
                    <a:pt x="2086213" y="2465127"/>
                  </a:lnTo>
                  <a:lnTo>
                    <a:pt x="2087325" y="2452476"/>
                  </a:lnTo>
                  <a:close/>
                </a:path>
                <a:path w="3122929" h="3613150" extrusionOk="0">
                  <a:moveTo>
                    <a:pt x="2817361" y="2516643"/>
                  </a:moveTo>
                  <a:lnTo>
                    <a:pt x="2769315" y="2512420"/>
                  </a:lnTo>
                  <a:lnTo>
                    <a:pt x="2769241" y="2525163"/>
                  </a:lnTo>
                  <a:lnTo>
                    <a:pt x="2818281" y="2529473"/>
                  </a:lnTo>
                  <a:lnTo>
                    <a:pt x="2817361" y="2516643"/>
                  </a:lnTo>
                  <a:close/>
                </a:path>
                <a:path w="3122929" h="3613150" extrusionOk="0">
                  <a:moveTo>
                    <a:pt x="2098461" y="2440706"/>
                  </a:moveTo>
                  <a:lnTo>
                    <a:pt x="751279" y="2322293"/>
                  </a:lnTo>
                  <a:lnTo>
                    <a:pt x="751702" y="2335079"/>
                  </a:lnTo>
                  <a:lnTo>
                    <a:pt x="2096401" y="2453274"/>
                  </a:lnTo>
                  <a:lnTo>
                    <a:pt x="2098461" y="2440706"/>
                  </a:lnTo>
                  <a:close/>
                </a:path>
                <a:path w="3122929" h="3613150" extrusionOk="0">
                  <a:moveTo>
                    <a:pt x="2822113" y="2491563"/>
                  </a:moveTo>
                  <a:lnTo>
                    <a:pt x="2763320" y="2486395"/>
                  </a:lnTo>
                  <a:lnTo>
                    <a:pt x="2765685" y="2499352"/>
                  </a:lnTo>
                  <a:lnTo>
                    <a:pt x="2772594" y="2499960"/>
                  </a:lnTo>
                  <a:lnTo>
                    <a:pt x="2769540" y="2512440"/>
                  </a:lnTo>
                  <a:lnTo>
                    <a:pt x="2820612" y="2516929"/>
                  </a:lnTo>
                  <a:lnTo>
                    <a:pt x="2822943" y="2504385"/>
                  </a:lnTo>
                  <a:lnTo>
                    <a:pt x="2822113" y="2491563"/>
                  </a:lnTo>
                  <a:close/>
                </a:path>
                <a:path w="3122929" h="3613150" extrusionOk="0">
                  <a:moveTo>
                    <a:pt x="2108785" y="2428864"/>
                  </a:moveTo>
                  <a:lnTo>
                    <a:pt x="752391" y="2309642"/>
                  </a:lnTo>
                  <a:lnTo>
                    <a:pt x="751731" y="2322333"/>
                  </a:lnTo>
                  <a:lnTo>
                    <a:pt x="2105054" y="2441285"/>
                  </a:lnTo>
                  <a:lnTo>
                    <a:pt x="2108785" y="2428864"/>
                  </a:lnTo>
                  <a:close/>
                </a:path>
                <a:path w="3122929" h="3613150" extrusionOk="0">
                  <a:moveTo>
                    <a:pt x="2110213" y="2416241"/>
                  </a:moveTo>
                  <a:lnTo>
                    <a:pt x="753097" y="2296955"/>
                  </a:lnTo>
                  <a:lnTo>
                    <a:pt x="751127" y="2309531"/>
                  </a:lnTo>
                  <a:lnTo>
                    <a:pt x="2109959" y="2428967"/>
                  </a:lnTo>
                  <a:lnTo>
                    <a:pt x="2110213" y="2416241"/>
                  </a:lnTo>
                  <a:close/>
                </a:path>
                <a:path w="3122929" h="3613150" extrusionOk="0">
                  <a:moveTo>
                    <a:pt x="2814855" y="2465427"/>
                  </a:moveTo>
                  <a:lnTo>
                    <a:pt x="2764461" y="2460998"/>
                  </a:lnTo>
                  <a:lnTo>
                    <a:pt x="2762671" y="2473589"/>
                  </a:lnTo>
                  <a:lnTo>
                    <a:pt x="2767503" y="2474014"/>
                  </a:lnTo>
                  <a:lnTo>
                    <a:pt x="2767113" y="2486729"/>
                  </a:lnTo>
                  <a:lnTo>
                    <a:pt x="2811727" y="2490650"/>
                  </a:lnTo>
                  <a:lnTo>
                    <a:pt x="2814871" y="2478178"/>
                  </a:lnTo>
                  <a:lnTo>
                    <a:pt x="2814855" y="2465427"/>
                  </a:lnTo>
                  <a:close/>
                </a:path>
                <a:path w="3122929" h="3613150" extrusionOk="0">
                  <a:moveTo>
                    <a:pt x="2108164" y="2403312"/>
                  </a:moveTo>
                  <a:lnTo>
                    <a:pt x="751996" y="2284109"/>
                  </a:lnTo>
                  <a:lnTo>
                    <a:pt x="751697" y="2296832"/>
                  </a:lnTo>
                  <a:lnTo>
                    <a:pt x="2104614" y="2415749"/>
                  </a:lnTo>
                  <a:lnTo>
                    <a:pt x="2108164" y="2403312"/>
                  </a:lnTo>
                  <a:close/>
                </a:path>
                <a:path w="3122929" h="3613150" extrusionOk="0">
                  <a:moveTo>
                    <a:pt x="2109683" y="2390696"/>
                  </a:moveTo>
                  <a:lnTo>
                    <a:pt x="753063" y="2271454"/>
                  </a:lnTo>
                  <a:lnTo>
                    <a:pt x="751138" y="2284034"/>
                  </a:lnTo>
                  <a:lnTo>
                    <a:pt x="2109158" y="2403399"/>
                  </a:lnTo>
                  <a:lnTo>
                    <a:pt x="2109683" y="2390696"/>
                  </a:lnTo>
                  <a:close/>
                </a:path>
                <a:path w="3122929" h="3613150" extrusionOk="0">
                  <a:moveTo>
                    <a:pt x="2815244" y="2452713"/>
                  </a:moveTo>
                  <a:lnTo>
                    <a:pt x="2766656" y="2448442"/>
                  </a:lnTo>
                  <a:lnTo>
                    <a:pt x="2766493" y="2461176"/>
                  </a:lnTo>
                  <a:lnTo>
                    <a:pt x="2812145" y="2465189"/>
                  </a:lnTo>
                  <a:lnTo>
                    <a:pt x="2815244" y="2452713"/>
                  </a:lnTo>
                  <a:close/>
                </a:path>
                <a:path w="3122929" h="3613150" extrusionOk="0">
                  <a:moveTo>
                    <a:pt x="2114272" y="2378351"/>
                  </a:moveTo>
                  <a:lnTo>
                    <a:pt x="756162" y="2258978"/>
                  </a:lnTo>
                  <a:lnTo>
                    <a:pt x="755547" y="2271672"/>
                  </a:lnTo>
                  <a:lnTo>
                    <a:pt x="2111579" y="2390863"/>
                  </a:lnTo>
                  <a:lnTo>
                    <a:pt x="2114272" y="2378351"/>
                  </a:lnTo>
                  <a:close/>
                </a:path>
                <a:path w="3122929" h="3613150" extrusionOk="0">
                  <a:moveTo>
                    <a:pt x="2811570" y="2439641"/>
                  </a:moveTo>
                  <a:lnTo>
                    <a:pt x="2752009" y="2434405"/>
                  </a:lnTo>
                  <a:lnTo>
                    <a:pt x="2752748" y="2447219"/>
                  </a:lnTo>
                  <a:lnTo>
                    <a:pt x="2811857" y="2452415"/>
                  </a:lnTo>
                  <a:lnTo>
                    <a:pt x="2811570" y="2439641"/>
                  </a:lnTo>
                  <a:close/>
                </a:path>
                <a:path w="3122929" h="3613150" extrusionOk="0">
                  <a:moveTo>
                    <a:pt x="2111997" y="2365402"/>
                  </a:moveTo>
                  <a:lnTo>
                    <a:pt x="754881" y="2246116"/>
                  </a:lnTo>
                  <a:lnTo>
                    <a:pt x="756207" y="2258982"/>
                  </a:lnTo>
                  <a:lnTo>
                    <a:pt x="2107950" y="2377795"/>
                  </a:lnTo>
                  <a:lnTo>
                    <a:pt x="2111997" y="2365402"/>
                  </a:lnTo>
                  <a:close/>
                </a:path>
                <a:path w="3122929" h="3613150" extrusionOk="0">
                  <a:moveTo>
                    <a:pt x="2798909" y="2425779"/>
                  </a:moveTo>
                  <a:lnTo>
                    <a:pt x="2747206" y="2421234"/>
                  </a:lnTo>
                  <a:lnTo>
                    <a:pt x="2747584" y="2434016"/>
                  </a:lnTo>
                  <a:lnTo>
                    <a:pt x="2797526" y="2438406"/>
                  </a:lnTo>
                  <a:lnTo>
                    <a:pt x="2798909" y="2425779"/>
                  </a:lnTo>
                  <a:close/>
                </a:path>
                <a:path w="3122929" h="3613150" extrusionOk="0">
                  <a:moveTo>
                    <a:pt x="2802025" y="2426053"/>
                  </a:moveTo>
                  <a:lnTo>
                    <a:pt x="2797526" y="2438406"/>
                  </a:lnTo>
                  <a:lnTo>
                    <a:pt x="2803396" y="2438922"/>
                  </a:lnTo>
                  <a:lnTo>
                    <a:pt x="2802025" y="2426053"/>
                  </a:lnTo>
                  <a:close/>
                </a:path>
                <a:path w="3122929" h="3613150" extrusionOk="0">
                  <a:moveTo>
                    <a:pt x="2112070" y="2352659"/>
                  </a:moveTo>
                  <a:lnTo>
                    <a:pt x="756399" y="2233501"/>
                  </a:lnTo>
                  <a:lnTo>
                    <a:pt x="754158" y="2246053"/>
                  </a:lnTo>
                  <a:lnTo>
                    <a:pt x="2112720" y="2365465"/>
                  </a:lnTo>
                  <a:lnTo>
                    <a:pt x="2112070" y="2352659"/>
                  </a:lnTo>
                  <a:close/>
                </a:path>
                <a:path w="3122929" h="3613150" extrusionOk="0">
                  <a:moveTo>
                    <a:pt x="2794196" y="2412616"/>
                  </a:moveTo>
                  <a:lnTo>
                    <a:pt x="2735358" y="2407444"/>
                  </a:lnTo>
                  <a:lnTo>
                    <a:pt x="2737271" y="2420361"/>
                  </a:lnTo>
                  <a:lnTo>
                    <a:pt x="2796967" y="2425608"/>
                  </a:lnTo>
                  <a:lnTo>
                    <a:pt x="2794196" y="2412616"/>
                  </a:lnTo>
                  <a:close/>
                </a:path>
                <a:path w="3122929" h="3613150" extrusionOk="0">
                  <a:moveTo>
                    <a:pt x="2113318" y="2340020"/>
                  </a:moveTo>
                  <a:lnTo>
                    <a:pt x="760853" y="2221143"/>
                  </a:lnTo>
                  <a:lnTo>
                    <a:pt x="756851" y="2233540"/>
                  </a:lnTo>
                  <a:lnTo>
                    <a:pt x="2112206" y="2352671"/>
                  </a:lnTo>
                  <a:lnTo>
                    <a:pt x="2113318" y="2340020"/>
                  </a:lnTo>
                  <a:close/>
                </a:path>
                <a:path w="3122929" h="3613150" extrusionOk="0">
                  <a:moveTo>
                    <a:pt x="2791876" y="2399663"/>
                  </a:moveTo>
                  <a:lnTo>
                    <a:pt x="2724278" y="2393721"/>
                  </a:lnTo>
                  <a:lnTo>
                    <a:pt x="2724114" y="2406456"/>
                  </a:lnTo>
                  <a:lnTo>
                    <a:pt x="2791803" y="2412405"/>
                  </a:lnTo>
                  <a:lnTo>
                    <a:pt x="2791876" y="2399663"/>
                  </a:lnTo>
                  <a:close/>
                </a:path>
                <a:path w="3122929" h="3613150" extrusionOk="0">
                  <a:moveTo>
                    <a:pt x="2107250" y="2326738"/>
                  </a:moveTo>
                  <a:lnTo>
                    <a:pt x="774202" y="2209567"/>
                  </a:lnTo>
                  <a:lnTo>
                    <a:pt x="769026" y="2221861"/>
                  </a:lnTo>
                  <a:lnTo>
                    <a:pt x="2110789" y="2339798"/>
                  </a:lnTo>
                  <a:lnTo>
                    <a:pt x="2107250" y="2326738"/>
                  </a:lnTo>
                  <a:close/>
                </a:path>
                <a:path w="3122929" h="3613150" extrusionOk="0">
                  <a:moveTo>
                    <a:pt x="2783009" y="2386134"/>
                  </a:moveTo>
                  <a:lnTo>
                    <a:pt x="2716765" y="2380312"/>
                  </a:lnTo>
                  <a:lnTo>
                    <a:pt x="2716421" y="2393030"/>
                  </a:lnTo>
                  <a:lnTo>
                    <a:pt x="2787948" y="2399317"/>
                  </a:lnTo>
                  <a:lnTo>
                    <a:pt x="2783009" y="2386134"/>
                  </a:lnTo>
                  <a:close/>
                </a:path>
                <a:path w="3122929" h="3613150" extrusionOk="0">
                  <a:moveTo>
                    <a:pt x="2099286" y="2313289"/>
                  </a:moveTo>
                  <a:lnTo>
                    <a:pt x="780010" y="2197329"/>
                  </a:lnTo>
                  <a:lnTo>
                    <a:pt x="780388" y="2210111"/>
                  </a:lnTo>
                  <a:lnTo>
                    <a:pt x="2099574" y="2326063"/>
                  </a:lnTo>
                  <a:lnTo>
                    <a:pt x="2099286" y="2313289"/>
                  </a:lnTo>
                  <a:close/>
                </a:path>
                <a:path w="3122929" h="3613150" extrusionOk="0">
                  <a:moveTo>
                    <a:pt x="2769535" y="2372201"/>
                  </a:moveTo>
                  <a:lnTo>
                    <a:pt x="2691732" y="2365362"/>
                  </a:lnTo>
                  <a:lnTo>
                    <a:pt x="2696716" y="2378549"/>
                  </a:lnTo>
                  <a:lnTo>
                    <a:pt x="2770726" y="2385055"/>
                  </a:lnTo>
                  <a:lnTo>
                    <a:pt x="2769535" y="2372201"/>
                  </a:lnTo>
                  <a:close/>
                </a:path>
                <a:path w="3122929" h="3613150" extrusionOk="0">
                  <a:moveTo>
                    <a:pt x="2089741" y="2299701"/>
                  </a:moveTo>
                  <a:lnTo>
                    <a:pt x="786405" y="2185142"/>
                  </a:lnTo>
                  <a:lnTo>
                    <a:pt x="780462" y="2197369"/>
                  </a:lnTo>
                  <a:lnTo>
                    <a:pt x="2092829" y="2312721"/>
                  </a:lnTo>
                  <a:lnTo>
                    <a:pt x="2089741" y="2299701"/>
                  </a:lnTo>
                  <a:close/>
                </a:path>
                <a:path w="3122929" h="3613150" extrusionOk="0">
                  <a:moveTo>
                    <a:pt x="2761616" y="2358756"/>
                  </a:moveTo>
                  <a:lnTo>
                    <a:pt x="2687289" y="2352223"/>
                  </a:lnTo>
                  <a:lnTo>
                    <a:pt x="2690241" y="2365231"/>
                  </a:lnTo>
                  <a:lnTo>
                    <a:pt x="2761362" y="2371483"/>
                  </a:lnTo>
                  <a:lnTo>
                    <a:pt x="2761616" y="2358756"/>
                  </a:lnTo>
                  <a:close/>
                </a:path>
                <a:path w="3122929" h="3613150" extrusionOk="0">
                  <a:moveTo>
                    <a:pt x="2083447" y="2286398"/>
                  </a:moveTo>
                  <a:lnTo>
                    <a:pt x="799574" y="2173551"/>
                  </a:lnTo>
                  <a:lnTo>
                    <a:pt x="795798" y="2185968"/>
                  </a:lnTo>
                  <a:lnTo>
                    <a:pt x="2085812" y="2299355"/>
                  </a:lnTo>
                  <a:lnTo>
                    <a:pt x="2083447" y="2286398"/>
                  </a:lnTo>
                  <a:close/>
                </a:path>
                <a:path w="3122929" h="3613150" extrusionOk="0">
                  <a:moveTo>
                    <a:pt x="2750598" y="2345039"/>
                  </a:moveTo>
                  <a:lnTo>
                    <a:pt x="2665792" y="2337585"/>
                  </a:lnTo>
                  <a:lnTo>
                    <a:pt x="2672253" y="2350901"/>
                  </a:lnTo>
                  <a:lnTo>
                    <a:pt x="2756373" y="2358295"/>
                  </a:lnTo>
                  <a:lnTo>
                    <a:pt x="2750598" y="2345039"/>
                  </a:lnTo>
                  <a:close/>
                </a:path>
                <a:path w="3122929" h="3613150" extrusionOk="0">
                  <a:moveTo>
                    <a:pt x="2063426" y="2271890"/>
                  </a:moveTo>
                  <a:lnTo>
                    <a:pt x="823134" y="2162873"/>
                  </a:lnTo>
                  <a:lnTo>
                    <a:pt x="819849" y="2175333"/>
                  </a:lnTo>
                  <a:lnTo>
                    <a:pt x="2062721" y="2284577"/>
                  </a:lnTo>
                  <a:lnTo>
                    <a:pt x="2063426" y="2271890"/>
                  </a:lnTo>
                  <a:close/>
                </a:path>
                <a:path w="3122929" h="3613150" extrusionOk="0">
                  <a:moveTo>
                    <a:pt x="2732863" y="2330731"/>
                  </a:moveTo>
                  <a:lnTo>
                    <a:pt x="2651944" y="2323618"/>
                  </a:lnTo>
                  <a:lnTo>
                    <a:pt x="2653324" y="2336489"/>
                  </a:lnTo>
                  <a:lnTo>
                    <a:pt x="2732474" y="2343446"/>
                  </a:lnTo>
                  <a:lnTo>
                    <a:pt x="2732863" y="2330731"/>
                  </a:lnTo>
                  <a:close/>
                </a:path>
                <a:path w="3122929" h="3613150" extrusionOk="0">
                  <a:moveTo>
                    <a:pt x="2051759" y="2258115"/>
                  </a:moveTo>
                  <a:lnTo>
                    <a:pt x="836907" y="2151334"/>
                  </a:lnTo>
                  <a:lnTo>
                    <a:pt x="828626" y="2163355"/>
                  </a:lnTo>
                  <a:lnTo>
                    <a:pt x="2056969" y="2271322"/>
                  </a:lnTo>
                  <a:lnTo>
                    <a:pt x="2051759" y="2258115"/>
                  </a:lnTo>
                  <a:close/>
                </a:path>
                <a:path w="3122929" h="3613150" extrusionOk="0">
                  <a:moveTo>
                    <a:pt x="2722009" y="2317028"/>
                  </a:moveTo>
                  <a:lnTo>
                    <a:pt x="2635129" y="2309391"/>
                  </a:lnTo>
                  <a:lnTo>
                    <a:pt x="2636139" y="2322229"/>
                  </a:lnTo>
                  <a:lnTo>
                    <a:pt x="2723561" y="2329913"/>
                  </a:lnTo>
                  <a:lnTo>
                    <a:pt x="2722009" y="2317028"/>
                  </a:lnTo>
                  <a:close/>
                </a:path>
                <a:path w="3122929" h="3613150" extrusionOk="0">
                  <a:moveTo>
                    <a:pt x="2017785" y="2242380"/>
                  </a:moveTo>
                  <a:lnTo>
                    <a:pt x="865270" y="2141078"/>
                  </a:lnTo>
                  <a:lnTo>
                    <a:pt x="862939" y="2153622"/>
                  </a:lnTo>
                  <a:lnTo>
                    <a:pt x="2019879" y="2255313"/>
                  </a:lnTo>
                  <a:lnTo>
                    <a:pt x="2017785" y="2242380"/>
                  </a:lnTo>
                  <a:close/>
                </a:path>
                <a:path w="3122929" h="3613150" extrusionOk="0">
                  <a:moveTo>
                    <a:pt x="2708581" y="2303099"/>
                  </a:moveTo>
                  <a:lnTo>
                    <a:pt x="2628248" y="2296038"/>
                  </a:lnTo>
                  <a:lnTo>
                    <a:pt x="2629394" y="2308887"/>
                  </a:lnTo>
                  <a:lnTo>
                    <a:pt x="2711126" y="2316071"/>
                  </a:lnTo>
                  <a:lnTo>
                    <a:pt x="2708581" y="2303099"/>
                  </a:lnTo>
                  <a:close/>
                </a:path>
                <a:path w="3122929" h="3613150" extrusionOk="0">
                  <a:moveTo>
                    <a:pt x="887109" y="2130249"/>
                  </a:moveTo>
                  <a:lnTo>
                    <a:pt x="885348" y="2130094"/>
                  </a:lnTo>
                  <a:lnTo>
                    <a:pt x="882520" y="2142594"/>
                  </a:lnTo>
                  <a:lnTo>
                    <a:pt x="887713" y="2143051"/>
                  </a:lnTo>
                  <a:lnTo>
                    <a:pt x="887109" y="2130249"/>
                  </a:lnTo>
                  <a:close/>
                </a:path>
                <a:path w="3122929" h="3613150" extrusionOk="0">
                  <a:moveTo>
                    <a:pt x="2004405" y="2228455"/>
                  </a:moveTo>
                  <a:lnTo>
                    <a:pt x="890044" y="2130507"/>
                  </a:lnTo>
                  <a:lnTo>
                    <a:pt x="887713" y="2143051"/>
                  </a:lnTo>
                  <a:lnTo>
                    <a:pt x="2006270" y="2241368"/>
                  </a:lnTo>
                  <a:lnTo>
                    <a:pt x="2004405" y="2228455"/>
                  </a:lnTo>
                  <a:close/>
                </a:path>
                <a:path w="3122929" h="3613150" extrusionOk="0">
                  <a:moveTo>
                    <a:pt x="2599467" y="2280759"/>
                  </a:moveTo>
                  <a:lnTo>
                    <a:pt x="2586598" y="2279628"/>
                  </a:lnTo>
                  <a:lnTo>
                    <a:pt x="2591582" y="2292815"/>
                  </a:lnTo>
                  <a:lnTo>
                    <a:pt x="2599467" y="2280759"/>
                  </a:lnTo>
                  <a:close/>
                </a:path>
                <a:path w="3122929" h="3613150" extrusionOk="0">
                  <a:moveTo>
                    <a:pt x="2680386" y="2287871"/>
                  </a:moveTo>
                  <a:lnTo>
                    <a:pt x="2599467" y="2280759"/>
                  </a:lnTo>
                  <a:lnTo>
                    <a:pt x="2601651" y="2293700"/>
                  </a:lnTo>
                  <a:lnTo>
                    <a:pt x="2684422" y="2300975"/>
                  </a:lnTo>
                  <a:lnTo>
                    <a:pt x="2680386" y="2287871"/>
                  </a:lnTo>
                  <a:close/>
                </a:path>
                <a:path w="3122929" h="3613150" extrusionOk="0">
                  <a:moveTo>
                    <a:pt x="1972054" y="2212863"/>
                  </a:moveTo>
                  <a:lnTo>
                    <a:pt x="918538" y="2120262"/>
                  </a:lnTo>
                  <a:lnTo>
                    <a:pt x="911399" y="2132384"/>
                  </a:lnTo>
                  <a:lnTo>
                    <a:pt x="1971890" y="2225597"/>
                  </a:lnTo>
                  <a:lnTo>
                    <a:pt x="1972054" y="2212863"/>
                  </a:lnTo>
                  <a:close/>
                </a:path>
                <a:path w="3122929" h="3613150" extrusionOk="0">
                  <a:moveTo>
                    <a:pt x="2673822" y="2274545"/>
                  </a:moveTo>
                  <a:lnTo>
                    <a:pt x="2573440" y="2265722"/>
                  </a:lnTo>
                  <a:lnTo>
                    <a:pt x="2575128" y="2278620"/>
                  </a:lnTo>
                  <a:lnTo>
                    <a:pt x="2673568" y="2287272"/>
                  </a:lnTo>
                  <a:lnTo>
                    <a:pt x="2673822" y="2274545"/>
                  </a:lnTo>
                  <a:close/>
                </a:path>
                <a:path w="3122929" h="3613150" extrusionOk="0">
                  <a:moveTo>
                    <a:pt x="1934738" y="2196834"/>
                  </a:moveTo>
                  <a:lnTo>
                    <a:pt x="954945" y="2110713"/>
                  </a:lnTo>
                  <a:lnTo>
                    <a:pt x="951304" y="2123142"/>
                  </a:lnTo>
                  <a:lnTo>
                    <a:pt x="1938367" y="2209902"/>
                  </a:lnTo>
                  <a:lnTo>
                    <a:pt x="1934738" y="2196834"/>
                  </a:lnTo>
                  <a:close/>
                </a:path>
                <a:path w="3122929" h="3613150" extrusionOk="0">
                  <a:moveTo>
                    <a:pt x="2647299" y="2259465"/>
                  </a:moveTo>
                  <a:lnTo>
                    <a:pt x="2543395" y="2250332"/>
                  </a:lnTo>
                  <a:lnTo>
                    <a:pt x="2545715" y="2263285"/>
                  </a:lnTo>
                  <a:lnTo>
                    <a:pt x="2648670" y="2272335"/>
                  </a:lnTo>
                  <a:lnTo>
                    <a:pt x="2647299" y="2259465"/>
                  </a:lnTo>
                  <a:close/>
                </a:path>
                <a:path w="3122929" h="3613150" extrusionOk="0">
                  <a:moveTo>
                    <a:pt x="1890875" y="2180229"/>
                  </a:moveTo>
                  <a:lnTo>
                    <a:pt x="1002467" y="2102141"/>
                  </a:lnTo>
                  <a:lnTo>
                    <a:pt x="997211" y="2114428"/>
                  </a:lnTo>
                  <a:lnTo>
                    <a:pt x="1895407" y="2193377"/>
                  </a:lnTo>
                  <a:lnTo>
                    <a:pt x="1890875" y="2180229"/>
                  </a:lnTo>
                  <a:close/>
                </a:path>
                <a:path w="3122929" h="3613150" extrusionOk="0">
                  <a:moveTo>
                    <a:pt x="2634728" y="2245611"/>
                  </a:moveTo>
                  <a:lnTo>
                    <a:pt x="2522335" y="2235732"/>
                  </a:lnTo>
                  <a:lnTo>
                    <a:pt x="2524204" y="2248646"/>
                  </a:lnTo>
                  <a:lnTo>
                    <a:pt x="2634249" y="2258318"/>
                  </a:lnTo>
                  <a:lnTo>
                    <a:pt x="2634728" y="2245611"/>
                  </a:lnTo>
                  <a:close/>
                </a:path>
                <a:path w="3122929" h="3613150" extrusionOk="0">
                  <a:moveTo>
                    <a:pt x="1836174" y="2162672"/>
                  </a:moveTo>
                  <a:lnTo>
                    <a:pt x="1052493" y="2093790"/>
                  </a:lnTo>
                  <a:lnTo>
                    <a:pt x="1046368" y="2106000"/>
                  </a:lnTo>
                  <a:lnTo>
                    <a:pt x="1835875" y="2175395"/>
                  </a:lnTo>
                  <a:lnTo>
                    <a:pt x="1836174" y="2162672"/>
                  </a:lnTo>
                  <a:close/>
                </a:path>
                <a:path w="3122929" h="3613150" extrusionOk="0">
                  <a:moveTo>
                    <a:pt x="2602470" y="2230027"/>
                  </a:moveTo>
                  <a:lnTo>
                    <a:pt x="2503263" y="2221307"/>
                  </a:lnTo>
                  <a:lnTo>
                    <a:pt x="2503008" y="2234034"/>
                  </a:lnTo>
                  <a:lnTo>
                    <a:pt x="2605377" y="2243031"/>
                  </a:lnTo>
                  <a:lnTo>
                    <a:pt x="2602470" y="2230027"/>
                  </a:lnTo>
                  <a:close/>
                </a:path>
                <a:path w="3122929" h="3613150" extrusionOk="0">
                  <a:moveTo>
                    <a:pt x="1793936" y="2146211"/>
                  </a:moveTo>
                  <a:lnTo>
                    <a:pt x="1134298" y="2088231"/>
                  </a:lnTo>
                  <a:lnTo>
                    <a:pt x="1131877" y="2100767"/>
                  </a:lnTo>
                  <a:lnTo>
                    <a:pt x="1794269" y="2158989"/>
                  </a:lnTo>
                  <a:lnTo>
                    <a:pt x="1793936" y="2146211"/>
                  </a:lnTo>
                  <a:close/>
                </a:path>
                <a:path w="3122929" h="3613150" extrusionOk="0">
                  <a:moveTo>
                    <a:pt x="2586784" y="2215899"/>
                  </a:moveTo>
                  <a:lnTo>
                    <a:pt x="2475836" y="2206147"/>
                  </a:lnTo>
                  <a:lnTo>
                    <a:pt x="2475988" y="2218910"/>
                  </a:lnTo>
                  <a:lnTo>
                    <a:pt x="2588517" y="2228801"/>
                  </a:lnTo>
                  <a:lnTo>
                    <a:pt x="2586784" y="2215899"/>
                  </a:lnTo>
                  <a:close/>
                </a:path>
                <a:path w="3122929" h="3613150" extrusionOk="0">
                  <a:moveTo>
                    <a:pt x="1200624" y="2081312"/>
                  </a:moveTo>
                  <a:lnTo>
                    <a:pt x="1192837" y="2080627"/>
                  </a:lnTo>
                  <a:lnTo>
                    <a:pt x="1184532" y="2092646"/>
                  </a:lnTo>
                  <a:lnTo>
                    <a:pt x="1206096" y="2094542"/>
                  </a:lnTo>
                  <a:lnTo>
                    <a:pt x="1200624" y="2081312"/>
                  </a:lnTo>
                  <a:close/>
                </a:path>
                <a:path w="3122929" h="3613150" extrusionOk="0">
                  <a:moveTo>
                    <a:pt x="1220439" y="2083054"/>
                  </a:moveTo>
                  <a:lnTo>
                    <a:pt x="1208066" y="2081966"/>
                  </a:lnTo>
                  <a:lnTo>
                    <a:pt x="1206096" y="2094542"/>
                  </a:lnTo>
                  <a:lnTo>
                    <a:pt x="1224384" y="2096149"/>
                  </a:lnTo>
                  <a:lnTo>
                    <a:pt x="1220439" y="2083054"/>
                  </a:lnTo>
                  <a:close/>
                </a:path>
                <a:path w="3122929" h="3613150" extrusionOk="0">
                  <a:moveTo>
                    <a:pt x="1665406" y="2122164"/>
                  </a:moveTo>
                  <a:lnTo>
                    <a:pt x="1226896" y="2083621"/>
                  </a:lnTo>
                  <a:lnTo>
                    <a:pt x="1224384" y="2096149"/>
                  </a:lnTo>
                  <a:lnTo>
                    <a:pt x="1669938" y="2135312"/>
                  </a:lnTo>
                  <a:lnTo>
                    <a:pt x="1665406" y="2122164"/>
                  </a:lnTo>
                  <a:close/>
                </a:path>
                <a:path w="3122929" h="3613150" extrusionOk="0">
                  <a:moveTo>
                    <a:pt x="1696202" y="2124871"/>
                  </a:moveTo>
                  <a:lnTo>
                    <a:pt x="1680397" y="2123482"/>
                  </a:lnTo>
                  <a:lnTo>
                    <a:pt x="1677028" y="2135935"/>
                  </a:lnTo>
                  <a:lnTo>
                    <a:pt x="1698567" y="2137828"/>
                  </a:lnTo>
                  <a:lnTo>
                    <a:pt x="1696202" y="2124871"/>
                  </a:lnTo>
                  <a:close/>
                </a:path>
                <a:path w="3122929" h="3613150" extrusionOk="0">
                  <a:moveTo>
                    <a:pt x="1705775" y="2125713"/>
                  </a:moveTo>
                  <a:lnTo>
                    <a:pt x="1698567" y="2137828"/>
                  </a:lnTo>
                  <a:lnTo>
                    <a:pt x="1713694" y="2139158"/>
                  </a:lnTo>
                  <a:lnTo>
                    <a:pt x="1705775" y="2125713"/>
                  </a:lnTo>
                  <a:close/>
                </a:path>
                <a:path w="3122929" h="3613150" extrusionOk="0">
                  <a:moveTo>
                    <a:pt x="2557687" y="2200593"/>
                  </a:moveTo>
                  <a:lnTo>
                    <a:pt x="2459969" y="2192004"/>
                  </a:lnTo>
                  <a:lnTo>
                    <a:pt x="2463825" y="2205092"/>
                  </a:lnTo>
                  <a:lnTo>
                    <a:pt x="2557523" y="2213327"/>
                  </a:lnTo>
                  <a:lnTo>
                    <a:pt x="2557687" y="2200593"/>
                  </a:lnTo>
                  <a:close/>
                </a:path>
                <a:path w="3122929" h="3613150" extrusionOk="0">
                  <a:moveTo>
                    <a:pt x="1658452" y="2108804"/>
                  </a:moveTo>
                  <a:lnTo>
                    <a:pt x="1268874" y="2074562"/>
                  </a:lnTo>
                  <a:lnTo>
                    <a:pt x="1265189" y="2086987"/>
                  </a:lnTo>
                  <a:lnTo>
                    <a:pt x="1658294" y="2121539"/>
                  </a:lnTo>
                  <a:lnTo>
                    <a:pt x="1658452" y="2108804"/>
                  </a:lnTo>
                  <a:close/>
                </a:path>
                <a:path w="3122929" h="3613150" extrusionOk="0">
                  <a:moveTo>
                    <a:pt x="2545342" y="2186759"/>
                  </a:moveTo>
                  <a:lnTo>
                    <a:pt x="2459275" y="2179194"/>
                  </a:lnTo>
                  <a:lnTo>
                    <a:pt x="2457937" y="2191825"/>
                  </a:lnTo>
                  <a:lnTo>
                    <a:pt x="2547165" y="2199668"/>
                  </a:lnTo>
                  <a:lnTo>
                    <a:pt x="2545342" y="2186759"/>
                  </a:lnTo>
                  <a:close/>
                </a:path>
                <a:path w="3122929" h="3613150" extrusionOk="0">
                  <a:moveTo>
                    <a:pt x="1653857" y="2095651"/>
                  </a:moveTo>
                  <a:lnTo>
                    <a:pt x="1272651" y="2062145"/>
                  </a:lnTo>
                  <a:lnTo>
                    <a:pt x="1270590" y="2074713"/>
                  </a:lnTo>
                  <a:lnTo>
                    <a:pt x="1656202" y="2108607"/>
                  </a:lnTo>
                  <a:lnTo>
                    <a:pt x="1653857" y="2095651"/>
                  </a:lnTo>
                  <a:close/>
                </a:path>
                <a:path w="3122929" h="3613150" extrusionOk="0">
                  <a:moveTo>
                    <a:pt x="2464948" y="2166943"/>
                  </a:moveTo>
                  <a:lnTo>
                    <a:pt x="2443950" y="2165098"/>
                  </a:lnTo>
                  <a:lnTo>
                    <a:pt x="2445277" y="2177963"/>
                  </a:lnTo>
                  <a:lnTo>
                    <a:pt x="2452186" y="2178571"/>
                  </a:lnTo>
                  <a:lnTo>
                    <a:pt x="2464948" y="2166943"/>
                  </a:lnTo>
                  <a:close/>
                </a:path>
                <a:path w="3122929" h="3613150" extrusionOk="0">
                  <a:moveTo>
                    <a:pt x="2464948" y="2166943"/>
                  </a:moveTo>
                  <a:lnTo>
                    <a:pt x="2452186" y="2178571"/>
                  </a:lnTo>
                  <a:lnTo>
                    <a:pt x="2452457" y="2178594"/>
                  </a:lnTo>
                  <a:lnTo>
                    <a:pt x="2464948" y="2166943"/>
                  </a:lnTo>
                  <a:close/>
                </a:path>
                <a:path w="3122929" h="3613150" extrusionOk="0">
                  <a:moveTo>
                    <a:pt x="2509833" y="2170889"/>
                  </a:moveTo>
                  <a:lnTo>
                    <a:pt x="2464948" y="2166943"/>
                  </a:lnTo>
                  <a:lnTo>
                    <a:pt x="2452457" y="2178594"/>
                  </a:lnTo>
                  <a:lnTo>
                    <a:pt x="2511340" y="2183770"/>
                  </a:lnTo>
                  <a:lnTo>
                    <a:pt x="2509833" y="2170889"/>
                  </a:lnTo>
                  <a:close/>
                </a:path>
                <a:path w="3122929" h="3613150" extrusionOk="0">
                  <a:moveTo>
                    <a:pt x="1661146" y="2070794"/>
                  </a:moveTo>
                  <a:lnTo>
                    <a:pt x="1269045" y="2036330"/>
                  </a:lnTo>
                  <a:lnTo>
                    <a:pt x="1267701" y="2048961"/>
                  </a:lnTo>
                  <a:lnTo>
                    <a:pt x="1268743" y="2061801"/>
                  </a:lnTo>
                  <a:lnTo>
                    <a:pt x="1656115" y="2095850"/>
                  </a:lnTo>
                  <a:lnTo>
                    <a:pt x="1658501" y="2083311"/>
                  </a:lnTo>
                  <a:lnTo>
                    <a:pt x="1659835" y="2083428"/>
                  </a:lnTo>
                  <a:lnTo>
                    <a:pt x="1661146" y="2070794"/>
                  </a:lnTo>
                  <a:close/>
                </a:path>
                <a:path w="3122929" h="3613150" extrusionOk="0">
                  <a:moveTo>
                    <a:pt x="2498272" y="2157124"/>
                  </a:moveTo>
                  <a:lnTo>
                    <a:pt x="2428445" y="2150986"/>
                  </a:lnTo>
                  <a:lnTo>
                    <a:pt x="2430449" y="2163911"/>
                  </a:lnTo>
                  <a:lnTo>
                    <a:pt x="2498950" y="2169932"/>
                  </a:lnTo>
                  <a:lnTo>
                    <a:pt x="2498272" y="2157124"/>
                  </a:lnTo>
                  <a:close/>
                </a:path>
                <a:path w="3122929" h="3613150" extrusionOk="0">
                  <a:moveTo>
                    <a:pt x="2477287" y="2142530"/>
                  </a:moveTo>
                  <a:lnTo>
                    <a:pt x="2415559" y="2137104"/>
                  </a:lnTo>
                  <a:lnTo>
                    <a:pt x="2418962" y="2150153"/>
                  </a:lnTo>
                  <a:lnTo>
                    <a:pt x="2477259" y="2155277"/>
                  </a:lnTo>
                  <a:lnTo>
                    <a:pt x="2477287" y="2142530"/>
                  </a:lnTo>
                  <a:close/>
                </a:path>
                <a:path w="3122929" h="3613150" extrusionOk="0">
                  <a:moveTo>
                    <a:pt x="2488182" y="2143488"/>
                  </a:moveTo>
                  <a:lnTo>
                    <a:pt x="2480854" y="2142844"/>
                  </a:lnTo>
                  <a:lnTo>
                    <a:pt x="2477259" y="2155277"/>
                  </a:lnTo>
                  <a:lnTo>
                    <a:pt x="2493594" y="2156712"/>
                  </a:lnTo>
                  <a:lnTo>
                    <a:pt x="2488182" y="2143488"/>
                  </a:lnTo>
                  <a:close/>
                </a:path>
                <a:path w="3122929" h="3613150" extrusionOk="0">
                  <a:moveTo>
                    <a:pt x="1662883" y="2058198"/>
                  </a:moveTo>
                  <a:lnTo>
                    <a:pt x="1272374" y="2023874"/>
                  </a:lnTo>
                  <a:lnTo>
                    <a:pt x="1271353" y="2036533"/>
                  </a:lnTo>
                  <a:lnTo>
                    <a:pt x="1661048" y="2070786"/>
                  </a:lnTo>
                  <a:lnTo>
                    <a:pt x="1662883" y="2058198"/>
                  </a:lnTo>
                  <a:close/>
                </a:path>
                <a:path w="3122929" h="3613150" extrusionOk="0">
                  <a:moveTo>
                    <a:pt x="2471355" y="2129260"/>
                  </a:moveTo>
                  <a:lnTo>
                    <a:pt x="2407730" y="2123667"/>
                  </a:lnTo>
                  <a:lnTo>
                    <a:pt x="2409011" y="2136529"/>
                  </a:lnTo>
                  <a:lnTo>
                    <a:pt x="2474397" y="2142276"/>
                  </a:lnTo>
                  <a:lnTo>
                    <a:pt x="2471355" y="2129260"/>
                  </a:lnTo>
                  <a:close/>
                </a:path>
                <a:path w="3122929" h="3613150" extrusionOk="0">
                  <a:moveTo>
                    <a:pt x="1660337" y="2045225"/>
                  </a:moveTo>
                  <a:lnTo>
                    <a:pt x="1276512" y="2011488"/>
                  </a:lnTo>
                  <a:lnTo>
                    <a:pt x="1273413" y="2023965"/>
                  </a:lnTo>
                  <a:lnTo>
                    <a:pt x="1661528" y="2058079"/>
                  </a:lnTo>
                  <a:lnTo>
                    <a:pt x="1660337" y="2045225"/>
                  </a:lnTo>
                  <a:close/>
                </a:path>
                <a:path w="3122929" h="3613150" extrusionOk="0">
                  <a:moveTo>
                    <a:pt x="2464609" y="2115918"/>
                  </a:moveTo>
                  <a:lnTo>
                    <a:pt x="2398411" y="2110099"/>
                  </a:lnTo>
                  <a:lnTo>
                    <a:pt x="2398744" y="2122877"/>
                  </a:lnTo>
                  <a:lnTo>
                    <a:pt x="2467381" y="2128910"/>
                  </a:lnTo>
                  <a:lnTo>
                    <a:pt x="2464609" y="2115918"/>
                  </a:lnTo>
                  <a:close/>
                </a:path>
                <a:path w="3122929" h="3613150" extrusionOk="0">
                  <a:moveTo>
                    <a:pt x="1659417" y="2032395"/>
                  </a:moveTo>
                  <a:lnTo>
                    <a:pt x="1273560" y="1998480"/>
                  </a:lnTo>
                  <a:lnTo>
                    <a:pt x="1275247" y="2011377"/>
                  </a:lnTo>
                  <a:lnTo>
                    <a:pt x="1655505" y="2044801"/>
                  </a:lnTo>
                  <a:lnTo>
                    <a:pt x="1659417" y="2032395"/>
                  </a:lnTo>
                  <a:close/>
                </a:path>
                <a:path w="3122929" h="3613150" extrusionOk="0">
                  <a:moveTo>
                    <a:pt x="2449014" y="2101798"/>
                  </a:moveTo>
                  <a:lnTo>
                    <a:pt x="2393246" y="2096896"/>
                  </a:lnTo>
                  <a:lnTo>
                    <a:pt x="2394166" y="2109726"/>
                  </a:lnTo>
                  <a:lnTo>
                    <a:pt x="2448444" y="2114497"/>
                  </a:lnTo>
                  <a:lnTo>
                    <a:pt x="2449014" y="2101798"/>
                  </a:lnTo>
                  <a:close/>
                </a:path>
                <a:path w="3122929" h="3613150" extrusionOk="0">
                  <a:moveTo>
                    <a:pt x="1660123" y="2019708"/>
                  </a:moveTo>
                  <a:lnTo>
                    <a:pt x="1274581" y="1985821"/>
                  </a:lnTo>
                  <a:lnTo>
                    <a:pt x="1272566" y="1998393"/>
                  </a:lnTo>
                  <a:lnTo>
                    <a:pt x="1660275" y="2032471"/>
                  </a:lnTo>
                  <a:lnTo>
                    <a:pt x="1660123" y="2019708"/>
                  </a:lnTo>
                  <a:close/>
                </a:path>
                <a:path w="3122929" h="3613150" extrusionOk="0">
                  <a:moveTo>
                    <a:pt x="2443668" y="2088579"/>
                  </a:moveTo>
                  <a:lnTo>
                    <a:pt x="2386366" y="2083543"/>
                  </a:lnTo>
                  <a:lnTo>
                    <a:pt x="2385254" y="2096194"/>
                  </a:lnTo>
                  <a:lnTo>
                    <a:pt x="2444137" y="2101369"/>
                  </a:lnTo>
                  <a:lnTo>
                    <a:pt x="2443668" y="2088579"/>
                  </a:lnTo>
                  <a:close/>
                </a:path>
                <a:path w="3122929" h="3613150" extrusionOk="0">
                  <a:moveTo>
                    <a:pt x="1666789" y="2007545"/>
                  </a:moveTo>
                  <a:lnTo>
                    <a:pt x="1278583" y="1973424"/>
                  </a:lnTo>
                  <a:lnTo>
                    <a:pt x="1276884" y="1986023"/>
                  </a:lnTo>
                  <a:lnTo>
                    <a:pt x="1664860" y="2020125"/>
                  </a:lnTo>
                  <a:lnTo>
                    <a:pt x="1666789" y="2007545"/>
                  </a:lnTo>
                  <a:close/>
                </a:path>
                <a:path w="3122929" h="3613150" extrusionOk="0">
                  <a:moveTo>
                    <a:pt x="2441258" y="2075618"/>
                  </a:moveTo>
                  <a:lnTo>
                    <a:pt x="2377318" y="2069998"/>
                  </a:lnTo>
                  <a:lnTo>
                    <a:pt x="2377921" y="2082800"/>
                  </a:lnTo>
                  <a:lnTo>
                    <a:pt x="2441907" y="2088424"/>
                  </a:lnTo>
                  <a:lnTo>
                    <a:pt x="2441258" y="2075618"/>
                  </a:lnTo>
                  <a:close/>
                </a:path>
                <a:path w="3122929" h="3613150" extrusionOk="0">
                  <a:moveTo>
                    <a:pt x="1663972" y="1994549"/>
                  </a:moveTo>
                  <a:lnTo>
                    <a:pt x="1283805" y="1961133"/>
                  </a:lnTo>
                  <a:lnTo>
                    <a:pt x="1279803" y="1973531"/>
                  </a:lnTo>
                  <a:lnTo>
                    <a:pt x="1665642" y="2007445"/>
                  </a:lnTo>
                  <a:lnTo>
                    <a:pt x="1663972" y="1994549"/>
                  </a:lnTo>
                  <a:close/>
                </a:path>
                <a:path w="3122929" h="3613150" extrusionOk="0">
                  <a:moveTo>
                    <a:pt x="2425437" y="2061479"/>
                  </a:moveTo>
                  <a:lnTo>
                    <a:pt x="2375901" y="2057125"/>
                  </a:lnTo>
                  <a:lnTo>
                    <a:pt x="2378266" y="2070082"/>
                  </a:lnTo>
                  <a:lnTo>
                    <a:pt x="2429698" y="2074602"/>
                  </a:lnTo>
                  <a:lnTo>
                    <a:pt x="2425437" y="2061479"/>
                  </a:lnTo>
                  <a:close/>
                </a:path>
                <a:path w="3122929" h="3613150" extrusionOk="0">
                  <a:moveTo>
                    <a:pt x="1674906" y="1931765"/>
                  </a:moveTo>
                  <a:lnTo>
                    <a:pt x="1280830" y="1897127"/>
                  </a:lnTo>
                  <a:lnTo>
                    <a:pt x="1275270" y="1960383"/>
                  </a:lnTo>
                  <a:lnTo>
                    <a:pt x="1669346" y="1995021"/>
                  </a:lnTo>
                  <a:lnTo>
                    <a:pt x="1674906" y="1931765"/>
                  </a:lnTo>
                  <a:close/>
                </a:path>
                <a:path w="3122929" h="3613150" extrusionOk="0">
                  <a:moveTo>
                    <a:pt x="2425555" y="2048740"/>
                  </a:moveTo>
                  <a:lnTo>
                    <a:pt x="2370420" y="2043894"/>
                  </a:lnTo>
                  <a:lnTo>
                    <a:pt x="2370888" y="2056684"/>
                  </a:lnTo>
                  <a:lnTo>
                    <a:pt x="2424579" y="2061403"/>
                  </a:lnTo>
                  <a:lnTo>
                    <a:pt x="2425555" y="2048740"/>
                  </a:lnTo>
                  <a:close/>
                </a:path>
                <a:path w="3122929" h="3613150" extrusionOk="0">
                  <a:moveTo>
                    <a:pt x="2423145" y="2035780"/>
                  </a:moveTo>
                  <a:lnTo>
                    <a:pt x="2366294" y="2030782"/>
                  </a:lnTo>
                  <a:lnTo>
                    <a:pt x="2369698" y="2043831"/>
                  </a:lnTo>
                  <a:lnTo>
                    <a:pt x="2424291" y="2048629"/>
                  </a:lnTo>
                  <a:lnTo>
                    <a:pt x="2423145" y="2035780"/>
                  </a:lnTo>
                  <a:close/>
                </a:path>
                <a:path w="3122929" h="3613150" extrusionOk="0">
                  <a:moveTo>
                    <a:pt x="2419155" y="2022680"/>
                  </a:moveTo>
                  <a:lnTo>
                    <a:pt x="2360271" y="2017504"/>
                  </a:lnTo>
                  <a:lnTo>
                    <a:pt x="2361191" y="2030334"/>
                  </a:lnTo>
                  <a:lnTo>
                    <a:pt x="2420030" y="2035506"/>
                  </a:lnTo>
                  <a:lnTo>
                    <a:pt x="2419155" y="2022680"/>
                  </a:lnTo>
                  <a:close/>
                </a:path>
                <a:path w="3122929" h="3613150" extrusionOk="0">
                  <a:moveTo>
                    <a:pt x="2410287" y="2009151"/>
                  </a:moveTo>
                  <a:lnTo>
                    <a:pt x="2364364" y="2005115"/>
                  </a:lnTo>
                  <a:lnTo>
                    <a:pt x="2360678" y="2017540"/>
                  </a:lnTo>
                  <a:lnTo>
                    <a:pt x="2407098" y="2021620"/>
                  </a:lnTo>
                  <a:lnTo>
                    <a:pt x="2410287" y="2009151"/>
                  </a:lnTo>
                  <a:close/>
                </a:path>
                <a:path w="3122929" h="3613150" extrusionOk="0">
                  <a:moveTo>
                    <a:pt x="2409051" y="1996294"/>
                  </a:moveTo>
                  <a:lnTo>
                    <a:pt x="2361773" y="1992138"/>
                  </a:lnTo>
                  <a:lnTo>
                    <a:pt x="2361790" y="2004889"/>
                  </a:lnTo>
                  <a:lnTo>
                    <a:pt x="2410197" y="2009143"/>
                  </a:lnTo>
                  <a:lnTo>
                    <a:pt x="2409051" y="1996294"/>
                  </a:lnTo>
                  <a:close/>
                </a:path>
                <a:path w="3122929" h="3613150" extrusionOk="0">
                  <a:moveTo>
                    <a:pt x="76599" y="1778531"/>
                  </a:moveTo>
                  <a:lnTo>
                    <a:pt x="35462" y="1774915"/>
                  </a:lnTo>
                  <a:lnTo>
                    <a:pt x="38645" y="1787944"/>
                  </a:lnTo>
                  <a:lnTo>
                    <a:pt x="73519" y="1791009"/>
                  </a:lnTo>
                  <a:lnTo>
                    <a:pt x="76599" y="1778531"/>
                  </a:lnTo>
                  <a:close/>
                </a:path>
                <a:path w="3122929" h="3613150" extrusionOk="0">
                  <a:moveTo>
                    <a:pt x="95461" y="1780189"/>
                  </a:moveTo>
                  <a:lnTo>
                    <a:pt x="79006" y="1778742"/>
                  </a:lnTo>
                  <a:lnTo>
                    <a:pt x="82888" y="1791832"/>
                  </a:lnTo>
                  <a:lnTo>
                    <a:pt x="88754" y="1792348"/>
                  </a:lnTo>
                  <a:lnTo>
                    <a:pt x="95461" y="1780189"/>
                  </a:lnTo>
                  <a:close/>
                </a:path>
                <a:path w="3122929" h="3613150" extrusionOk="0">
                  <a:moveTo>
                    <a:pt x="121326" y="1782462"/>
                  </a:moveTo>
                  <a:lnTo>
                    <a:pt x="96035" y="1780239"/>
                  </a:lnTo>
                  <a:lnTo>
                    <a:pt x="96142" y="1792997"/>
                  </a:lnTo>
                  <a:lnTo>
                    <a:pt x="120214" y="1795113"/>
                  </a:lnTo>
                  <a:lnTo>
                    <a:pt x="121326" y="1782462"/>
                  </a:lnTo>
                  <a:close/>
                </a:path>
                <a:path w="3122929" h="3613150" extrusionOk="0">
                  <a:moveTo>
                    <a:pt x="262001" y="1794827"/>
                  </a:moveTo>
                  <a:lnTo>
                    <a:pt x="121326" y="1782462"/>
                  </a:lnTo>
                  <a:lnTo>
                    <a:pt x="124482" y="1795488"/>
                  </a:lnTo>
                  <a:lnTo>
                    <a:pt x="258929" y="1807306"/>
                  </a:lnTo>
                  <a:lnTo>
                    <a:pt x="262001" y="1794827"/>
                  </a:lnTo>
                  <a:close/>
                </a:path>
                <a:path w="3122929" h="3613150" extrusionOk="0">
                  <a:moveTo>
                    <a:pt x="280862" y="1796485"/>
                  </a:moveTo>
                  <a:lnTo>
                    <a:pt x="269420" y="1795479"/>
                  </a:lnTo>
                  <a:lnTo>
                    <a:pt x="274164" y="1808645"/>
                  </a:lnTo>
                  <a:lnTo>
                    <a:pt x="280862" y="1796485"/>
                  </a:lnTo>
                  <a:close/>
                </a:path>
                <a:path w="3122929" h="3613150" extrusionOk="0">
                  <a:moveTo>
                    <a:pt x="306728" y="1798758"/>
                  </a:moveTo>
                  <a:lnTo>
                    <a:pt x="281436" y="1796535"/>
                  </a:lnTo>
                  <a:lnTo>
                    <a:pt x="280730" y="1809222"/>
                  </a:lnTo>
                  <a:lnTo>
                    <a:pt x="305616" y="1811409"/>
                  </a:lnTo>
                  <a:lnTo>
                    <a:pt x="306728" y="1798758"/>
                  </a:lnTo>
                  <a:close/>
                </a:path>
                <a:path w="3122929" h="3613150" extrusionOk="0">
                  <a:moveTo>
                    <a:pt x="447415" y="1811124"/>
                  </a:moveTo>
                  <a:lnTo>
                    <a:pt x="306728" y="1798758"/>
                  </a:lnTo>
                  <a:lnTo>
                    <a:pt x="309883" y="1811784"/>
                  </a:lnTo>
                  <a:lnTo>
                    <a:pt x="444317" y="1823601"/>
                  </a:lnTo>
                  <a:lnTo>
                    <a:pt x="447415" y="1811124"/>
                  </a:lnTo>
                  <a:close/>
                </a:path>
                <a:path w="3122929" h="3613150" extrusionOk="0">
                  <a:moveTo>
                    <a:pt x="466245" y="1812779"/>
                  </a:moveTo>
                  <a:lnTo>
                    <a:pt x="454821" y="1811775"/>
                  </a:lnTo>
                  <a:lnTo>
                    <a:pt x="459579" y="1824942"/>
                  </a:lnTo>
                  <a:lnTo>
                    <a:pt x="466245" y="1812779"/>
                  </a:lnTo>
                  <a:close/>
                </a:path>
                <a:path w="3122929" h="3613150" extrusionOk="0">
                  <a:moveTo>
                    <a:pt x="492120" y="1815053"/>
                  </a:moveTo>
                  <a:lnTo>
                    <a:pt x="466832" y="1812831"/>
                  </a:lnTo>
                  <a:lnTo>
                    <a:pt x="466127" y="1825518"/>
                  </a:lnTo>
                  <a:lnTo>
                    <a:pt x="491008" y="1827705"/>
                  </a:lnTo>
                  <a:lnTo>
                    <a:pt x="492120" y="1815053"/>
                  </a:lnTo>
                  <a:close/>
                </a:path>
                <a:path w="3122929" h="3613150" extrusionOk="0">
                  <a:moveTo>
                    <a:pt x="632826" y="1827421"/>
                  </a:moveTo>
                  <a:lnTo>
                    <a:pt x="492120" y="1815053"/>
                  </a:lnTo>
                  <a:lnTo>
                    <a:pt x="495298" y="1828082"/>
                  </a:lnTo>
                  <a:lnTo>
                    <a:pt x="629727" y="1839898"/>
                  </a:lnTo>
                  <a:lnTo>
                    <a:pt x="632826" y="1827421"/>
                  </a:lnTo>
                  <a:close/>
                </a:path>
                <a:path w="3122929" h="3613150" extrusionOk="0">
                  <a:moveTo>
                    <a:pt x="651656" y="1829076"/>
                  </a:moveTo>
                  <a:lnTo>
                    <a:pt x="640231" y="1828072"/>
                  </a:lnTo>
                  <a:lnTo>
                    <a:pt x="644989" y="1841239"/>
                  </a:lnTo>
                  <a:lnTo>
                    <a:pt x="651656" y="1829076"/>
                  </a:lnTo>
                  <a:close/>
                </a:path>
                <a:path w="3122929" h="3613150" extrusionOk="0">
                  <a:moveTo>
                    <a:pt x="677485" y="1831346"/>
                  </a:moveTo>
                  <a:lnTo>
                    <a:pt x="652198" y="1829124"/>
                  </a:lnTo>
                  <a:lnTo>
                    <a:pt x="652350" y="1841886"/>
                  </a:lnTo>
                  <a:lnTo>
                    <a:pt x="676373" y="1843998"/>
                  </a:lnTo>
                  <a:lnTo>
                    <a:pt x="677485" y="1831346"/>
                  </a:lnTo>
                  <a:close/>
                </a:path>
                <a:path w="3122929" h="3613150" extrusionOk="0">
                  <a:moveTo>
                    <a:pt x="818191" y="1843714"/>
                  </a:moveTo>
                  <a:lnTo>
                    <a:pt x="677485" y="1831346"/>
                  </a:lnTo>
                  <a:lnTo>
                    <a:pt x="680663" y="1844375"/>
                  </a:lnTo>
                  <a:lnTo>
                    <a:pt x="815137" y="1856194"/>
                  </a:lnTo>
                  <a:lnTo>
                    <a:pt x="818191" y="1843714"/>
                  </a:lnTo>
                  <a:close/>
                </a:path>
                <a:path w="3122929" h="3613150" extrusionOk="0">
                  <a:moveTo>
                    <a:pt x="837066" y="1845373"/>
                  </a:moveTo>
                  <a:lnTo>
                    <a:pt x="825641" y="1844369"/>
                  </a:lnTo>
                  <a:lnTo>
                    <a:pt x="830355" y="1857532"/>
                  </a:lnTo>
                  <a:lnTo>
                    <a:pt x="837066" y="1845373"/>
                  </a:lnTo>
                  <a:close/>
                </a:path>
                <a:path w="3122929" h="3613150" extrusionOk="0">
                  <a:moveTo>
                    <a:pt x="862895" y="1847643"/>
                  </a:moveTo>
                  <a:lnTo>
                    <a:pt x="837608" y="1845421"/>
                  </a:lnTo>
                  <a:lnTo>
                    <a:pt x="837760" y="1858183"/>
                  </a:lnTo>
                  <a:lnTo>
                    <a:pt x="861783" y="1860294"/>
                  </a:lnTo>
                  <a:lnTo>
                    <a:pt x="862895" y="1847643"/>
                  </a:lnTo>
                  <a:close/>
                </a:path>
                <a:path w="3122929" h="3613150" extrusionOk="0">
                  <a:moveTo>
                    <a:pt x="1003601" y="1860011"/>
                  </a:moveTo>
                  <a:lnTo>
                    <a:pt x="862895" y="1847643"/>
                  </a:lnTo>
                  <a:lnTo>
                    <a:pt x="866073" y="1860672"/>
                  </a:lnTo>
                  <a:lnTo>
                    <a:pt x="1000547" y="1872491"/>
                  </a:lnTo>
                  <a:lnTo>
                    <a:pt x="1003601" y="1860011"/>
                  </a:lnTo>
                  <a:close/>
                </a:path>
                <a:path w="3122929" h="3613150" extrusionOk="0">
                  <a:moveTo>
                    <a:pt x="1022476" y="1861670"/>
                  </a:moveTo>
                  <a:lnTo>
                    <a:pt x="1011007" y="1860662"/>
                  </a:lnTo>
                  <a:lnTo>
                    <a:pt x="1015765" y="1873829"/>
                  </a:lnTo>
                  <a:lnTo>
                    <a:pt x="1022476" y="1861670"/>
                  </a:lnTo>
                  <a:close/>
                </a:path>
                <a:path w="3122929" h="3613150" extrusionOk="0">
                  <a:moveTo>
                    <a:pt x="1048305" y="1863940"/>
                  </a:moveTo>
                  <a:lnTo>
                    <a:pt x="1023018" y="1861717"/>
                  </a:lnTo>
                  <a:lnTo>
                    <a:pt x="1023125" y="1874476"/>
                  </a:lnTo>
                  <a:lnTo>
                    <a:pt x="1047193" y="1876591"/>
                  </a:lnTo>
                  <a:lnTo>
                    <a:pt x="1048305" y="1863940"/>
                  </a:lnTo>
                  <a:close/>
                </a:path>
                <a:path w="3122929" h="3613150" extrusionOk="0">
                  <a:moveTo>
                    <a:pt x="1188966" y="1876304"/>
                  </a:moveTo>
                  <a:lnTo>
                    <a:pt x="1048305" y="1863940"/>
                  </a:lnTo>
                  <a:lnTo>
                    <a:pt x="1051438" y="1876964"/>
                  </a:lnTo>
                  <a:lnTo>
                    <a:pt x="1185912" y="1888784"/>
                  </a:lnTo>
                  <a:lnTo>
                    <a:pt x="1188966" y="1876304"/>
                  </a:lnTo>
                  <a:close/>
                </a:path>
                <a:path w="3122929" h="3613150" extrusionOk="0">
                  <a:moveTo>
                    <a:pt x="1207886" y="1877967"/>
                  </a:moveTo>
                  <a:lnTo>
                    <a:pt x="1196417" y="1876959"/>
                  </a:lnTo>
                  <a:lnTo>
                    <a:pt x="1201175" y="1890126"/>
                  </a:lnTo>
                  <a:lnTo>
                    <a:pt x="1207886" y="1877967"/>
                  </a:lnTo>
                  <a:close/>
                </a:path>
                <a:path w="3122929" h="3613150" extrusionOk="0">
                  <a:moveTo>
                    <a:pt x="1696880" y="1920948"/>
                  </a:moveTo>
                  <a:lnTo>
                    <a:pt x="1208428" y="1878014"/>
                  </a:lnTo>
                  <a:lnTo>
                    <a:pt x="1208536" y="1890773"/>
                  </a:lnTo>
                  <a:lnTo>
                    <a:pt x="1691839" y="1933253"/>
                  </a:lnTo>
                  <a:lnTo>
                    <a:pt x="1696880" y="1920948"/>
                  </a:lnTo>
                  <a:close/>
                </a:path>
                <a:path w="3122929" h="3613150" extrusionOk="0">
                  <a:moveTo>
                    <a:pt x="1745197" y="1925194"/>
                  </a:moveTo>
                  <a:lnTo>
                    <a:pt x="1696880" y="1920948"/>
                  </a:lnTo>
                  <a:lnTo>
                    <a:pt x="1697032" y="1933710"/>
                  </a:lnTo>
                  <a:lnTo>
                    <a:pt x="1742098" y="1937671"/>
                  </a:lnTo>
                  <a:lnTo>
                    <a:pt x="1745197" y="1925194"/>
                  </a:lnTo>
                  <a:close/>
                </a:path>
                <a:path w="3122929" h="3613150" extrusionOk="0">
                  <a:moveTo>
                    <a:pt x="1764072" y="1926853"/>
                  </a:moveTo>
                  <a:lnTo>
                    <a:pt x="1752602" y="1925845"/>
                  </a:lnTo>
                  <a:lnTo>
                    <a:pt x="1757361" y="1939013"/>
                  </a:lnTo>
                  <a:lnTo>
                    <a:pt x="1764072" y="1926853"/>
                  </a:lnTo>
                  <a:close/>
                </a:path>
                <a:path w="3122929" h="3613150" extrusionOk="0">
                  <a:moveTo>
                    <a:pt x="1789901" y="1929124"/>
                  </a:moveTo>
                  <a:lnTo>
                    <a:pt x="1764614" y="1926901"/>
                  </a:lnTo>
                  <a:lnTo>
                    <a:pt x="1763908" y="1939588"/>
                  </a:lnTo>
                  <a:lnTo>
                    <a:pt x="1788789" y="1941775"/>
                  </a:lnTo>
                  <a:lnTo>
                    <a:pt x="1789901" y="1929124"/>
                  </a:lnTo>
                  <a:close/>
                </a:path>
                <a:path w="3122929" h="3613150" extrusionOk="0">
                  <a:moveTo>
                    <a:pt x="1930607" y="1941491"/>
                  </a:moveTo>
                  <a:lnTo>
                    <a:pt x="1789901" y="1929124"/>
                  </a:lnTo>
                  <a:lnTo>
                    <a:pt x="1793079" y="1942152"/>
                  </a:lnTo>
                  <a:lnTo>
                    <a:pt x="1927508" y="1953968"/>
                  </a:lnTo>
                  <a:lnTo>
                    <a:pt x="1930607" y="1941491"/>
                  </a:lnTo>
                  <a:close/>
                </a:path>
                <a:path w="3122929" h="3613150" extrusionOk="0">
                  <a:moveTo>
                    <a:pt x="1949482" y="1943150"/>
                  </a:moveTo>
                  <a:lnTo>
                    <a:pt x="1938013" y="1942142"/>
                  </a:lnTo>
                  <a:lnTo>
                    <a:pt x="1942726" y="1955305"/>
                  </a:lnTo>
                  <a:lnTo>
                    <a:pt x="1949482" y="1943150"/>
                  </a:lnTo>
                  <a:close/>
                </a:path>
                <a:path w="3122929" h="3613150" extrusionOk="0">
                  <a:moveTo>
                    <a:pt x="1975312" y="1945421"/>
                  </a:moveTo>
                  <a:lnTo>
                    <a:pt x="1950024" y="1943198"/>
                  </a:lnTo>
                  <a:lnTo>
                    <a:pt x="1949319" y="1955885"/>
                  </a:lnTo>
                  <a:lnTo>
                    <a:pt x="1974199" y="1958072"/>
                  </a:lnTo>
                  <a:lnTo>
                    <a:pt x="1975312" y="1945421"/>
                  </a:lnTo>
                  <a:close/>
                </a:path>
                <a:path w="3122929" h="3613150" extrusionOk="0">
                  <a:moveTo>
                    <a:pt x="2115972" y="1957784"/>
                  </a:moveTo>
                  <a:lnTo>
                    <a:pt x="1975312" y="1945421"/>
                  </a:lnTo>
                  <a:lnTo>
                    <a:pt x="1978489" y="1958449"/>
                  </a:lnTo>
                  <a:lnTo>
                    <a:pt x="2112919" y="1970265"/>
                  </a:lnTo>
                  <a:lnTo>
                    <a:pt x="2115972" y="1957784"/>
                  </a:lnTo>
                  <a:close/>
                </a:path>
                <a:path w="3122929" h="3613150" extrusionOk="0">
                  <a:moveTo>
                    <a:pt x="2134847" y="1959443"/>
                  </a:moveTo>
                  <a:lnTo>
                    <a:pt x="2123423" y="1958439"/>
                  </a:lnTo>
                  <a:lnTo>
                    <a:pt x="2128136" y="1971602"/>
                  </a:lnTo>
                  <a:lnTo>
                    <a:pt x="2134847" y="1959443"/>
                  </a:lnTo>
                  <a:close/>
                </a:path>
                <a:path w="3122929" h="3613150" extrusionOk="0">
                  <a:moveTo>
                    <a:pt x="2160722" y="1961718"/>
                  </a:moveTo>
                  <a:lnTo>
                    <a:pt x="2135434" y="1959495"/>
                  </a:lnTo>
                  <a:lnTo>
                    <a:pt x="2134729" y="1972182"/>
                  </a:lnTo>
                  <a:lnTo>
                    <a:pt x="2159610" y="1974369"/>
                  </a:lnTo>
                  <a:lnTo>
                    <a:pt x="2160722" y="1961718"/>
                  </a:lnTo>
                  <a:close/>
                </a:path>
                <a:path w="3122929" h="3613150" extrusionOk="0">
                  <a:moveTo>
                    <a:pt x="2301382" y="1974081"/>
                  </a:moveTo>
                  <a:lnTo>
                    <a:pt x="2160722" y="1961718"/>
                  </a:lnTo>
                  <a:lnTo>
                    <a:pt x="2163854" y="1974742"/>
                  </a:lnTo>
                  <a:lnTo>
                    <a:pt x="2298329" y="1986562"/>
                  </a:lnTo>
                  <a:lnTo>
                    <a:pt x="2301382" y="1974081"/>
                  </a:lnTo>
                  <a:close/>
                </a:path>
                <a:path w="3122929" h="3613150" extrusionOk="0">
                  <a:moveTo>
                    <a:pt x="2320258" y="1975740"/>
                  </a:moveTo>
                  <a:lnTo>
                    <a:pt x="2308788" y="1974732"/>
                  </a:lnTo>
                  <a:lnTo>
                    <a:pt x="2313546" y="1987899"/>
                  </a:lnTo>
                  <a:lnTo>
                    <a:pt x="2320258" y="1975740"/>
                  </a:lnTo>
                  <a:close/>
                </a:path>
                <a:path w="3122929" h="3613150" extrusionOk="0">
                  <a:moveTo>
                    <a:pt x="2346132" y="1978014"/>
                  </a:moveTo>
                  <a:lnTo>
                    <a:pt x="2320845" y="1975792"/>
                  </a:lnTo>
                  <a:lnTo>
                    <a:pt x="2320139" y="1988479"/>
                  </a:lnTo>
                  <a:lnTo>
                    <a:pt x="2345020" y="1990666"/>
                  </a:lnTo>
                  <a:lnTo>
                    <a:pt x="2346132" y="1978014"/>
                  </a:lnTo>
                  <a:close/>
                </a:path>
                <a:path w="3122929" h="3613150" extrusionOk="0">
                  <a:moveTo>
                    <a:pt x="2486341" y="1990338"/>
                  </a:moveTo>
                  <a:lnTo>
                    <a:pt x="2346132" y="1978014"/>
                  </a:lnTo>
                  <a:lnTo>
                    <a:pt x="2349265" y="1991039"/>
                  </a:lnTo>
                  <a:lnTo>
                    <a:pt x="2483242" y="2002815"/>
                  </a:lnTo>
                  <a:lnTo>
                    <a:pt x="2486341" y="1990338"/>
                  </a:lnTo>
                  <a:close/>
                </a:path>
                <a:path w="3122929" h="3613150" extrusionOk="0">
                  <a:moveTo>
                    <a:pt x="2505171" y="1991993"/>
                  </a:moveTo>
                  <a:lnTo>
                    <a:pt x="2488734" y="1990549"/>
                  </a:lnTo>
                  <a:lnTo>
                    <a:pt x="2492635" y="2003640"/>
                  </a:lnTo>
                  <a:lnTo>
                    <a:pt x="2498460" y="2004152"/>
                  </a:lnTo>
                  <a:lnTo>
                    <a:pt x="2505171" y="1991993"/>
                  </a:lnTo>
                  <a:close/>
                </a:path>
                <a:path w="3122929" h="3613150" extrusionOk="0">
                  <a:moveTo>
                    <a:pt x="2531046" y="1994268"/>
                  </a:moveTo>
                  <a:lnTo>
                    <a:pt x="2505758" y="1992045"/>
                  </a:lnTo>
                  <a:lnTo>
                    <a:pt x="2505053" y="2004732"/>
                  </a:lnTo>
                  <a:lnTo>
                    <a:pt x="2529934" y="2006919"/>
                  </a:lnTo>
                  <a:lnTo>
                    <a:pt x="2531046" y="1994268"/>
                  </a:lnTo>
                  <a:close/>
                </a:path>
                <a:path w="3122929" h="3613150" extrusionOk="0">
                  <a:moveTo>
                    <a:pt x="2671706" y="2006631"/>
                  </a:moveTo>
                  <a:lnTo>
                    <a:pt x="2531046" y="1994268"/>
                  </a:lnTo>
                  <a:lnTo>
                    <a:pt x="2534178" y="2007292"/>
                  </a:lnTo>
                  <a:lnTo>
                    <a:pt x="2668653" y="2019112"/>
                  </a:lnTo>
                  <a:lnTo>
                    <a:pt x="2671706" y="2006631"/>
                  </a:lnTo>
                  <a:close/>
                </a:path>
                <a:path w="3122929" h="3613150" extrusionOk="0">
                  <a:moveTo>
                    <a:pt x="2690581" y="2008290"/>
                  </a:moveTo>
                  <a:lnTo>
                    <a:pt x="2679157" y="2007286"/>
                  </a:lnTo>
                  <a:lnTo>
                    <a:pt x="2683870" y="2020449"/>
                  </a:lnTo>
                  <a:lnTo>
                    <a:pt x="2690581" y="2008290"/>
                  </a:lnTo>
                  <a:close/>
                </a:path>
                <a:path w="3122929" h="3613150" extrusionOk="0">
                  <a:moveTo>
                    <a:pt x="2716456" y="2010565"/>
                  </a:moveTo>
                  <a:lnTo>
                    <a:pt x="2691123" y="2008338"/>
                  </a:lnTo>
                  <a:lnTo>
                    <a:pt x="2691276" y="2021100"/>
                  </a:lnTo>
                  <a:lnTo>
                    <a:pt x="2715344" y="2023216"/>
                  </a:lnTo>
                  <a:lnTo>
                    <a:pt x="2716456" y="2010565"/>
                  </a:lnTo>
                  <a:close/>
                </a:path>
                <a:path w="3122929" h="3613150" extrusionOk="0">
                  <a:moveTo>
                    <a:pt x="2857117" y="2022928"/>
                  </a:moveTo>
                  <a:lnTo>
                    <a:pt x="2716456" y="2010565"/>
                  </a:lnTo>
                  <a:lnTo>
                    <a:pt x="2719588" y="2023589"/>
                  </a:lnTo>
                  <a:lnTo>
                    <a:pt x="2854063" y="2035409"/>
                  </a:lnTo>
                  <a:lnTo>
                    <a:pt x="2857117" y="2022928"/>
                  </a:lnTo>
                  <a:close/>
                </a:path>
                <a:path w="3122929" h="3613150" extrusionOk="0">
                  <a:moveTo>
                    <a:pt x="2875992" y="2024587"/>
                  </a:moveTo>
                  <a:lnTo>
                    <a:pt x="2864522" y="2023579"/>
                  </a:lnTo>
                  <a:lnTo>
                    <a:pt x="2869280" y="2036746"/>
                  </a:lnTo>
                  <a:lnTo>
                    <a:pt x="2875992" y="2024587"/>
                  </a:lnTo>
                  <a:close/>
                </a:path>
                <a:path w="3122929" h="3613150" extrusionOk="0">
                  <a:moveTo>
                    <a:pt x="2901821" y="2026858"/>
                  </a:moveTo>
                  <a:lnTo>
                    <a:pt x="2876534" y="2024635"/>
                  </a:lnTo>
                  <a:lnTo>
                    <a:pt x="2876686" y="2037397"/>
                  </a:lnTo>
                  <a:lnTo>
                    <a:pt x="2900709" y="2039509"/>
                  </a:lnTo>
                  <a:lnTo>
                    <a:pt x="2901821" y="2026858"/>
                  </a:lnTo>
                  <a:close/>
                </a:path>
                <a:path w="3122929" h="3613150" extrusionOk="0">
                  <a:moveTo>
                    <a:pt x="2922141" y="2028644"/>
                  </a:moveTo>
                  <a:lnTo>
                    <a:pt x="2901821" y="2026858"/>
                  </a:lnTo>
                  <a:lnTo>
                    <a:pt x="2907076" y="2040068"/>
                  </a:lnTo>
                  <a:lnTo>
                    <a:pt x="2914391" y="2040711"/>
                  </a:lnTo>
                  <a:lnTo>
                    <a:pt x="2922141" y="2028644"/>
                  </a:lnTo>
                  <a:close/>
                </a:path>
                <a:path w="3122929" h="3613150" extrusionOk="0">
                  <a:moveTo>
                    <a:pt x="2951585" y="2018483"/>
                  </a:moveTo>
                  <a:lnTo>
                    <a:pt x="24523" y="1761204"/>
                  </a:lnTo>
                  <a:lnTo>
                    <a:pt x="26955" y="1774167"/>
                  </a:lnTo>
                  <a:lnTo>
                    <a:pt x="2946091" y="2030749"/>
                  </a:lnTo>
                  <a:lnTo>
                    <a:pt x="2951585" y="2018483"/>
                  </a:lnTo>
                  <a:close/>
                </a:path>
                <a:path w="3122929" h="3613150" extrusionOk="0">
                  <a:moveTo>
                    <a:pt x="2958232" y="2006318"/>
                  </a:moveTo>
                  <a:lnTo>
                    <a:pt x="5354" y="1746771"/>
                  </a:lnTo>
                  <a:lnTo>
                    <a:pt x="8948" y="1759835"/>
                  </a:lnTo>
                  <a:lnTo>
                    <a:pt x="2956172" y="2018886"/>
                  </a:lnTo>
                  <a:lnTo>
                    <a:pt x="2958232" y="2006318"/>
                  </a:lnTo>
                  <a:close/>
                </a:path>
                <a:path w="3122929" h="3613150" extrusionOk="0">
                  <a:moveTo>
                    <a:pt x="2975990" y="1982381"/>
                  </a:moveTo>
                  <a:lnTo>
                    <a:pt x="2872" y="1721054"/>
                  </a:lnTo>
                  <a:lnTo>
                    <a:pt x="0" y="1733551"/>
                  </a:lnTo>
                  <a:lnTo>
                    <a:pt x="648" y="1746357"/>
                  </a:lnTo>
                  <a:lnTo>
                    <a:pt x="2964870" y="2006901"/>
                  </a:lnTo>
                  <a:lnTo>
                    <a:pt x="2970136" y="1994615"/>
                  </a:lnTo>
                  <a:lnTo>
                    <a:pt x="2972710" y="1994842"/>
                  </a:lnTo>
                  <a:lnTo>
                    <a:pt x="2975990" y="1982381"/>
                  </a:lnTo>
                  <a:close/>
                </a:path>
                <a:path w="3122929" h="3613150" extrusionOk="0">
                  <a:moveTo>
                    <a:pt x="2979947" y="1969980"/>
                  </a:moveTo>
                  <a:lnTo>
                    <a:pt x="2291" y="1708254"/>
                  </a:lnTo>
                  <a:lnTo>
                    <a:pt x="1179" y="1720906"/>
                  </a:lnTo>
                  <a:lnTo>
                    <a:pt x="2978699" y="1982619"/>
                  </a:lnTo>
                  <a:lnTo>
                    <a:pt x="2979947" y="1969980"/>
                  </a:lnTo>
                  <a:close/>
                </a:path>
                <a:path w="3122929" h="3613150" extrusionOk="0">
                  <a:moveTo>
                    <a:pt x="2978485" y="1957102"/>
                  </a:moveTo>
                  <a:lnTo>
                    <a:pt x="4724" y="1695719"/>
                  </a:lnTo>
                  <a:lnTo>
                    <a:pt x="4045" y="1708409"/>
                  </a:lnTo>
                  <a:lnTo>
                    <a:pt x="2979676" y="1969956"/>
                  </a:lnTo>
                  <a:lnTo>
                    <a:pt x="2978485" y="1957102"/>
                  </a:lnTo>
                  <a:close/>
                </a:path>
                <a:path w="3122929" h="3613150" extrusionOk="0">
                  <a:moveTo>
                    <a:pt x="2984578" y="1932140"/>
                  </a:moveTo>
                  <a:lnTo>
                    <a:pt x="6372" y="1670366"/>
                  </a:lnTo>
                  <a:lnTo>
                    <a:pt x="4279" y="1682931"/>
                  </a:lnTo>
                  <a:lnTo>
                    <a:pt x="1844" y="1682717"/>
                  </a:lnTo>
                  <a:lnTo>
                    <a:pt x="1731" y="1695456"/>
                  </a:lnTo>
                  <a:lnTo>
                    <a:pt x="2976904" y="1956963"/>
                  </a:lnTo>
                  <a:lnTo>
                    <a:pt x="2979145" y="1944411"/>
                  </a:lnTo>
                  <a:lnTo>
                    <a:pt x="2984578" y="1932140"/>
                  </a:lnTo>
                  <a:close/>
                </a:path>
                <a:path w="3122929" h="3613150" extrusionOk="0">
                  <a:moveTo>
                    <a:pt x="2983672" y="1919311"/>
                  </a:moveTo>
                  <a:lnTo>
                    <a:pt x="9069" y="1657854"/>
                  </a:lnTo>
                  <a:lnTo>
                    <a:pt x="6511" y="1670378"/>
                  </a:lnTo>
                  <a:lnTo>
                    <a:pt x="2981838" y="1931899"/>
                  </a:lnTo>
                  <a:lnTo>
                    <a:pt x="2983672" y="1919311"/>
                  </a:lnTo>
                  <a:close/>
                </a:path>
                <a:path w="3122929" h="3613150" extrusionOk="0">
                  <a:moveTo>
                    <a:pt x="2981064" y="1893584"/>
                  </a:moveTo>
                  <a:lnTo>
                    <a:pt x="7901" y="1632254"/>
                  </a:lnTo>
                  <a:lnTo>
                    <a:pt x="5968" y="1644833"/>
                  </a:lnTo>
                  <a:lnTo>
                    <a:pt x="6010" y="1657585"/>
                  </a:lnTo>
                  <a:lnTo>
                    <a:pt x="2982227" y="1919184"/>
                  </a:lnTo>
                  <a:lnTo>
                    <a:pt x="2981036" y="1906331"/>
                  </a:lnTo>
                  <a:lnTo>
                    <a:pt x="2979140" y="1906164"/>
                  </a:lnTo>
                  <a:lnTo>
                    <a:pt x="2981064" y="1893584"/>
                  </a:lnTo>
                  <a:close/>
                </a:path>
                <a:path w="3122929" h="3613150" extrusionOk="0">
                  <a:moveTo>
                    <a:pt x="2985668" y="1881240"/>
                  </a:moveTo>
                  <a:lnTo>
                    <a:pt x="13339" y="1619983"/>
                  </a:lnTo>
                  <a:lnTo>
                    <a:pt x="11371" y="1632559"/>
                  </a:lnTo>
                  <a:lnTo>
                    <a:pt x="2981426" y="1893616"/>
                  </a:lnTo>
                  <a:lnTo>
                    <a:pt x="2985668" y="1881240"/>
                  </a:lnTo>
                  <a:close/>
                </a:path>
                <a:path w="3122929" h="3613150" extrusionOk="0">
                  <a:moveTo>
                    <a:pt x="2986437" y="1868558"/>
                  </a:moveTo>
                  <a:lnTo>
                    <a:pt x="15894" y="1607458"/>
                  </a:lnTo>
                  <a:lnTo>
                    <a:pt x="15178" y="1620144"/>
                  </a:lnTo>
                  <a:lnTo>
                    <a:pt x="2986483" y="1881311"/>
                  </a:lnTo>
                  <a:lnTo>
                    <a:pt x="2986437" y="1868558"/>
                  </a:lnTo>
                  <a:close/>
                </a:path>
                <a:path w="3122929" h="3613150" extrusionOk="0">
                  <a:moveTo>
                    <a:pt x="2984491" y="1855638"/>
                  </a:moveTo>
                  <a:lnTo>
                    <a:pt x="9899" y="1594182"/>
                  </a:lnTo>
                  <a:lnTo>
                    <a:pt x="9461" y="1606893"/>
                  </a:lnTo>
                  <a:lnTo>
                    <a:pt x="2980489" y="1868036"/>
                  </a:lnTo>
                  <a:lnTo>
                    <a:pt x="2984491" y="1855638"/>
                  </a:lnTo>
                  <a:close/>
                </a:path>
                <a:path w="3122929" h="3613150" extrusionOk="0">
                  <a:moveTo>
                    <a:pt x="2986867" y="1843098"/>
                  </a:moveTo>
                  <a:lnTo>
                    <a:pt x="8875" y="1581343"/>
                  </a:lnTo>
                  <a:lnTo>
                    <a:pt x="12638" y="1594423"/>
                  </a:lnTo>
                  <a:lnTo>
                    <a:pt x="2985936" y="1855765"/>
                  </a:lnTo>
                  <a:lnTo>
                    <a:pt x="2986867" y="1843098"/>
                  </a:lnTo>
                  <a:close/>
                </a:path>
                <a:path w="3122929" h="3613150" extrusionOk="0">
                  <a:moveTo>
                    <a:pt x="2991727" y="1830777"/>
                  </a:moveTo>
                  <a:lnTo>
                    <a:pt x="15539" y="1569180"/>
                  </a:lnTo>
                  <a:lnTo>
                    <a:pt x="13310" y="1581733"/>
                  </a:lnTo>
                  <a:lnTo>
                    <a:pt x="2989712" y="1843348"/>
                  </a:lnTo>
                  <a:lnTo>
                    <a:pt x="2991727" y="1830777"/>
                  </a:lnTo>
                  <a:close/>
                </a:path>
                <a:path w="3122929" h="3613150" extrusionOk="0">
                  <a:moveTo>
                    <a:pt x="2989091" y="1817796"/>
                  </a:moveTo>
                  <a:lnTo>
                    <a:pt x="14576" y="1556347"/>
                  </a:lnTo>
                  <a:lnTo>
                    <a:pt x="17774" y="1569377"/>
                  </a:lnTo>
                  <a:lnTo>
                    <a:pt x="2990689" y="1830685"/>
                  </a:lnTo>
                  <a:lnTo>
                    <a:pt x="2989091" y="1817796"/>
                  </a:lnTo>
                  <a:close/>
                </a:path>
                <a:path w="3122929" h="3613150" extrusionOk="0">
                  <a:moveTo>
                    <a:pt x="2996610" y="1780210"/>
                  </a:moveTo>
                  <a:lnTo>
                    <a:pt x="19242" y="1518510"/>
                  </a:lnTo>
                  <a:lnTo>
                    <a:pt x="17128" y="1531073"/>
                  </a:lnTo>
                  <a:lnTo>
                    <a:pt x="17724" y="1531125"/>
                  </a:lnTo>
                  <a:lnTo>
                    <a:pt x="13761" y="1543526"/>
                  </a:lnTo>
                  <a:lnTo>
                    <a:pt x="12419" y="1556157"/>
                  </a:lnTo>
                  <a:lnTo>
                    <a:pt x="2989769" y="1817855"/>
                  </a:lnTo>
                  <a:lnTo>
                    <a:pt x="2991919" y="1805295"/>
                  </a:lnTo>
                  <a:lnTo>
                    <a:pt x="2991287" y="1805240"/>
                  </a:lnTo>
                  <a:lnTo>
                    <a:pt x="2995267" y="1792841"/>
                  </a:lnTo>
                  <a:lnTo>
                    <a:pt x="2996610" y="1780210"/>
                  </a:lnTo>
                  <a:close/>
                </a:path>
                <a:path w="3122929" h="3613150" extrusionOk="0">
                  <a:moveTo>
                    <a:pt x="2991236" y="1766989"/>
                  </a:moveTo>
                  <a:lnTo>
                    <a:pt x="18309" y="1505679"/>
                  </a:lnTo>
                  <a:lnTo>
                    <a:pt x="19954" y="1518572"/>
                  </a:lnTo>
                  <a:lnTo>
                    <a:pt x="2994444" y="1780020"/>
                  </a:lnTo>
                  <a:lnTo>
                    <a:pt x="2991236" y="1766989"/>
                  </a:lnTo>
                  <a:close/>
                </a:path>
                <a:path w="3122929" h="3613150" extrusionOk="0">
                  <a:moveTo>
                    <a:pt x="2995735" y="1754635"/>
                  </a:moveTo>
                  <a:lnTo>
                    <a:pt x="19300" y="1493017"/>
                  </a:lnTo>
                  <a:lnTo>
                    <a:pt x="17311" y="1505591"/>
                  </a:lnTo>
                  <a:lnTo>
                    <a:pt x="2993539" y="1767191"/>
                  </a:lnTo>
                  <a:lnTo>
                    <a:pt x="2995735" y="1754635"/>
                  </a:lnTo>
                  <a:close/>
                </a:path>
                <a:path w="3122929" h="3613150" extrusionOk="0">
                  <a:moveTo>
                    <a:pt x="2996441" y="1741948"/>
                  </a:moveTo>
                  <a:lnTo>
                    <a:pt x="23290" y="1480619"/>
                  </a:lnTo>
                  <a:lnTo>
                    <a:pt x="21839" y="1493240"/>
                  </a:lnTo>
                  <a:lnTo>
                    <a:pt x="3000146" y="1755023"/>
                  </a:lnTo>
                  <a:lnTo>
                    <a:pt x="2996441" y="1741948"/>
                  </a:lnTo>
                  <a:close/>
                </a:path>
                <a:path w="3122929" h="3613150" extrusionOk="0">
                  <a:moveTo>
                    <a:pt x="2999585" y="1729475"/>
                  </a:moveTo>
                  <a:lnTo>
                    <a:pt x="28532" y="1468331"/>
                  </a:lnTo>
                  <a:lnTo>
                    <a:pt x="24542" y="1480729"/>
                  </a:lnTo>
                  <a:lnTo>
                    <a:pt x="2999150" y="1742186"/>
                  </a:lnTo>
                  <a:lnTo>
                    <a:pt x="2999585" y="1729475"/>
                  </a:lnTo>
                  <a:close/>
                </a:path>
                <a:path w="3122929" h="3613150" extrusionOk="0">
                  <a:moveTo>
                    <a:pt x="2993878" y="1716225"/>
                  </a:moveTo>
                  <a:lnTo>
                    <a:pt x="22547" y="1455056"/>
                  </a:lnTo>
                  <a:lnTo>
                    <a:pt x="22589" y="1467808"/>
                  </a:lnTo>
                  <a:lnTo>
                    <a:pt x="2993173" y="1728912"/>
                  </a:lnTo>
                  <a:lnTo>
                    <a:pt x="2993878" y="1716225"/>
                  </a:lnTo>
                  <a:close/>
                </a:path>
                <a:path w="3122929" h="3613150" extrusionOk="0">
                  <a:moveTo>
                    <a:pt x="2997699" y="1703812"/>
                  </a:moveTo>
                  <a:lnTo>
                    <a:pt x="27607" y="1442751"/>
                  </a:lnTo>
                  <a:lnTo>
                    <a:pt x="23367" y="1455128"/>
                  </a:lnTo>
                  <a:lnTo>
                    <a:pt x="2995730" y="1716388"/>
                  </a:lnTo>
                  <a:lnTo>
                    <a:pt x="2997699" y="1703812"/>
                  </a:lnTo>
                  <a:close/>
                </a:path>
                <a:path w="3122929" h="3613150" extrusionOk="0">
                  <a:moveTo>
                    <a:pt x="3003046" y="1678784"/>
                  </a:moveTo>
                  <a:lnTo>
                    <a:pt x="26767" y="1417180"/>
                  </a:lnTo>
                  <a:lnTo>
                    <a:pt x="28001" y="1430037"/>
                  </a:lnTo>
                  <a:lnTo>
                    <a:pt x="29918" y="1430206"/>
                  </a:lnTo>
                  <a:lnTo>
                    <a:pt x="27949" y="1442781"/>
                  </a:lnTo>
                  <a:lnTo>
                    <a:pt x="3001152" y="1704115"/>
                  </a:lnTo>
                  <a:lnTo>
                    <a:pt x="3003090" y="1691537"/>
                  </a:lnTo>
                  <a:lnTo>
                    <a:pt x="3003046" y="1678784"/>
                  </a:lnTo>
                  <a:close/>
                </a:path>
                <a:path w="3122929" h="3613150" extrusionOk="0">
                  <a:moveTo>
                    <a:pt x="3002571" y="1665993"/>
                  </a:moveTo>
                  <a:lnTo>
                    <a:pt x="27195" y="1404468"/>
                  </a:lnTo>
                  <a:lnTo>
                    <a:pt x="25359" y="1417056"/>
                  </a:lnTo>
                  <a:lnTo>
                    <a:pt x="2999969" y="1678513"/>
                  </a:lnTo>
                  <a:lnTo>
                    <a:pt x="3002571" y="1665993"/>
                  </a:lnTo>
                  <a:close/>
                </a:path>
                <a:path w="3122929" h="3613150" extrusionOk="0">
                  <a:moveTo>
                    <a:pt x="3007324" y="1640913"/>
                  </a:moveTo>
                  <a:lnTo>
                    <a:pt x="32388" y="1379427"/>
                  </a:lnTo>
                  <a:lnTo>
                    <a:pt x="29889" y="1391956"/>
                  </a:lnTo>
                  <a:lnTo>
                    <a:pt x="24341" y="1404217"/>
                  </a:lnTo>
                  <a:lnTo>
                    <a:pt x="3003158" y="1666045"/>
                  </a:lnTo>
                  <a:lnTo>
                    <a:pt x="3005399" y="1653493"/>
                  </a:lnTo>
                  <a:lnTo>
                    <a:pt x="3007205" y="1653651"/>
                  </a:lnTo>
                  <a:lnTo>
                    <a:pt x="3007324" y="1640913"/>
                  </a:lnTo>
                  <a:close/>
                </a:path>
                <a:path w="3122929" h="3613150" extrusionOk="0">
                  <a:moveTo>
                    <a:pt x="3008464" y="1615515"/>
                  </a:moveTo>
                  <a:lnTo>
                    <a:pt x="30339" y="1353749"/>
                  </a:lnTo>
                  <a:lnTo>
                    <a:pt x="28998" y="1366380"/>
                  </a:lnTo>
                  <a:lnTo>
                    <a:pt x="30043" y="1379221"/>
                  </a:lnTo>
                  <a:lnTo>
                    <a:pt x="3004343" y="1640651"/>
                  </a:lnTo>
                  <a:lnTo>
                    <a:pt x="3005004" y="1627960"/>
                  </a:lnTo>
                  <a:lnTo>
                    <a:pt x="3007397" y="1628170"/>
                  </a:lnTo>
                  <a:lnTo>
                    <a:pt x="3008464" y="1615515"/>
                  </a:lnTo>
                  <a:close/>
                </a:path>
                <a:path w="3122929" h="3613150" extrusionOk="0">
                  <a:moveTo>
                    <a:pt x="3011883" y="1603067"/>
                  </a:moveTo>
                  <a:lnTo>
                    <a:pt x="33707" y="1341296"/>
                  </a:lnTo>
                  <a:lnTo>
                    <a:pt x="32663" y="1353953"/>
                  </a:lnTo>
                  <a:lnTo>
                    <a:pt x="3007922" y="1615468"/>
                  </a:lnTo>
                  <a:lnTo>
                    <a:pt x="3011883" y="1603067"/>
                  </a:lnTo>
                  <a:close/>
                </a:path>
                <a:path w="3122929" h="3613150" extrusionOk="0">
                  <a:moveTo>
                    <a:pt x="3011073" y="1590247"/>
                  </a:moveTo>
                  <a:lnTo>
                    <a:pt x="37818" y="1328908"/>
                  </a:lnTo>
                  <a:lnTo>
                    <a:pt x="34709" y="1341384"/>
                  </a:lnTo>
                  <a:lnTo>
                    <a:pt x="3012116" y="1603087"/>
                  </a:lnTo>
                  <a:lnTo>
                    <a:pt x="3011073" y="1590247"/>
                  </a:lnTo>
                  <a:close/>
                </a:path>
                <a:path w="3122929" h="3613150" extrusionOk="0">
                  <a:moveTo>
                    <a:pt x="3009181" y="1577331"/>
                  </a:moveTo>
                  <a:lnTo>
                    <a:pt x="33889" y="1315814"/>
                  </a:lnTo>
                  <a:lnTo>
                    <a:pt x="33776" y="1328553"/>
                  </a:lnTo>
                  <a:lnTo>
                    <a:pt x="3007166" y="1589903"/>
                  </a:lnTo>
                  <a:lnTo>
                    <a:pt x="3009181" y="1577331"/>
                  </a:lnTo>
                  <a:close/>
                </a:path>
                <a:path w="3122929" h="3613150" extrusionOk="0">
                  <a:moveTo>
                    <a:pt x="3016750" y="1565248"/>
                  </a:moveTo>
                  <a:lnTo>
                    <a:pt x="37436" y="1303377"/>
                  </a:lnTo>
                  <a:lnTo>
                    <a:pt x="34766" y="1315891"/>
                  </a:lnTo>
                  <a:lnTo>
                    <a:pt x="3011213" y="1577510"/>
                  </a:lnTo>
                  <a:lnTo>
                    <a:pt x="3016750" y="1565248"/>
                  </a:lnTo>
                  <a:close/>
                </a:path>
                <a:path w="3122929" h="3613150" extrusionOk="0">
                  <a:moveTo>
                    <a:pt x="3015017" y="1552346"/>
                  </a:moveTo>
                  <a:lnTo>
                    <a:pt x="39668" y="1290824"/>
                  </a:lnTo>
                  <a:lnTo>
                    <a:pt x="38756" y="1303493"/>
                  </a:lnTo>
                  <a:lnTo>
                    <a:pt x="3011873" y="1564819"/>
                  </a:lnTo>
                  <a:lnTo>
                    <a:pt x="3015017" y="1552346"/>
                  </a:lnTo>
                  <a:close/>
                </a:path>
                <a:path w="3122929" h="3613150" extrusionOk="0">
                  <a:moveTo>
                    <a:pt x="3015452" y="1539636"/>
                  </a:moveTo>
                  <a:lnTo>
                    <a:pt x="39167" y="1278031"/>
                  </a:lnTo>
                  <a:lnTo>
                    <a:pt x="40850" y="1290928"/>
                  </a:lnTo>
                  <a:lnTo>
                    <a:pt x="3015062" y="1552350"/>
                  </a:lnTo>
                  <a:lnTo>
                    <a:pt x="3015452" y="1539636"/>
                  </a:lnTo>
                  <a:close/>
                </a:path>
                <a:path w="3122929" h="3613150" extrusionOk="0">
                  <a:moveTo>
                    <a:pt x="3012319" y="1526611"/>
                  </a:moveTo>
                  <a:lnTo>
                    <a:pt x="39946" y="1265350"/>
                  </a:lnTo>
                  <a:lnTo>
                    <a:pt x="38013" y="1277930"/>
                  </a:lnTo>
                  <a:lnTo>
                    <a:pt x="3008363" y="1539013"/>
                  </a:lnTo>
                  <a:lnTo>
                    <a:pt x="3012319" y="1526611"/>
                  </a:lnTo>
                  <a:close/>
                </a:path>
                <a:path w="3122929" h="3613150" extrusionOk="0">
                  <a:moveTo>
                    <a:pt x="3012980" y="1513920"/>
                  </a:moveTo>
                  <a:lnTo>
                    <a:pt x="44528" y="1253004"/>
                  </a:lnTo>
                  <a:lnTo>
                    <a:pt x="44699" y="1265768"/>
                  </a:lnTo>
                  <a:lnTo>
                    <a:pt x="3013177" y="1526687"/>
                  </a:lnTo>
                  <a:lnTo>
                    <a:pt x="3012980" y="1513920"/>
                  </a:lnTo>
                  <a:close/>
                </a:path>
                <a:path w="3122929" h="3613150" extrusionOk="0">
                  <a:moveTo>
                    <a:pt x="3019680" y="1501760"/>
                  </a:moveTo>
                  <a:lnTo>
                    <a:pt x="49327" y="1240677"/>
                  </a:lnTo>
                  <a:lnTo>
                    <a:pt x="45384" y="1253079"/>
                  </a:lnTo>
                  <a:lnTo>
                    <a:pt x="3017742" y="1514339"/>
                  </a:lnTo>
                  <a:lnTo>
                    <a:pt x="3019680" y="1501760"/>
                  </a:lnTo>
                  <a:close/>
                </a:path>
                <a:path w="3122929" h="3613150" extrusionOk="0">
                  <a:moveTo>
                    <a:pt x="3016829" y="1488761"/>
                  </a:moveTo>
                  <a:lnTo>
                    <a:pt x="42618" y="1227338"/>
                  </a:lnTo>
                  <a:lnTo>
                    <a:pt x="42234" y="1240054"/>
                  </a:lnTo>
                  <a:lnTo>
                    <a:pt x="3018524" y="1501659"/>
                  </a:lnTo>
                  <a:lnTo>
                    <a:pt x="3016829" y="1488761"/>
                  </a:lnTo>
                  <a:close/>
                </a:path>
                <a:path w="3122929" h="3613150" extrusionOk="0">
                  <a:moveTo>
                    <a:pt x="3018935" y="1476197"/>
                  </a:moveTo>
                  <a:lnTo>
                    <a:pt x="45795" y="1214869"/>
                  </a:lnTo>
                  <a:lnTo>
                    <a:pt x="42662" y="1227342"/>
                  </a:lnTo>
                  <a:lnTo>
                    <a:pt x="3018004" y="1488864"/>
                  </a:lnTo>
                  <a:lnTo>
                    <a:pt x="3018935" y="1476197"/>
                  </a:lnTo>
                  <a:close/>
                </a:path>
                <a:path w="3122929" h="3613150" extrusionOk="0">
                  <a:moveTo>
                    <a:pt x="3023913" y="1451137"/>
                  </a:moveTo>
                  <a:lnTo>
                    <a:pt x="50524" y="1189786"/>
                  </a:lnTo>
                  <a:lnTo>
                    <a:pt x="48485" y="1202356"/>
                  </a:lnTo>
                  <a:lnTo>
                    <a:pt x="46467" y="1202179"/>
                  </a:lnTo>
                  <a:lnTo>
                    <a:pt x="40932" y="1214441"/>
                  </a:lnTo>
                  <a:lnTo>
                    <a:pt x="3021825" y="1476451"/>
                  </a:lnTo>
                  <a:lnTo>
                    <a:pt x="3023795" y="1463875"/>
                  </a:lnTo>
                  <a:lnTo>
                    <a:pt x="3023913" y="1451137"/>
                  </a:lnTo>
                  <a:close/>
                </a:path>
                <a:path w="3122929" h="3613150" extrusionOk="0">
                  <a:moveTo>
                    <a:pt x="3022993" y="1438307"/>
                  </a:moveTo>
                  <a:lnTo>
                    <a:pt x="45576" y="1176603"/>
                  </a:lnTo>
                  <a:lnTo>
                    <a:pt x="46622" y="1189443"/>
                  </a:lnTo>
                  <a:lnTo>
                    <a:pt x="3019849" y="1450779"/>
                  </a:lnTo>
                  <a:lnTo>
                    <a:pt x="3022993" y="1438307"/>
                  </a:lnTo>
                  <a:close/>
                </a:path>
                <a:path w="3122929" h="3613150" extrusionOk="0">
                  <a:moveTo>
                    <a:pt x="3025054" y="1425739"/>
                  </a:moveTo>
                  <a:lnTo>
                    <a:pt x="49769" y="1164222"/>
                  </a:lnTo>
                  <a:lnTo>
                    <a:pt x="45806" y="1176623"/>
                  </a:lnTo>
                  <a:lnTo>
                    <a:pt x="3023987" y="1438394"/>
                  </a:lnTo>
                  <a:lnTo>
                    <a:pt x="3025054" y="1425739"/>
                  </a:lnTo>
                  <a:close/>
                </a:path>
                <a:path w="3122929" h="3613150" extrusionOk="0">
                  <a:moveTo>
                    <a:pt x="3027644" y="1400469"/>
                  </a:moveTo>
                  <a:lnTo>
                    <a:pt x="53355" y="1139039"/>
                  </a:lnTo>
                  <a:lnTo>
                    <a:pt x="52672" y="1151728"/>
                  </a:lnTo>
                  <a:lnTo>
                    <a:pt x="51288" y="1151607"/>
                  </a:lnTo>
                  <a:lnTo>
                    <a:pt x="49173" y="1164170"/>
                  </a:lnTo>
                  <a:lnTo>
                    <a:pt x="3027355" y="1425941"/>
                  </a:lnTo>
                  <a:lnTo>
                    <a:pt x="3028689" y="1413310"/>
                  </a:lnTo>
                  <a:lnTo>
                    <a:pt x="3027644" y="1400469"/>
                  </a:lnTo>
                  <a:close/>
                </a:path>
                <a:path w="3122929" h="3613150" extrusionOk="0">
                  <a:moveTo>
                    <a:pt x="3033340" y="1375471"/>
                  </a:moveTo>
                  <a:lnTo>
                    <a:pt x="54522" y="1113644"/>
                  </a:lnTo>
                  <a:lnTo>
                    <a:pt x="52293" y="1126197"/>
                  </a:lnTo>
                  <a:lnTo>
                    <a:pt x="50465" y="1126036"/>
                  </a:lnTo>
                  <a:lnTo>
                    <a:pt x="50354" y="1138776"/>
                  </a:lnTo>
                  <a:lnTo>
                    <a:pt x="3025291" y="1400262"/>
                  </a:lnTo>
                  <a:lnTo>
                    <a:pt x="3027803" y="1387734"/>
                  </a:lnTo>
                  <a:lnTo>
                    <a:pt x="3033340" y="1375471"/>
                  </a:lnTo>
                  <a:close/>
                </a:path>
                <a:path w="3122929" h="3613150" extrusionOk="0">
                  <a:moveTo>
                    <a:pt x="3032330" y="1362634"/>
                  </a:moveTo>
                  <a:lnTo>
                    <a:pt x="58018" y="1101202"/>
                  </a:lnTo>
                  <a:lnTo>
                    <a:pt x="55277" y="1113710"/>
                  </a:lnTo>
                  <a:lnTo>
                    <a:pt x="3030495" y="1375221"/>
                  </a:lnTo>
                  <a:lnTo>
                    <a:pt x="3032330" y="1362634"/>
                  </a:lnTo>
                  <a:close/>
                </a:path>
                <a:path w="3122929" h="3613150" extrusionOk="0">
                  <a:moveTo>
                    <a:pt x="3029722" y="1336907"/>
                  </a:moveTo>
                  <a:lnTo>
                    <a:pt x="57032" y="1075618"/>
                  </a:lnTo>
                  <a:lnTo>
                    <a:pt x="55100" y="1088197"/>
                  </a:lnTo>
                  <a:lnTo>
                    <a:pt x="55142" y="1100950"/>
                  </a:lnTo>
                  <a:lnTo>
                    <a:pt x="3030885" y="1362507"/>
                  </a:lnTo>
                  <a:lnTo>
                    <a:pt x="3029694" y="1349653"/>
                  </a:lnTo>
                  <a:lnTo>
                    <a:pt x="3027797" y="1349486"/>
                  </a:lnTo>
                  <a:lnTo>
                    <a:pt x="3029722" y="1336907"/>
                  </a:lnTo>
                  <a:close/>
                </a:path>
                <a:path w="3122929" h="3613150" extrusionOk="0">
                  <a:moveTo>
                    <a:pt x="3034326" y="1324562"/>
                  </a:moveTo>
                  <a:lnTo>
                    <a:pt x="62471" y="1063347"/>
                  </a:lnTo>
                  <a:lnTo>
                    <a:pt x="60502" y="1075923"/>
                  </a:lnTo>
                  <a:lnTo>
                    <a:pt x="3030083" y="1336938"/>
                  </a:lnTo>
                  <a:lnTo>
                    <a:pt x="3034326" y="1324562"/>
                  </a:lnTo>
                  <a:close/>
                </a:path>
                <a:path w="3122929" h="3613150" extrusionOk="0">
                  <a:moveTo>
                    <a:pt x="3035095" y="1311881"/>
                  </a:moveTo>
                  <a:lnTo>
                    <a:pt x="65025" y="1050822"/>
                  </a:lnTo>
                  <a:lnTo>
                    <a:pt x="64309" y="1063508"/>
                  </a:lnTo>
                  <a:lnTo>
                    <a:pt x="3035141" y="1324634"/>
                  </a:lnTo>
                  <a:lnTo>
                    <a:pt x="3035095" y="1311881"/>
                  </a:lnTo>
                  <a:close/>
                </a:path>
                <a:path w="3122929" h="3613150" extrusionOk="0">
                  <a:moveTo>
                    <a:pt x="3033148" y="1298961"/>
                  </a:moveTo>
                  <a:lnTo>
                    <a:pt x="59024" y="1037546"/>
                  </a:lnTo>
                  <a:lnTo>
                    <a:pt x="58592" y="1050257"/>
                  </a:lnTo>
                  <a:lnTo>
                    <a:pt x="3029146" y="1311358"/>
                  </a:lnTo>
                  <a:lnTo>
                    <a:pt x="3033148" y="1298961"/>
                  </a:lnTo>
                  <a:close/>
                </a:path>
                <a:path w="3122929" h="3613150" extrusionOk="0">
                  <a:moveTo>
                    <a:pt x="3036067" y="1286468"/>
                  </a:moveTo>
                  <a:lnTo>
                    <a:pt x="58006" y="1024708"/>
                  </a:lnTo>
                  <a:lnTo>
                    <a:pt x="61770" y="1037787"/>
                  </a:lnTo>
                  <a:lnTo>
                    <a:pt x="3034413" y="1299072"/>
                  </a:lnTo>
                  <a:lnTo>
                    <a:pt x="3036067" y="1286468"/>
                  </a:lnTo>
                  <a:close/>
                </a:path>
                <a:path w="3122929" h="3613150" extrusionOk="0">
                  <a:moveTo>
                    <a:pt x="3040385" y="1274099"/>
                  </a:moveTo>
                  <a:lnTo>
                    <a:pt x="64671" y="1012544"/>
                  </a:lnTo>
                  <a:lnTo>
                    <a:pt x="62441" y="1025097"/>
                  </a:lnTo>
                  <a:lnTo>
                    <a:pt x="3038370" y="1286671"/>
                  </a:lnTo>
                  <a:lnTo>
                    <a:pt x="3040385" y="1274099"/>
                  </a:lnTo>
                  <a:close/>
                </a:path>
                <a:path w="3122929" h="3613150" extrusionOk="0">
                  <a:moveTo>
                    <a:pt x="3037749" y="1261118"/>
                  </a:moveTo>
                  <a:lnTo>
                    <a:pt x="63708" y="999711"/>
                  </a:lnTo>
                  <a:lnTo>
                    <a:pt x="66905" y="1012741"/>
                  </a:lnTo>
                  <a:lnTo>
                    <a:pt x="3039346" y="1274008"/>
                  </a:lnTo>
                  <a:lnTo>
                    <a:pt x="3037749" y="1261118"/>
                  </a:lnTo>
                  <a:close/>
                </a:path>
                <a:path w="3122929" h="3613150" extrusionOk="0">
                  <a:moveTo>
                    <a:pt x="3040577" y="1248618"/>
                  </a:moveTo>
                  <a:lnTo>
                    <a:pt x="62892" y="986890"/>
                  </a:lnTo>
                  <a:lnTo>
                    <a:pt x="61551" y="999521"/>
                  </a:lnTo>
                  <a:lnTo>
                    <a:pt x="3038426" y="1261178"/>
                  </a:lnTo>
                  <a:lnTo>
                    <a:pt x="3040577" y="1248618"/>
                  </a:lnTo>
                  <a:close/>
                </a:path>
                <a:path w="3122929" h="3613150" extrusionOk="0">
                  <a:moveTo>
                    <a:pt x="3045267" y="1223532"/>
                  </a:moveTo>
                  <a:lnTo>
                    <a:pt x="68374" y="961874"/>
                  </a:lnTo>
                  <a:lnTo>
                    <a:pt x="66260" y="974437"/>
                  </a:lnTo>
                  <a:lnTo>
                    <a:pt x="66510" y="974459"/>
                  </a:lnTo>
                  <a:lnTo>
                    <a:pt x="65744" y="987141"/>
                  </a:lnTo>
                  <a:lnTo>
                    <a:pt x="3039945" y="1248562"/>
                  </a:lnTo>
                  <a:lnTo>
                    <a:pt x="3043925" y="1236163"/>
                  </a:lnTo>
                  <a:lnTo>
                    <a:pt x="3045267" y="1223532"/>
                  </a:lnTo>
                  <a:close/>
                </a:path>
                <a:path w="3122929" h="3613150" extrusionOk="0">
                  <a:moveTo>
                    <a:pt x="3039894" y="1210311"/>
                  </a:moveTo>
                  <a:lnTo>
                    <a:pt x="67441" y="949043"/>
                  </a:lnTo>
                  <a:lnTo>
                    <a:pt x="69085" y="961936"/>
                  </a:lnTo>
                  <a:lnTo>
                    <a:pt x="3043102" y="1223342"/>
                  </a:lnTo>
                  <a:lnTo>
                    <a:pt x="3039894" y="1210311"/>
                  </a:lnTo>
                  <a:close/>
                </a:path>
                <a:path w="3122929" h="3613150" extrusionOk="0">
                  <a:moveTo>
                    <a:pt x="3044393" y="1197957"/>
                  </a:moveTo>
                  <a:lnTo>
                    <a:pt x="68661" y="936401"/>
                  </a:lnTo>
                  <a:lnTo>
                    <a:pt x="66442" y="948955"/>
                  </a:lnTo>
                  <a:lnTo>
                    <a:pt x="3041881" y="1210486"/>
                  </a:lnTo>
                  <a:lnTo>
                    <a:pt x="3044393" y="1197957"/>
                  </a:lnTo>
                  <a:close/>
                </a:path>
                <a:path w="3122929" h="3613150" extrusionOk="0">
                  <a:moveTo>
                    <a:pt x="3045053" y="1185267"/>
                  </a:moveTo>
                  <a:lnTo>
                    <a:pt x="72218" y="923965"/>
                  </a:lnTo>
                  <a:lnTo>
                    <a:pt x="71309" y="936634"/>
                  </a:lnTo>
                  <a:lnTo>
                    <a:pt x="3048818" y="1198346"/>
                  </a:lnTo>
                  <a:lnTo>
                    <a:pt x="3045053" y="1185267"/>
                  </a:lnTo>
                  <a:close/>
                </a:path>
                <a:path w="3122929" h="3613150" extrusionOk="0">
                  <a:moveTo>
                    <a:pt x="3048242" y="1172798"/>
                  </a:moveTo>
                  <a:lnTo>
                    <a:pt x="77664" y="911695"/>
                  </a:lnTo>
                  <a:lnTo>
                    <a:pt x="73664" y="924092"/>
                  </a:lnTo>
                  <a:lnTo>
                    <a:pt x="3047808" y="1185509"/>
                  </a:lnTo>
                  <a:lnTo>
                    <a:pt x="3048242" y="1172798"/>
                  </a:lnTo>
                  <a:close/>
                </a:path>
                <a:path w="3122929" h="3613150" extrusionOk="0">
                  <a:moveTo>
                    <a:pt x="3042491" y="1159543"/>
                  </a:moveTo>
                  <a:lnTo>
                    <a:pt x="71678" y="898420"/>
                  </a:lnTo>
                  <a:lnTo>
                    <a:pt x="71720" y="911172"/>
                  </a:lnTo>
                  <a:lnTo>
                    <a:pt x="3041785" y="1172230"/>
                  </a:lnTo>
                  <a:lnTo>
                    <a:pt x="3042491" y="1159543"/>
                  </a:lnTo>
                  <a:close/>
                </a:path>
                <a:path w="3122929" h="3613150" extrusionOk="0">
                  <a:moveTo>
                    <a:pt x="3045048" y="1147019"/>
                  </a:moveTo>
                  <a:lnTo>
                    <a:pt x="76739" y="886115"/>
                  </a:lnTo>
                  <a:lnTo>
                    <a:pt x="72499" y="898492"/>
                  </a:lnTo>
                  <a:lnTo>
                    <a:pt x="3045200" y="1159782"/>
                  </a:lnTo>
                  <a:lnTo>
                    <a:pt x="3045048" y="1147019"/>
                  </a:lnTo>
                  <a:close/>
                </a:path>
                <a:path w="3122929" h="3613150" extrusionOk="0">
                  <a:moveTo>
                    <a:pt x="3051714" y="1134856"/>
                  </a:moveTo>
                  <a:lnTo>
                    <a:pt x="79050" y="873570"/>
                  </a:lnTo>
                  <a:lnTo>
                    <a:pt x="77081" y="886146"/>
                  </a:lnTo>
                  <a:lnTo>
                    <a:pt x="3049785" y="1147436"/>
                  </a:lnTo>
                  <a:lnTo>
                    <a:pt x="3051714" y="1134856"/>
                  </a:lnTo>
                  <a:close/>
                </a:path>
                <a:path w="3122929" h="3613150" extrusionOk="0">
                  <a:moveTo>
                    <a:pt x="3048897" y="1121860"/>
                  </a:moveTo>
                  <a:lnTo>
                    <a:pt x="75899" y="860544"/>
                  </a:lnTo>
                  <a:lnTo>
                    <a:pt x="77133" y="873401"/>
                  </a:lnTo>
                  <a:lnTo>
                    <a:pt x="3050566" y="1134755"/>
                  </a:lnTo>
                  <a:lnTo>
                    <a:pt x="3048897" y="1121860"/>
                  </a:lnTo>
                  <a:close/>
                </a:path>
                <a:path w="3122929" h="3613150" extrusionOk="0">
                  <a:moveTo>
                    <a:pt x="3051183" y="1109312"/>
                  </a:moveTo>
                  <a:lnTo>
                    <a:pt x="76327" y="847832"/>
                  </a:lnTo>
                  <a:lnTo>
                    <a:pt x="74491" y="860420"/>
                  </a:lnTo>
                  <a:lnTo>
                    <a:pt x="3048626" y="1121836"/>
                  </a:lnTo>
                  <a:lnTo>
                    <a:pt x="3051183" y="1109312"/>
                  </a:lnTo>
                  <a:close/>
                </a:path>
                <a:path w="3122929" h="3613150" extrusionOk="0">
                  <a:moveTo>
                    <a:pt x="3055936" y="1084231"/>
                  </a:moveTo>
                  <a:lnTo>
                    <a:pt x="81249" y="822767"/>
                  </a:lnTo>
                  <a:lnTo>
                    <a:pt x="79020" y="835320"/>
                  </a:lnTo>
                  <a:lnTo>
                    <a:pt x="73473" y="847582"/>
                  </a:lnTo>
                  <a:lnTo>
                    <a:pt x="3051319" y="1109323"/>
                  </a:lnTo>
                  <a:lnTo>
                    <a:pt x="3053424" y="1096760"/>
                  </a:lnTo>
                  <a:lnTo>
                    <a:pt x="3055863" y="1096974"/>
                  </a:lnTo>
                  <a:lnTo>
                    <a:pt x="3055936" y="1084231"/>
                  </a:lnTo>
                  <a:close/>
                </a:path>
                <a:path w="3122929" h="3613150" extrusionOk="0">
                  <a:moveTo>
                    <a:pt x="3057076" y="1058834"/>
                  </a:moveTo>
                  <a:lnTo>
                    <a:pt x="79471" y="797113"/>
                  </a:lnTo>
                  <a:lnTo>
                    <a:pt x="78129" y="809744"/>
                  </a:lnTo>
                  <a:lnTo>
                    <a:pt x="79175" y="822585"/>
                  </a:lnTo>
                  <a:lnTo>
                    <a:pt x="3052956" y="1083969"/>
                  </a:lnTo>
                  <a:lnTo>
                    <a:pt x="3053616" y="1071279"/>
                  </a:lnTo>
                  <a:lnTo>
                    <a:pt x="3056055" y="1071493"/>
                  </a:lnTo>
                  <a:lnTo>
                    <a:pt x="3057076" y="1058834"/>
                  </a:lnTo>
                  <a:close/>
                </a:path>
                <a:path w="3122929" h="3613150" extrusionOk="0">
                  <a:moveTo>
                    <a:pt x="3060495" y="1046385"/>
                  </a:moveTo>
                  <a:lnTo>
                    <a:pt x="82839" y="784660"/>
                  </a:lnTo>
                  <a:lnTo>
                    <a:pt x="81794" y="797317"/>
                  </a:lnTo>
                  <a:lnTo>
                    <a:pt x="3056534" y="1058786"/>
                  </a:lnTo>
                  <a:lnTo>
                    <a:pt x="3060495" y="1046385"/>
                  </a:lnTo>
                  <a:close/>
                </a:path>
                <a:path w="3122929" h="3613150" extrusionOk="0">
                  <a:moveTo>
                    <a:pt x="3059686" y="1033565"/>
                  </a:moveTo>
                  <a:lnTo>
                    <a:pt x="86950" y="772272"/>
                  </a:lnTo>
                  <a:lnTo>
                    <a:pt x="83841" y="784748"/>
                  </a:lnTo>
                  <a:lnTo>
                    <a:pt x="3060728" y="1046406"/>
                  </a:lnTo>
                  <a:lnTo>
                    <a:pt x="3059686" y="1033565"/>
                  </a:lnTo>
                  <a:close/>
                </a:path>
                <a:path w="3122929" h="3613150" extrusionOk="0">
                  <a:moveTo>
                    <a:pt x="3065408" y="1008570"/>
                  </a:moveTo>
                  <a:lnTo>
                    <a:pt x="85233" y="746623"/>
                  </a:lnTo>
                  <a:lnTo>
                    <a:pt x="83021" y="759178"/>
                  </a:lnTo>
                  <a:lnTo>
                    <a:pt x="82911" y="771917"/>
                  </a:lnTo>
                  <a:lnTo>
                    <a:pt x="3056681" y="1033301"/>
                  </a:lnTo>
                  <a:lnTo>
                    <a:pt x="3058471" y="1020709"/>
                  </a:lnTo>
                  <a:lnTo>
                    <a:pt x="3059825" y="1020828"/>
                  </a:lnTo>
                  <a:lnTo>
                    <a:pt x="3065408" y="1008570"/>
                  </a:lnTo>
                  <a:close/>
                </a:path>
                <a:path w="3122929" h="3613150" extrusionOk="0">
                  <a:moveTo>
                    <a:pt x="3064110" y="982958"/>
                  </a:moveTo>
                  <a:lnTo>
                    <a:pt x="88299" y="721395"/>
                  </a:lnTo>
                  <a:lnTo>
                    <a:pt x="89982" y="734292"/>
                  </a:lnTo>
                  <a:lnTo>
                    <a:pt x="88800" y="734188"/>
                  </a:lnTo>
                  <a:lnTo>
                    <a:pt x="87888" y="746857"/>
                  </a:lnTo>
                  <a:lnTo>
                    <a:pt x="3060531" y="1008141"/>
                  </a:lnTo>
                  <a:lnTo>
                    <a:pt x="3063675" y="995669"/>
                  </a:lnTo>
                  <a:lnTo>
                    <a:pt x="3064110" y="982958"/>
                  </a:lnTo>
                  <a:close/>
                </a:path>
                <a:path w="3122929" h="3613150" extrusionOk="0">
                  <a:moveTo>
                    <a:pt x="3060932" y="969930"/>
                  </a:moveTo>
                  <a:lnTo>
                    <a:pt x="89078" y="708714"/>
                  </a:lnTo>
                  <a:lnTo>
                    <a:pt x="87145" y="721294"/>
                  </a:lnTo>
                  <a:lnTo>
                    <a:pt x="3056975" y="982331"/>
                  </a:lnTo>
                  <a:lnTo>
                    <a:pt x="3060932" y="969930"/>
                  </a:lnTo>
                  <a:close/>
                </a:path>
                <a:path w="3122929" h="3613150" extrusionOk="0">
                  <a:moveTo>
                    <a:pt x="3061592" y="957239"/>
                  </a:moveTo>
                  <a:lnTo>
                    <a:pt x="93659" y="696368"/>
                  </a:lnTo>
                  <a:lnTo>
                    <a:pt x="93831" y="709132"/>
                  </a:lnTo>
                  <a:lnTo>
                    <a:pt x="3061790" y="970005"/>
                  </a:lnTo>
                  <a:lnTo>
                    <a:pt x="3061592" y="957239"/>
                  </a:lnTo>
                  <a:close/>
                </a:path>
                <a:path w="3122929" h="3613150" extrusionOk="0">
                  <a:moveTo>
                    <a:pt x="3068292" y="945079"/>
                  </a:moveTo>
                  <a:lnTo>
                    <a:pt x="98459" y="684041"/>
                  </a:lnTo>
                  <a:lnTo>
                    <a:pt x="94516" y="696444"/>
                  </a:lnTo>
                  <a:lnTo>
                    <a:pt x="3066355" y="957658"/>
                  </a:lnTo>
                  <a:lnTo>
                    <a:pt x="3068292" y="945079"/>
                  </a:lnTo>
                  <a:close/>
                </a:path>
                <a:path w="3122929" h="3613150" extrusionOk="0">
                  <a:moveTo>
                    <a:pt x="3065442" y="932079"/>
                  </a:moveTo>
                  <a:lnTo>
                    <a:pt x="91750" y="670702"/>
                  </a:lnTo>
                  <a:lnTo>
                    <a:pt x="91366" y="683418"/>
                  </a:lnTo>
                  <a:lnTo>
                    <a:pt x="3067137" y="944977"/>
                  </a:lnTo>
                  <a:lnTo>
                    <a:pt x="3065442" y="932079"/>
                  </a:lnTo>
                  <a:close/>
                </a:path>
                <a:path w="3122929" h="3613150" extrusionOk="0">
                  <a:moveTo>
                    <a:pt x="3067547" y="919515"/>
                  </a:moveTo>
                  <a:lnTo>
                    <a:pt x="94927" y="658233"/>
                  </a:lnTo>
                  <a:lnTo>
                    <a:pt x="91794" y="670706"/>
                  </a:lnTo>
                  <a:lnTo>
                    <a:pt x="3066661" y="932187"/>
                  </a:lnTo>
                  <a:lnTo>
                    <a:pt x="3067547" y="919515"/>
                  </a:lnTo>
                  <a:close/>
                </a:path>
                <a:path w="3122929" h="3613150" extrusionOk="0">
                  <a:moveTo>
                    <a:pt x="3072407" y="907194"/>
                  </a:moveTo>
                  <a:lnTo>
                    <a:pt x="95599" y="645543"/>
                  </a:lnTo>
                  <a:lnTo>
                    <a:pt x="90051" y="657804"/>
                  </a:lnTo>
                  <a:lnTo>
                    <a:pt x="3070437" y="919769"/>
                  </a:lnTo>
                  <a:lnTo>
                    <a:pt x="3072407" y="907194"/>
                  </a:lnTo>
                  <a:close/>
                </a:path>
                <a:path w="3122929" h="3613150" extrusionOk="0">
                  <a:moveTo>
                    <a:pt x="3069771" y="894213"/>
                  </a:moveTo>
                  <a:lnTo>
                    <a:pt x="99657" y="633151"/>
                  </a:lnTo>
                  <a:lnTo>
                    <a:pt x="97623" y="645721"/>
                  </a:lnTo>
                  <a:lnTo>
                    <a:pt x="3071414" y="907106"/>
                  </a:lnTo>
                  <a:lnTo>
                    <a:pt x="3069771" y="894213"/>
                  </a:lnTo>
                  <a:close/>
                </a:path>
                <a:path w="3122929" h="3613150" extrusionOk="0">
                  <a:moveTo>
                    <a:pt x="3071606" y="881625"/>
                  </a:moveTo>
                  <a:lnTo>
                    <a:pt x="94708" y="619967"/>
                  </a:lnTo>
                  <a:lnTo>
                    <a:pt x="95753" y="632807"/>
                  </a:lnTo>
                  <a:lnTo>
                    <a:pt x="3068507" y="894102"/>
                  </a:lnTo>
                  <a:lnTo>
                    <a:pt x="3071606" y="881625"/>
                  </a:lnTo>
                  <a:close/>
                </a:path>
                <a:path w="3122929" h="3613150" extrusionOk="0">
                  <a:moveTo>
                    <a:pt x="3073666" y="869057"/>
                  </a:moveTo>
                  <a:lnTo>
                    <a:pt x="98901" y="607586"/>
                  </a:lnTo>
                  <a:lnTo>
                    <a:pt x="94937" y="619987"/>
                  </a:lnTo>
                  <a:lnTo>
                    <a:pt x="3072599" y="881713"/>
                  </a:lnTo>
                  <a:lnTo>
                    <a:pt x="3073666" y="869057"/>
                  </a:lnTo>
                  <a:close/>
                </a:path>
                <a:path w="3122929" h="3613150" extrusionOk="0">
                  <a:moveTo>
                    <a:pt x="3076275" y="843789"/>
                  </a:moveTo>
                  <a:lnTo>
                    <a:pt x="102486" y="582403"/>
                  </a:lnTo>
                  <a:lnTo>
                    <a:pt x="101804" y="595092"/>
                  </a:lnTo>
                  <a:lnTo>
                    <a:pt x="100419" y="594971"/>
                  </a:lnTo>
                  <a:lnTo>
                    <a:pt x="98305" y="607534"/>
                  </a:lnTo>
                  <a:lnTo>
                    <a:pt x="3075973" y="869260"/>
                  </a:lnTo>
                  <a:lnTo>
                    <a:pt x="3077318" y="856629"/>
                  </a:lnTo>
                  <a:lnTo>
                    <a:pt x="3076275" y="843789"/>
                  </a:lnTo>
                  <a:close/>
                </a:path>
                <a:path w="3122929" h="3613150" extrusionOk="0">
                  <a:moveTo>
                    <a:pt x="3081952" y="818790"/>
                  </a:moveTo>
                  <a:lnTo>
                    <a:pt x="103630" y="557006"/>
                  </a:lnTo>
                  <a:lnTo>
                    <a:pt x="102542" y="569659"/>
                  </a:lnTo>
                  <a:lnTo>
                    <a:pt x="99600" y="569401"/>
                  </a:lnTo>
                  <a:lnTo>
                    <a:pt x="99490" y="582140"/>
                  </a:lnTo>
                  <a:lnTo>
                    <a:pt x="3074174" y="843604"/>
                  </a:lnTo>
                  <a:lnTo>
                    <a:pt x="3076415" y="831052"/>
                  </a:lnTo>
                  <a:lnTo>
                    <a:pt x="3081952" y="818790"/>
                  </a:lnTo>
                  <a:close/>
                </a:path>
                <a:path w="3122929" h="3613150" extrusionOk="0">
                  <a:moveTo>
                    <a:pt x="3080942" y="805952"/>
                  </a:moveTo>
                  <a:lnTo>
                    <a:pt x="106824" y="544538"/>
                  </a:lnTo>
                  <a:lnTo>
                    <a:pt x="104266" y="557062"/>
                  </a:lnTo>
                  <a:lnTo>
                    <a:pt x="3079108" y="818540"/>
                  </a:lnTo>
                  <a:lnTo>
                    <a:pt x="3080942" y="805952"/>
                  </a:lnTo>
                  <a:close/>
                </a:path>
                <a:path w="3122929" h="3613150" extrusionOk="0">
                  <a:moveTo>
                    <a:pt x="3078306" y="792971"/>
                  </a:moveTo>
                  <a:lnTo>
                    <a:pt x="103724" y="531516"/>
                  </a:lnTo>
                  <a:lnTo>
                    <a:pt x="103765" y="544269"/>
                  </a:lnTo>
                  <a:lnTo>
                    <a:pt x="3079542" y="805829"/>
                  </a:lnTo>
                  <a:lnTo>
                    <a:pt x="3078306" y="792971"/>
                  </a:lnTo>
                  <a:close/>
                </a:path>
                <a:path w="3122929" h="3613150" extrusionOk="0">
                  <a:moveTo>
                    <a:pt x="3078380" y="780229"/>
                  </a:moveTo>
                  <a:lnTo>
                    <a:pt x="108784" y="519212"/>
                  </a:lnTo>
                  <a:lnTo>
                    <a:pt x="104544" y="531588"/>
                  </a:lnTo>
                  <a:lnTo>
                    <a:pt x="3076410" y="792805"/>
                  </a:lnTo>
                  <a:lnTo>
                    <a:pt x="3078380" y="780229"/>
                  </a:lnTo>
                  <a:close/>
                </a:path>
                <a:path w="3122929" h="3613150" extrusionOk="0">
                  <a:moveTo>
                    <a:pt x="3082945" y="767881"/>
                  </a:moveTo>
                  <a:lnTo>
                    <a:pt x="111098" y="506667"/>
                  </a:lnTo>
                  <a:lnTo>
                    <a:pt x="109126" y="519242"/>
                  </a:lnTo>
                  <a:lnTo>
                    <a:pt x="3078696" y="780257"/>
                  </a:lnTo>
                  <a:lnTo>
                    <a:pt x="3082945" y="767881"/>
                  </a:lnTo>
                  <a:close/>
                </a:path>
                <a:path w="3122929" h="3613150" extrusionOk="0">
                  <a:moveTo>
                    <a:pt x="3083726" y="755201"/>
                  </a:moveTo>
                  <a:lnTo>
                    <a:pt x="110290" y="493847"/>
                  </a:lnTo>
                  <a:lnTo>
                    <a:pt x="112537" y="506793"/>
                  </a:lnTo>
                  <a:lnTo>
                    <a:pt x="3083770" y="767954"/>
                  </a:lnTo>
                  <a:lnTo>
                    <a:pt x="3083726" y="755201"/>
                  </a:lnTo>
                  <a:close/>
                </a:path>
                <a:path w="3122929" h="3613150" extrusionOk="0">
                  <a:moveTo>
                    <a:pt x="3081761" y="742279"/>
                  </a:moveTo>
                  <a:lnTo>
                    <a:pt x="107648" y="480865"/>
                  </a:lnTo>
                  <a:lnTo>
                    <a:pt x="107216" y="493576"/>
                  </a:lnTo>
                  <a:lnTo>
                    <a:pt x="3077759" y="754676"/>
                  </a:lnTo>
                  <a:lnTo>
                    <a:pt x="3081761" y="742279"/>
                  </a:lnTo>
                  <a:close/>
                </a:path>
                <a:path w="3122929" h="3613150" extrusionOk="0">
                  <a:moveTo>
                    <a:pt x="3084679" y="729787"/>
                  </a:moveTo>
                  <a:lnTo>
                    <a:pt x="106630" y="468027"/>
                  </a:lnTo>
                  <a:lnTo>
                    <a:pt x="110393" y="481107"/>
                  </a:lnTo>
                  <a:lnTo>
                    <a:pt x="3083025" y="742390"/>
                  </a:lnTo>
                  <a:lnTo>
                    <a:pt x="3084679" y="729787"/>
                  </a:lnTo>
                  <a:close/>
                </a:path>
                <a:path w="3122929" h="3613150" extrusionOk="0">
                  <a:moveTo>
                    <a:pt x="3088997" y="717417"/>
                  </a:moveTo>
                  <a:lnTo>
                    <a:pt x="113294" y="455864"/>
                  </a:lnTo>
                  <a:lnTo>
                    <a:pt x="111066" y="468417"/>
                  </a:lnTo>
                  <a:lnTo>
                    <a:pt x="3087027" y="729993"/>
                  </a:lnTo>
                  <a:lnTo>
                    <a:pt x="3088997" y="717417"/>
                  </a:lnTo>
                  <a:close/>
                </a:path>
                <a:path w="3122929" h="3613150" extrusionOk="0">
                  <a:moveTo>
                    <a:pt x="3086361" y="704437"/>
                  </a:moveTo>
                  <a:lnTo>
                    <a:pt x="112332" y="443030"/>
                  </a:lnTo>
                  <a:lnTo>
                    <a:pt x="115529" y="456060"/>
                  </a:lnTo>
                  <a:lnTo>
                    <a:pt x="3088004" y="717330"/>
                  </a:lnTo>
                  <a:lnTo>
                    <a:pt x="3086361" y="704437"/>
                  </a:lnTo>
                  <a:close/>
                </a:path>
                <a:path w="3122929" h="3613150" extrusionOk="0">
                  <a:moveTo>
                    <a:pt x="3089189" y="691936"/>
                  </a:moveTo>
                  <a:lnTo>
                    <a:pt x="111516" y="430210"/>
                  </a:lnTo>
                  <a:lnTo>
                    <a:pt x="110175" y="442841"/>
                  </a:lnTo>
                  <a:lnTo>
                    <a:pt x="3087084" y="704500"/>
                  </a:lnTo>
                  <a:lnTo>
                    <a:pt x="3089189" y="691936"/>
                  </a:lnTo>
                  <a:close/>
                </a:path>
                <a:path w="3122929" h="3613150" extrusionOk="0">
                  <a:moveTo>
                    <a:pt x="3093891" y="666852"/>
                  </a:moveTo>
                  <a:lnTo>
                    <a:pt x="116998" y="405193"/>
                  </a:lnTo>
                  <a:lnTo>
                    <a:pt x="114884" y="417757"/>
                  </a:lnTo>
                  <a:lnTo>
                    <a:pt x="115134" y="417779"/>
                  </a:lnTo>
                  <a:lnTo>
                    <a:pt x="114368" y="430460"/>
                  </a:lnTo>
                  <a:lnTo>
                    <a:pt x="3088602" y="691885"/>
                  </a:lnTo>
                  <a:lnTo>
                    <a:pt x="3092557" y="679483"/>
                  </a:lnTo>
                  <a:lnTo>
                    <a:pt x="3093891" y="666852"/>
                  </a:lnTo>
                  <a:close/>
                </a:path>
                <a:path w="3122929" h="3613150" extrusionOk="0">
                  <a:moveTo>
                    <a:pt x="3088551" y="653633"/>
                  </a:moveTo>
                  <a:lnTo>
                    <a:pt x="116068" y="392363"/>
                  </a:lnTo>
                  <a:lnTo>
                    <a:pt x="117709" y="405256"/>
                  </a:lnTo>
                  <a:lnTo>
                    <a:pt x="3091734" y="666662"/>
                  </a:lnTo>
                  <a:lnTo>
                    <a:pt x="3088551" y="653633"/>
                  </a:lnTo>
                  <a:close/>
                </a:path>
                <a:path w="3122929" h="3613150" extrusionOk="0">
                  <a:moveTo>
                    <a:pt x="3093665" y="628585"/>
                  </a:moveTo>
                  <a:lnTo>
                    <a:pt x="120845" y="367285"/>
                  </a:lnTo>
                  <a:lnTo>
                    <a:pt x="119933" y="379954"/>
                  </a:lnTo>
                  <a:lnTo>
                    <a:pt x="117289" y="379721"/>
                  </a:lnTo>
                  <a:lnTo>
                    <a:pt x="115066" y="392275"/>
                  </a:lnTo>
                  <a:lnTo>
                    <a:pt x="3091893" y="653927"/>
                  </a:lnTo>
                  <a:lnTo>
                    <a:pt x="3097430" y="641665"/>
                  </a:lnTo>
                  <a:lnTo>
                    <a:pt x="3093665" y="628585"/>
                  </a:lnTo>
                  <a:close/>
                </a:path>
                <a:path w="3122929" h="3613150" extrusionOk="0">
                  <a:moveTo>
                    <a:pt x="3096855" y="616116"/>
                  </a:moveTo>
                  <a:lnTo>
                    <a:pt x="126287" y="355014"/>
                  </a:lnTo>
                  <a:lnTo>
                    <a:pt x="122291" y="367412"/>
                  </a:lnTo>
                  <a:lnTo>
                    <a:pt x="3096420" y="628827"/>
                  </a:lnTo>
                  <a:lnTo>
                    <a:pt x="3096855" y="616116"/>
                  </a:lnTo>
                  <a:close/>
                </a:path>
                <a:path w="3122929" h="3613150" extrusionOk="0">
                  <a:moveTo>
                    <a:pt x="3090697" y="602826"/>
                  </a:moveTo>
                  <a:lnTo>
                    <a:pt x="120302" y="341739"/>
                  </a:lnTo>
                  <a:lnTo>
                    <a:pt x="120344" y="354492"/>
                  </a:lnTo>
                  <a:lnTo>
                    <a:pt x="3090036" y="615517"/>
                  </a:lnTo>
                  <a:lnTo>
                    <a:pt x="3090697" y="602826"/>
                  </a:lnTo>
                  <a:close/>
                </a:path>
                <a:path w="3122929" h="3613150" extrusionOk="0">
                  <a:moveTo>
                    <a:pt x="3093660" y="590338"/>
                  </a:moveTo>
                  <a:lnTo>
                    <a:pt x="126988" y="329578"/>
                  </a:lnTo>
                  <a:lnTo>
                    <a:pt x="124251" y="342086"/>
                  </a:lnTo>
                  <a:lnTo>
                    <a:pt x="3093812" y="603100"/>
                  </a:lnTo>
                  <a:lnTo>
                    <a:pt x="3093660" y="590338"/>
                  </a:lnTo>
                  <a:close/>
                </a:path>
                <a:path w="3122929" h="3613150" extrusionOk="0">
                  <a:moveTo>
                    <a:pt x="3100343" y="578176"/>
                  </a:moveTo>
                  <a:lnTo>
                    <a:pt x="127673" y="316889"/>
                  </a:lnTo>
                  <a:lnTo>
                    <a:pt x="125705" y="329465"/>
                  </a:lnTo>
                  <a:lnTo>
                    <a:pt x="3098416" y="590756"/>
                  </a:lnTo>
                  <a:lnTo>
                    <a:pt x="3100343" y="578176"/>
                  </a:lnTo>
                  <a:close/>
                </a:path>
                <a:path w="3122929" h="3613150" extrusionOk="0">
                  <a:moveTo>
                    <a:pt x="3097510" y="565178"/>
                  </a:moveTo>
                  <a:lnTo>
                    <a:pt x="124499" y="303861"/>
                  </a:lnTo>
                  <a:lnTo>
                    <a:pt x="125736" y="316719"/>
                  </a:lnTo>
                  <a:lnTo>
                    <a:pt x="3099185" y="578074"/>
                  </a:lnTo>
                  <a:lnTo>
                    <a:pt x="3097510" y="565178"/>
                  </a:lnTo>
                  <a:close/>
                </a:path>
                <a:path w="3122929" h="3613150" extrusionOk="0">
                  <a:moveTo>
                    <a:pt x="3099796" y="552630"/>
                  </a:moveTo>
                  <a:lnTo>
                    <a:pt x="124951" y="291152"/>
                  </a:lnTo>
                  <a:lnTo>
                    <a:pt x="123114" y="303739"/>
                  </a:lnTo>
                  <a:lnTo>
                    <a:pt x="3097239" y="565154"/>
                  </a:lnTo>
                  <a:lnTo>
                    <a:pt x="3099796" y="552630"/>
                  </a:lnTo>
                  <a:close/>
                </a:path>
                <a:path w="3122929" h="3613150" extrusionOk="0">
                  <a:moveTo>
                    <a:pt x="3104548" y="527550"/>
                  </a:moveTo>
                  <a:lnTo>
                    <a:pt x="129873" y="266087"/>
                  </a:lnTo>
                  <a:lnTo>
                    <a:pt x="127644" y="278640"/>
                  </a:lnTo>
                  <a:lnTo>
                    <a:pt x="122109" y="290902"/>
                  </a:lnTo>
                  <a:lnTo>
                    <a:pt x="3100428" y="552686"/>
                  </a:lnTo>
                  <a:lnTo>
                    <a:pt x="3102624" y="540130"/>
                  </a:lnTo>
                  <a:lnTo>
                    <a:pt x="3104475" y="540292"/>
                  </a:lnTo>
                  <a:lnTo>
                    <a:pt x="3104548" y="527550"/>
                  </a:lnTo>
                  <a:close/>
                </a:path>
                <a:path w="3122929" h="3613150" extrusionOk="0">
                  <a:moveTo>
                    <a:pt x="3105689" y="502152"/>
                  </a:moveTo>
                  <a:lnTo>
                    <a:pt x="128095" y="240432"/>
                  </a:lnTo>
                  <a:lnTo>
                    <a:pt x="126753" y="253063"/>
                  </a:lnTo>
                  <a:lnTo>
                    <a:pt x="127799" y="265904"/>
                  </a:lnTo>
                  <a:lnTo>
                    <a:pt x="3101568" y="527288"/>
                  </a:lnTo>
                  <a:lnTo>
                    <a:pt x="3102274" y="514601"/>
                  </a:lnTo>
                  <a:lnTo>
                    <a:pt x="3104667" y="514811"/>
                  </a:lnTo>
                  <a:lnTo>
                    <a:pt x="3105689" y="502152"/>
                  </a:lnTo>
                  <a:close/>
                </a:path>
                <a:path w="3122929" h="3613150" extrusionOk="0">
                  <a:moveTo>
                    <a:pt x="3109127" y="489705"/>
                  </a:moveTo>
                  <a:lnTo>
                    <a:pt x="131462" y="227979"/>
                  </a:lnTo>
                  <a:lnTo>
                    <a:pt x="130418" y="240637"/>
                  </a:lnTo>
                  <a:lnTo>
                    <a:pt x="3105147" y="502104"/>
                  </a:lnTo>
                  <a:lnTo>
                    <a:pt x="3109127" y="489705"/>
                  </a:lnTo>
                  <a:close/>
                </a:path>
                <a:path w="3122929" h="3613150" extrusionOk="0">
                  <a:moveTo>
                    <a:pt x="3108304" y="476884"/>
                  </a:moveTo>
                  <a:lnTo>
                    <a:pt x="135574" y="215592"/>
                  </a:lnTo>
                  <a:lnTo>
                    <a:pt x="132464" y="228067"/>
                  </a:lnTo>
                  <a:lnTo>
                    <a:pt x="3109358" y="489726"/>
                  </a:lnTo>
                  <a:lnTo>
                    <a:pt x="3108304" y="476884"/>
                  </a:lnTo>
                  <a:close/>
                </a:path>
                <a:path w="3122929" h="3613150" extrusionOk="0">
                  <a:moveTo>
                    <a:pt x="3114020" y="451889"/>
                  </a:moveTo>
                  <a:lnTo>
                    <a:pt x="133867" y="189944"/>
                  </a:lnTo>
                  <a:lnTo>
                    <a:pt x="131645" y="202497"/>
                  </a:lnTo>
                  <a:lnTo>
                    <a:pt x="131535" y="215237"/>
                  </a:lnTo>
                  <a:lnTo>
                    <a:pt x="3105339" y="476623"/>
                  </a:lnTo>
                  <a:lnTo>
                    <a:pt x="3107083" y="464028"/>
                  </a:lnTo>
                  <a:lnTo>
                    <a:pt x="3108483" y="464151"/>
                  </a:lnTo>
                  <a:lnTo>
                    <a:pt x="3114020" y="451889"/>
                  </a:lnTo>
                  <a:close/>
                </a:path>
                <a:path w="3122929" h="3613150" extrusionOk="0">
                  <a:moveTo>
                    <a:pt x="3112287" y="438987"/>
                  </a:moveTo>
                  <a:lnTo>
                    <a:pt x="137414" y="177507"/>
                  </a:lnTo>
                  <a:lnTo>
                    <a:pt x="136512" y="190176"/>
                  </a:lnTo>
                  <a:lnTo>
                    <a:pt x="3109143" y="451460"/>
                  </a:lnTo>
                  <a:lnTo>
                    <a:pt x="3112287" y="438987"/>
                  </a:lnTo>
                  <a:close/>
                </a:path>
                <a:path w="3122929" h="3613150" extrusionOk="0">
                  <a:moveTo>
                    <a:pt x="3112767" y="426281"/>
                  </a:moveTo>
                  <a:lnTo>
                    <a:pt x="136990" y="164720"/>
                  </a:lnTo>
                  <a:lnTo>
                    <a:pt x="138673" y="177617"/>
                  </a:lnTo>
                  <a:lnTo>
                    <a:pt x="3112333" y="438991"/>
                  </a:lnTo>
                  <a:lnTo>
                    <a:pt x="3112767" y="426281"/>
                  </a:lnTo>
                  <a:close/>
                </a:path>
                <a:path w="3122929" h="3613150" extrusionOk="0">
                  <a:moveTo>
                    <a:pt x="3109544" y="413248"/>
                  </a:moveTo>
                  <a:lnTo>
                    <a:pt x="137769" y="152040"/>
                  </a:lnTo>
                  <a:lnTo>
                    <a:pt x="135837" y="164619"/>
                  </a:lnTo>
                  <a:lnTo>
                    <a:pt x="3105587" y="425649"/>
                  </a:lnTo>
                  <a:lnTo>
                    <a:pt x="3109544" y="413248"/>
                  </a:lnTo>
                  <a:close/>
                </a:path>
                <a:path w="3122929" h="3613150" extrusionOk="0">
                  <a:moveTo>
                    <a:pt x="3110250" y="400561"/>
                  </a:moveTo>
                  <a:lnTo>
                    <a:pt x="142351" y="139694"/>
                  </a:lnTo>
                  <a:lnTo>
                    <a:pt x="142522" y="152458"/>
                  </a:lnTo>
                  <a:lnTo>
                    <a:pt x="3110402" y="413324"/>
                  </a:lnTo>
                  <a:lnTo>
                    <a:pt x="3110250" y="400561"/>
                  </a:lnTo>
                  <a:close/>
                </a:path>
                <a:path w="3122929" h="3613150" extrusionOk="0">
                  <a:moveTo>
                    <a:pt x="3116916" y="388398"/>
                  </a:moveTo>
                  <a:lnTo>
                    <a:pt x="147150" y="127367"/>
                  </a:lnTo>
                  <a:lnTo>
                    <a:pt x="143208" y="139769"/>
                  </a:lnTo>
                  <a:lnTo>
                    <a:pt x="3114987" y="400978"/>
                  </a:lnTo>
                  <a:lnTo>
                    <a:pt x="3116916" y="388398"/>
                  </a:lnTo>
                  <a:close/>
                </a:path>
                <a:path w="3122929" h="3613150" extrusionOk="0">
                  <a:moveTo>
                    <a:pt x="3114099" y="375402"/>
                  </a:moveTo>
                  <a:lnTo>
                    <a:pt x="140441" y="114028"/>
                  </a:lnTo>
                  <a:lnTo>
                    <a:pt x="140023" y="126740"/>
                  </a:lnTo>
                  <a:lnTo>
                    <a:pt x="3115769" y="388297"/>
                  </a:lnTo>
                  <a:lnTo>
                    <a:pt x="3114099" y="375402"/>
                  </a:lnTo>
                  <a:close/>
                </a:path>
                <a:path w="3122929" h="3613150" extrusionOk="0">
                  <a:moveTo>
                    <a:pt x="3116160" y="362834"/>
                  </a:moveTo>
                  <a:lnTo>
                    <a:pt x="143618" y="101558"/>
                  </a:lnTo>
                  <a:lnTo>
                    <a:pt x="140488" y="114032"/>
                  </a:lnTo>
                  <a:lnTo>
                    <a:pt x="3115274" y="375505"/>
                  </a:lnTo>
                  <a:lnTo>
                    <a:pt x="3116160" y="362834"/>
                  </a:lnTo>
                  <a:close/>
                </a:path>
                <a:path w="3122929" h="3613150" extrusionOk="0">
                  <a:moveTo>
                    <a:pt x="3121065" y="350516"/>
                  </a:moveTo>
                  <a:lnTo>
                    <a:pt x="144290" y="88868"/>
                  </a:lnTo>
                  <a:lnTo>
                    <a:pt x="138789" y="101134"/>
                  </a:lnTo>
                  <a:lnTo>
                    <a:pt x="3119050" y="363088"/>
                  </a:lnTo>
                  <a:lnTo>
                    <a:pt x="3121065" y="350516"/>
                  </a:lnTo>
                  <a:close/>
                </a:path>
                <a:path w="3122929" h="3613150" extrusionOk="0">
                  <a:moveTo>
                    <a:pt x="3118384" y="337531"/>
                  </a:moveTo>
                  <a:lnTo>
                    <a:pt x="147806" y="76428"/>
                  </a:lnTo>
                  <a:lnTo>
                    <a:pt x="146288" y="89044"/>
                  </a:lnTo>
                  <a:lnTo>
                    <a:pt x="3120026" y="350425"/>
                  </a:lnTo>
                  <a:lnTo>
                    <a:pt x="3118384" y="337531"/>
                  </a:lnTo>
                  <a:close/>
                </a:path>
                <a:path w="3122929" h="3613150" extrusionOk="0">
                  <a:moveTo>
                    <a:pt x="3119993" y="324924"/>
                  </a:moveTo>
                  <a:lnTo>
                    <a:pt x="142452" y="63209"/>
                  </a:lnTo>
                  <a:lnTo>
                    <a:pt x="141695" y="75891"/>
                  </a:lnTo>
                  <a:lnTo>
                    <a:pt x="3118158" y="337512"/>
                  </a:lnTo>
                  <a:lnTo>
                    <a:pt x="3119993" y="324924"/>
                  </a:lnTo>
                  <a:close/>
                </a:path>
                <a:path w="3122929" h="3613150" extrusionOk="0">
                  <a:moveTo>
                    <a:pt x="3121601" y="312316"/>
                  </a:moveTo>
                  <a:lnTo>
                    <a:pt x="144958" y="50680"/>
                  </a:lnTo>
                  <a:lnTo>
                    <a:pt x="142821" y="63241"/>
                  </a:lnTo>
                  <a:lnTo>
                    <a:pt x="3120625" y="324979"/>
                  </a:lnTo>
                  <a:lnTo>
                    <a:pt x="3121601" y="312316"/>
                  </a:lnTo>
                  <a:close/>
                </a:path>
                <a:path w="3122929" h="3613150" extrusionOk="0">
                  <a:moveTo>
                    <a:pt x="3122894" y="299681"/>
                  </a:moveTo>
                  <a:lnTo>
                    <a:pt x="152246" y="38572"/>
                  </a:lnTo>
                  <a:lnTo>
                    <a:pt x="149082" y="51043"/>
                  </a:lnTo>
                  <a:lnTo>
                    <a:pt x="3120021" y="312177"/>
                  </a:lnTo>
                  <a:lnTo>
                    <a:pt x="3122894" y="299681"/>
                  </a:lnTo>
                  <a:close/>
                </a:path>
                <a:path w="3122929" h="3613150" extrusionOk="0">
                  <a:moveTo>
                    <a:pt x="3117549" y="286462"/>
                  </a:moveTo>
                  <a:lnTo>
                    <a:pt x="163427" y="26806"/>
                  </a:lnTo>
                  <a:lnTo>
                    <a:pt x="156475" y="38943"/>
                  </a:lnTo>
                  <a:lnTo>
                    <a:pt x="3121133" y="299526"/>
                  </a:lnTo>
                  <a:lnTo>
                    <a:pt x="3117549" y="286462"/>
                  </a:lnTo>
                  <a:close/>
                </a:path>
                <a:path w="3122929" h="3613150" extrusionOk="0">
                  <a:moveTo>
                    <a:pt x="3107056" y="272791"/>
                  </a:moveTo>
                  <a:lnTo>
                    <a:pt x="170837" y="14708"/>
                  </a:lnTo>
                  <a:lnTo>
                    <a:pt x="166440" y="27070"/>
                  </a:lnTo>
                  <a:lnTo>
                    <a:pt x="3112852" y="286049"/>
                  </a:lnTo>
                  <a:lnTo>
                    <a:pt x="3107056" y="272791"/>
                  </a:lnTo>
                  <a:close/>
                </a:path>
                <a:path w="3122929" h="3613150" extrusionOk="0">
                  <a:moveTo>
                    <a:pt x="3091911" y="258711"/>
                  </a:moveTo>
                  <a:lnTo>
                    <a:pt x="181677" y="2912"/>
                  </a:lnTo>
                  <a:lnTo>
                    <a:pt x="175223" y="15093"/>
                  </a:lnTo>
                  <a:lnTo>
                    <a:pt x="3094818" y="271715"/>
                  </a:lnTo>
                  <a:lnTo>
                    <a:pt x="3091911" y="258711"/>
                  </a:lnTo>
                  <a:close/>
                </a:path>
                <a:path w="3122929" h="3613150" extrusionOk="0">
                  <a:moveTo>
                    <a:pt x="293590" y="0"/>
                  </a:moveTo>
                  <a:lnTo>
                    <a:pt x="286893" y="12160"/>
                  </a:lnTo>
                  <a:lnTo>
                    <a:pt x="302264" y="13511"/>
                  </a:lnTo>
                  <a:lnTo>
                    <a:pt x="293590" y="0"/>
                  </a:lnTo>
                  <a:close/>
                </a:path>
                <a:path w="3122929" h="3613150" extrusionOk="0">
                  <a:moveTo>
                    <a:pt x="335783" y="3708"/>
                  </a:moveTo>
                  <a:lnTo>
                    <a:pt x="327856" y="3011"/>
                  </a:lnTo>
                  <a:lnTo>
                    <a:pt x="319122" y="14993"/>
                  </a:lnTo>
                  <a:lnTo>
                    <a:pt x="341098" y="16924"/>
                  </a:lnTo>
                  <a:lnTo>
                    <a:pt x="335783" y="3708"/>
                  </a:lnTo>
                  <a:close/>
                </a:path>
                <a:path w="3122929" h="3613150" extrusionOk="0">
                  <a:moveTo>
                    <a:pt x="377693" y="7392"/>
                  </a:moveTo>
                  <a:lnTo>
                    <a:pt x="370079" y="19472"/>
                  </a:lnTo>
                  <a:lnTo>
                    <a:pt x="382948" y="20603"/>
                  </a:lnTo>
                  <a:lnTo>
                    <a:pt x="377693" y="7392"/>
                  </a:lnTo>
                  <a:close/>
                </a:path>
                <a:path w="3122929" h="3613150" extrusionOk="0">
                  <a:moveTo>
                    <a:pt x="479021" y="16298"/>
                  </a:moveTo>
                  <a:lnTo>
                    <a:pt x="472262" y="28453"/>
                  </a:lnTo>
                  <a:lnTo>
                    <a:pt x="487669" y="29807"/>
                  </a:lnTo>
                  <a:lnTo>
                    <a:pt x="479021" y="16298"/>
                  </a:lnTo>
                  <a:close/>
                </a:path>
                <a:path w="3122929" h="3613150" extrusionOk="0">
                  <a:moveTo>
                    <a:pt x="521186" y="20004"/>
                  </a:moveTo>
                  <a:lnTo>
                    <a:pt x="513258" y="19308"/>
                  </a:lnTo>
                  <a:lnTo>
                    <a:pt x="504523" y="31289"/>
                  </a:lnTo>
                  <a:lnTo>
                    <a:pt x="526504" y="33221"/>
                  </a:lnTo>
                  <a:lnTo>
                    <a:pt x="521186" y="20004"/>
                  </a:lnTo>
                  <a:close/>
                </a:path>
                <a:path w="3122929" h="3613150" extrusionOk="0">
                  <a:moveTo>
                    <a:pt x="563095" y="23688"/>
                  </a:moveTo>
                  <a:lnTo>
                    <a:pt x="555485" y="35768"/>
                  </a:lnTo>
                  <a:lnTo>
                    <a:pt x="570075" y="37050"/>
                  </a:lnTo>
                  <a:lnTo>
                    <a:pt x="563095" y="23688"/>
                  </a:lnTo>
                  <a:close/>
                </a:path>
                <a:path w="3122929" h="3613150" extrusionOk="0">
                  <a:moveTo>
                    <a:pt x="664527" y="32603"/>
                  </a:moveTo>
                  <a:lnTo>
                    <a:pt x="664337" y="32587"/>
                  </a:lnTo>
                  <a:lnTo>
                    <a:pt x="657645" y="44748"/>
                  </a:lnTo>
                  <a:lnTo>
                    <a:pt x="673089" y="46105"/>
                  </a:lnTo>
                  <a:lnTo>
                    <a:pt x="664527" y="32603"/>
                  </a:lnTo>
                  <a:close/>
                </a:path>
                <a:path w="3122929" h="3613150" extrusionOk="0">
                  <a:moveTo>
                    <a:pt x="706598" y="36301"/>
                  </a:moveTo>
                  <a:lnTo>
                    <a:pt x="698658" y="35604"/>
                  </a:lnTo>
                  <a:lnTo>
                    <a:pt x="689920" y="47584"/>
                  </a:lnTo>
                  <a:lnTo>
                    <a:pt x="711923" y="49518"/>
                  </a:lnTo>
                  <a:lnTo>
                    <a:pt x="706598" y="36301"/>
                  </a:lnTo>
                  <a:close/>
                </a:path>
                <a:path w="3122929" h="3613150" extrusionOk="0">
                  <a:moveTo>
                    <a:pt x="748482" y="39983"/>
                  </a:moveTo>
                  <a:lnTo>
                    <a:pt x="740868" y="52063"/>
                  </a:lnTo>
                  <a:lnTo>
                    <a:pt x="753737" y="53194"/>
                  </a:lnTo>
                  <a:lnTo>
                    <a:pt x="748482" y="39983"/>
                  </a:lnTo>
                  <a:close/>
                </a:path>
                <a:path w="3122929" h="3613150" extrusionOk="0">
                  <a:moveTo>
                    <a:pt x="850136" y="48918"/>
                  </a:moveTo>
                  <a:lnTo>
                    <a:pt x="849644" y="48875"/>
                  </a:lnTo>
                  <a:lnTo>
                    <a:pt x="843056" y="61044"/>
                  </a:lnTo>
                  <a:lnTo>
                    <a:pt x="858454" y="62398"/>
                  </a:lnTo>
                  <a:lnTo>
                    <a:pt x="850136" y="48918"/>
                  </a:lnTo>
                  <a:close/>
                </a:path>
                <a:path w="3122929" h="3613150" extrusionOk="0">
                  <a:moveTo>
                    <a:pt x="891970" y="52595"/>
                  </a:moveTo>
                  <a:lnTo>
                    <a:pt x="884046" y="51898"/>
                  </a:lnTo>
                  <a:lnTo>
                    <a:pt x="875323" y="63881"/>
                  </a:lnTo>
                  <a:lnTo>
                    <a:pt x="897288" y="65811"/>
                  </a:lnTo>
                  <a:lnTo>
                    <a:pt x="891970" y="52595"/>
                  </a:lnTo>
                  <a:close/>
                </a:path>
                <a:path w="3122929" h="3613150" extrusionOk="0">
                  <a:moveTo>
                    <a:pt x="933847" y="56276"/>
                  </a:moveTo>
                  <a:lnTo>
                    <a:pt x="926233" y="68355"/>
                  </a:lnTo>
                  <a:lnTo>
                    <a:pt x="940863" y="69641"/>
                  </a:lnTo>
                  <a:lnTo>
                    <a:pt x="933847" y="56276"/>
                  </a:lnTo>
                  <a:close/>
                </a:path>
                <a:path w="3122929" h="3613150" extrusionOk="0">
                  <a:moveTo>
                    <a:pt x="1035645" y="65223"/>
                  </a:moveTo>
                  <a:lnTo>
                    <a:pt x="1035000" y="65167"/>
                  </a:lnTo>
                  <a:lnTo>
                    <a:pt x="1028466" y="77341"/>
                  </a:lnTo>
                  <a:lnTo>
                    <a:pt x="1043864" y="78695"/>
                  </a:lnTo>
                  <a:lnTo>
                    <a:pt x="1035645" y="65223"/>
                  </a:lnTo>
                  <a:close/>
                </a:path>
                <a:path w="3122929" h="3613150" extrusionOk="0">
                  <a:moveTo>
                    <a:pt x="1077380" y="68892"/>
                  </a:moveTo>
                  <a:lnTo>
                    <a:pt x="1069451" y="68195"/>
                  </a:lnTo>
                  <a:lnTo>
                    <a:pt x="1060714" y="80176"/>
                  </a:lnTo>
                  <a:lnTo>
                    <a:pt x="1082698" y="82108"/>
                  </a:lnTo>
                  <a:lnTo>
                    <a:pt x="1077380" y="68892"/>
                  </a:lnTo>
                  <a:close/>
                </a:path>
                <a:path w="3122929" h="3613150" extrusionOk="0">
                  <a:moveTo>
                    <a:pt x="1119258" y="72573"/>
                  </a:moveTo>
                  <a:lnTo>
                    <a:pt x="1111643" y="84652"/>
                  </a:lnTo>
                  <a:lnTo>
                    <a:pt x="1126229" y="85934"/>
                  </a:lnTo>
                  <a:lnTo>
                    <a:pt x="1119258" y="72573"/>
                  </a:lnTo>
                  <a:close/>
                </a:path>
                <a:path w="3122929" h="3613150" extrusionOk="0">
                  <a:moveTo>
                    <a:pt x="1206815" y="80269"/>
                  </a:moveTo>
                  <a:lnTo>
                    <a:pt x="1201458" y="92547"/>
                  </a:lnTo>
                  <a:lnTo>
                    <a:pt x="1210038" y="93301"/>
                  </a:lnTo>
                  <a:lnTo>
                    <a:pt x="1206815" y="80269"/>
                  </a:lnTo>
                  <a:close/>
                </a:path>
                <a:path w="3122929" h="3613150" extrusionOk="0">
                  <a:moveTo>
                    <a:pt x="1221212" y="81534"/>
                  </a:moveTo>
                  <a:lnTo>
                    <a:pt x="1220267" y="81451"/>
                  </a:lnTo>
                  <a:lnTo>
                    <a:pt x="1213876" y="93638"/>
                  </a:lnTo>
                  <a:lnTo>
                    <a:pt x="1229274" y="94992"/>
                  </a:lnTo>
                  <a:lnTo>
                    <a:pt x="1221212" y="81534"/>
                  </a:lnTo>
                  <a:close/>
                </a:path>
                <a:path w="3122929" h="3613150" extrusionOk="0">
                  <a:moveTo>
                    <a:pt x="1262746" y="85185"/>
                  </a:moveTo>
                  <a:lnTo>
                    <a:pt x="1254821" y="84488"/>
                  </a:lnTo>
                  <a:lnTo>
                    <a:pt x="1246098" y="96471"/>
                  </a:lnTo>
                  <a:lnTo>
                    <a:pt x="1268063" y="98401"/>
                  </a:lnTo>
                  <a:lnTo>
                    <a:pt x="1262746" y="85185"/>
                  </a:lnTo>
                  <a:close/>
                </a:path>
                <a:path w="3122929" h="3613150" extrusionOk="0">
                  <a:moveTo>
                    <a:pt x="1304668" y="88870"/>
                  </a:moveTo>
                  <a:lnTo>
                    <a:pt x="1297053" y="100949"/>
                  </a:lnTo>
                  <a:lnTo>
                    <a:pt x="1311639" y="102231"/>
                  </a:lnTo>
                  <a:lnTo>
                    <a:pt x="1304668" y="88870"/>
                  </a:lnTo>
                  <a:close/>
                </a:path>
                <a:path w="3122929" h="3613150" extrusionOk="0">
                  <a:moveTo>
                    <a:pt x="1392225" y="96566"/>
                  </a:moveTo>
                  <a:lnTo>
                    <a:pt x="1386869" y="108844"/>
                  </a:lnTo>
                  <a:lnTo>
                    <a:pt x="1395448" y="109598"/>
                  </a:lnTo>
                  <a:lnTo>
                    <a:pt x="1392225" y="96566"/>
                  </a:lnTo>
                  <a:close/>
                </a:path>
                <a:path w="3122929" h="3613150" extrusionOk="0">
                  <a:moveTo>
                    <a:pt x="1406681" y="97836"/>
                  </a:moveTo>
                  <a:lnTo>
                    <a:pt x="1405580" y="97739"/>
                  </a:lnTo>
                  <a:lnTo>
                    <a:pt x="1399286" y="109935"/>
                  </a:lnTo>
                  <a:lnTo>
                    <a:pt x="1414685" y="111289"/>
                  </a:lnTo>
                  <a:lnTo>
                    <a:pt x="1406681" y="97836"/>
                  </a:lnTo>
                  <a:close/>
                </a:path>
                <a:path w="3122929" h="3613150" extrusionOk="0">
                  <a:moveTo>
                    <a:pt x="1448156" y="101482"/>
                  </a:moveTo>
                  <a:lnTo>
                    <a:pt x="1440232" y="100785"/>
                  </a:lnTo>
                  <a:lnTo>
                    <a:pt x="1431509" y="112767"/>
                  </a:lnTo>
                  <a:lnTo>
                    <a:pt x="1453474" y="114698"/>
                  </a:lnTo>
                  <a:lnTo>
                    <a:pt x="1448156" y="101482"/>
                  </a:lnTo>
                  <a:close/>
                </a:path>
                <a:path w="3122929" h="3613150" extrusionOk="0">
                  <a:moveTo>
                    <a:pt x="1490078" y="105166"/>
                  </a:moveTo>
                  <a:lnTo>
                    <a:pt x="1482464" y="117246"/>
                  </a:lnTo>
                  <a:lnTo>
                    <a:pt x="1495333" y="118377"/>
                  </a:lnTo>
                  <a:lnTo>
                    <a:pt x="1490078" y="105166"/>
                  </a:lnTo>
                  <a:close/>
                </a:path>
                <a:path w="3122929" h="3613150" extrusionOk="0">
                  <a:moveTo>
                    <a:pt x="1577635" y="112862"/>
                  </a:moveTo>
                  <a:lnTo>
                    <a:pt x="1572234" y="125137"/>
                  </a:lnTo>
                  <a:lnTo>
                    <a:pt x="1580858" y="125895"/>
                  </a:lnTo>
                  <a:lnTo>
                    <a:pt x="1577635" y="112862"/>
                  </a:lnTo>
                  <a:close/>
                </a:path>
                <a:path w="3122929" h="3613150" extrusionOk="0">
                  <a:moveTo>
                    <a:pt x="1592288" y="114150"/>
                  </a:moveTo>
                  <a:lnTo>
                    <a:pt x="1590892" y="114028"/>
                  </a:lnTo>
                  <a:lnTo>
                    <a:pt x="1584697" y="126232"/>
                  </a:lnTo>
                  <a:lnTo>
                    <a:pt x="1600050" y="127582"/>
                  </a:lnTo>
                  <a:lnTo>
                    <a:pt x="1592288" y="114150"/>
                  </a:lnTo>
                  <a:close/>
                </a:path>
                <a:path w="3122929" h="3613150" extrusionOk="0">
                  <a:moveTo>
                    <a:pt x="1633566" y="117779"/>
                  </a:moveTo>
                  <a:lnTo>
                    <a:pt x="1625642" y="117082"/>
                  </a:lnTo>
                  <a:lnTo>
                    <a:pt x="1616919" y="129064"/>
                  </a:lnTo>
                  <a:lnTo>
                    <a:pt x="1638884" y="130995"/>
                  </a:lnTo>
                  <a:lnTo>
                    <a:pt x="1633566" y="117779"/>
                  </a:lnTo>
                  <a:close/>
                </a:path>
                <a:path w="3122929" h="3613150" extrusionOk="0">
                  <a:moveTo>
                    <a:pt x="1675488" y="121463"/>
                  </a:moveTo>
                  <a:lnTo>
                    <a:pt x="1667874" y="133543"/>
                  </a:lnTo>
                  <a:lnTo>
                    <a:pt x="1682459" y="134825"/>
                  </a:lnTo>
                  <a:lnTo>
                    <a:pt x="1675488" y="121463"/>
                  </a:lnTo>
                  <a:close/>
                </a:path>
                <a:path w="3122929" h="3613150" extrusionOk="0">
                  <a:moveTo>
                    <a:pt x="1763046" y="129159"/>
                  </a:moveTo>
                  <a:lnTo>
                    <a:pt x="1757644" y="141434"/>
                  </a:lnTo>
                  <a:lnTo>
                    <a:pt x="1766269" y="142192"/>
                  </a:lnTo>
                  <a:lnTo>
                    <a:pt x="1763046" y="129159"/>
                  </a:lnTo>
                  <a:close/>
                </a:path>
                <a:path w="3122929" h="3613150" extrusionOk="0">
                  <a:moveTo>
                    <a:pt x="1777798" y="130456"/>
                  </a:moveTo>
                  <a:lnTo>
                    <a:pt x="1776242" y="130319"/>
                  </a:lnTo>
                  <a:lnTo>
                    <a:pt x="1770062" y="142525"/>
                  </a:lnTo>
                  <a:lnTo>
                    <a:pt x="1785460" y="143878"/>
                  </a:lnTo>
                  <a:lnTo>
                    <a:pt x="1777798" y="130456"/>
                  </a:lnTo>
                  <a:close/>
                </a:path>
                <a:path w="3122929" h="3613150" extrusionOk="0">
                  <a:moveTo>
                    <a:pt x="1818976" y="134075"/>
                  </a:moveTo>
                  <a:lnTo>
                    <a:pt x="1811052" y="133379"/>
                  </a:lnTo>
                  <a:lnTo>
                    <a:pt x="1802329" y="145361"/>
                  </a:lnTo>
                  <a:lnTo>
                    <a:pt x="1824294" y="147292"/>
                  </a:lnTo>
                  <a:lnTo>
                    <a:pt x="1818976" y="134075"/>
                  </a:lnTo>
                  <a:close/>
                </a:path>
                <a:path w="3122929" h="3613150" extrusionOk="0">
                  <a:moveTo>
                    <a:pt x="1860899" y="137760"/>
                  </a:moveTo>
                  <a:lnTo>
                    <a:pt x="1853284" y="149840"/>
                  </a:lnTo>
                  <a:lnTo>
                    <a:pt x="1866108" y="150967"/>
                  </a:lnTo>
                  <a:lnTo>
                    <a:pt x="1860899" y="137760"/>
                  </a:lnTo>
                  <a:close/>
                </a:path>
                <a:path w="3122929" h="3613150" extrusionOk="0">
                  <a:moveTo>
                    <a:pt x="1948411" y="145452"/>
                  </a:moveTo>
                  <a:lnTo>
                    <a:pt x="1943054" y="157730"/>
                  </a:lnTo>
                  <a:lnTo>
                    <a:pt x="1951634" y="158485"/>
                  </a:lnTo>
                  <a:lnTo>
                    <a:pt x="1948411" y="145452"/>
                  </a:lnTo>
                  <a:close/>
                </a:path>
                <a:path w="3122929" h="3613150" extrusionOk="0">
                  <a:moveTo>
                    <a:pt x="1963408" y="146770"/>
                  </a:moveTo>
                  <a:lnTo>
                    <a:pt x="1961554" y="146608"/>
                  </a:lnTo>
                  <a:lnTo>
                    <a:pt x="1955472" y="158822"/>
                  </a:lnTo>
                  <a:lnTo>
                    <a:pt x="1970870" y="160175"/>
                  </a:lnTo>
                  <a:lnTo>
                    <a:pt x="1963408" y="146770"/>
                  </a:lnTo>
                  <a:close/>
                </a:path>
                <a:path w="3122929" h="3613150" extrusionOk="0">
                  <a:moveTo>
                    <a:pt x="2004386" y="150372"/>
                  </a:moveTo>
                  <a:lnTo>
                    <a:pt x="1996457" y="149675"/>
                  </a:lnTo>
                  <a:lnTo>
                    <a:pt x="1987720" y="161656"/>
                  </a:lnTo>
                  <a:lnTo>
                    <a:pt x="2009704" y="163589"/>
                  </a:lnTo>
                  <a:lnTo>
                    <a:pt x="2004386" y="150372"/>
                  </a:lnTo>
                  <a:close/>
                </a:path>
                <a:path w="3122929" h="3613150" extrusionOk="0">
                  <a:moveTo>
                    <a:pt x="2046264" y="154053"/>
                  </a:moveTo>
                  <a:lnTo>
                    <a:pt x="2038649" y="166133"/>
                  </a:lnTo>
                  <a:lnTo>
                    <a:pt x="2053280" y="167419"/>
                  </a:lnTo>
                  <a:lnTo>
                    <a:pt x="2046264" y="154053"/>
                  </a:lnTo>
                  <a:close/>
                </a:path>
                <a:path w="3122929" h="3613150" extrusionOk="0">
                  <a:moveTo>
                    <a:pt x="2133821" y="161749"/>
                  </a:moveTo>
                  <a:lnTo>
                    <a:pt x="2128464" y="174027"/>
                  </a:lnTo>
                  <a:lnTo>
                    <a:pt x="2137044" y="174781"/>
                  </a:lnTo>
                  <a:lnTo>
                    <a:pt x="2133821" y="161749"/>
                  </a:lnTo>
                  <a:close/>
                </a:path>
                <a:path w="3122929" h="3613150" extrusionOk="0">
                  <a:moveTo>
                    <a:pt x="2148912" y="163076"/>
                  </a:moveTo>
                  <a:lnTo>
                    <a:pt x="2146907" y="162899"/>
                  </a:lnTo>
                  <a:lnTo>
                    <a:pt x="2140882" y="175119"/>
                  </a:lnTo>
                  <a:lnTo>
                    <a:pt x="2156235" y="176468"/>
                  </a:lnTo>
                  <a:lnTo>
                    <a:pt x="2148912" y="163076"/>
                  </a:lnTo>
                  <a:close/>
                </a:path>
                <a:path w="3122929" h="3613150" extrusionOk="0">
                  <a:moveTo>
                    <a:pt x="2189758" y="166666"/>
                  </a:moveTo>
                  <a:lnTo>
                    <a:pt x="2181844" y="165970"/>
                  </a:lnTo>
                  <a:lnTo>
                    <a:pt x="2173124" y="177953"/>
                  </a:lnTo>
                  <a:lnTo>
                    <a:pt x="2195069" y="179882"/>
                  </a:lnTo>
                  <a:lnTo>
                    <a:pt x="2189758" y="166666"/>
                  </a:lnTo>
                  <a:close/>
                </a:path>
                <a:path w="3122929" h="3613150" extrusionOk="0">
                  <a:moveTo>
                    <a:pt x="2231674" y="170350"/>
                  </a:moveTo>
                  <a:lnTo>
                    <a:pt x="2224060" y="182430"/>
                  </a:lnTo>
                  <a:lnTo>
                    <a:pt x="2238645" y="183712"/>
                  </a:lnTo>
                  <a:lnTo>
                    <a:pt x="2231674" y="170350"/>
                  </a:lnTo>
                  <a:close/>
                </a:path>
                <a:path w="3122929" h="3613150" extrusionOk="0">
                  <a:moveTo>
                    <a:pt x="2319186" y="178042"/>
                  </a:moveTo>
                  <a:lnTo>
                    <a:pt x="2313830" y="190320"/>
                  </a:lnTo>
                  <a:lnTo>
                    <a:pt x="2322454" y="191078"/>
                  </a:lnTo>
                  <a:lnTo>
                    <a:pt x="2319186" y="178042"/>
                  </a:lnTo>
                  <a:close/>
                </a:path>
                <a:path w="3122929" h="3613150" extrusionOk="0">
                  <a:moveTo>
                    <a:pt x="2334522" y="179390"/>
                  </a:moveTo>
                  <a:lnTo>
                    <a:pt x="2332221" y="179188"/>
                  </a:lnTo>
                  <a:lnTo>
                    <a:pt x="2326293" y="191416"/>
                  </a:lnTo>
                  <a:lnTo>
                    <a:pt x="2341646" y="192765"/>
                  </a:lnTo>
                  <a:lnTo>
                    <a:pt x="2334522" y="179390"/>
                  </a:lnTo>
                  <a:close/>
                </a:path>
                <a:path w="3122929" h="3613150" extrusionOk="0">
                  <a:moveTo>
                    <a:pt x="2375161" y="182962"/>
                  </a:moveTo>
                  <a:lnTo>
                    <a:pt x="2367232" y="182265"/>
                  </a:lnTo>
                  <a:lnTo>
                    <a:pt x="2358496" y="194246"/>
                  </a:lnTo>
                  <a:lnTo>
                    <a:pt x="2380480" y="196179"/>
                  </a:lnTo>
                  <a:lnTo>
                    <a:pt x="2375161" y="182962"/>
                  </a:lnTo>
                  <a:close/>
                </a:path>
                <a:path w="3122929" h="3613150" extrusionOk="0">
                  <a:moveTo>
                    <a:pt x="2417084" y="186647"/>
                  </a:moveTo>
                  <a:lnTo>
                    <a:pt x="2409470" y="198727"/>
                  </a:lnTo>
                  <a:lnTo>
                    <a:pt x="2424055" y="200009"/>
                  </a:lnTo>
                  <a:lnTo>
                    <a:pt x="2417084" y="186647"/>
                  </a:lnTo>
                  <a:close/>
                </a:path>
                <a:path w="3122929" h="3613150" extrusionOk="0">
                  <a:moveTo>
                    <a:pt x="2459649" y="190388"/>
                  </a:moveTo>
                  <a:lnTo>
                    <a:pt x="2451676" y="202436"/>
                  </a:lnTo>
                  <a:lnTo>
                    <a:pt x="2464832" y="203593"/>
                  </a:lnTo>
                  <a:lnTo>
                    <a:pt x="2459649" y="190388"/>
                  </a:lnTo>
                  <a:close/>
                </a:path>
                <a:path w="3122929" h="3613150" extrusionOk="0">
                  <a:moveTo>
                    <a:pt x="2504596" y="194339"/>
                  </a:moveTo>
                  <a:lnTo>
                    <a:pt x="2499240" y="206617"/>
                  </a:lnTo>
                  <a:lnTo>
                    <a:pt x="2507819" y="207371"/>
                  </a:lnTo>
                  <a:lnTo>
                    <a:pt x="2504596" y="194339"/>
                  </a:lnTo>
                  <a:close/>
                </a:path>
                <a:path w="3122929" h="3613150" extrusionOk="0">
                  <a:moveTo>
                    <a:pt x="2519994" y="195692"/>
                  </a:moveTo>
                  <a:lnTo>
                    <a:pt x="2517527" y="195476"/>
                  </a:lnTo>
                  <a:lnTo>
                    <a:pt x="2511658" y="207709"/>
                  </a:lnTo>
                  <a:lnTo>
                    <a:pt x="2527056" y="209062"/>
                  </a:lnTo>
                  <a:lnTo>
                    <a:pt x="2519994" y="195692"/>
                  </a:lnTo>
                  <a:close/>
                </a:path>
                <a:path w="3122929" h="3613150" extrusionOk="0">
                  <a:moveTo>
                    <a:pt x="2560571" y="199259"/>
                  </a:moveTo>
                  <a:lnTo>
                    <a:pt x="2552642" y="198562"/>
                  </a:lnTo>
                  <a:lnTo>
                    <a:pt x="2543906" y="210543"/>
                  </a:lnTo>
                  <a:lnTo>
                    <a:pt x="2565890" y="212475"/>
                  </a:lnTo>
                  <a:lnTo>
                    <a:pt x="2560571" y="199259"/>
                  </a:lnTo>
                  <a:close/>
                </a:path>
                <a:path w="3122929" h="3613150" extrusionOk="0">
                  <a:moveTo>
                    <a:pt x="2608862" y="203504"/>
                  </a:moveTo>
                  <a:lnTo>
                    <a:pt x="2602495" y="202944"/>
                  </a:lnTo>
                  <a:lnTo>
                    <a:pt x="2594880" y="215024"/>
                  </a:lnTo>
                  <a:lnTo>
                    <a:pt x="2609465" y="216306"/>
                  </a:lnTo>
                  <a:lnTo>
                    <a:pt x="2608862" y="203504"/>
                  </a:lnTo>
                  <a:close/>
                </a:path>
                <a:path w="3122929" h="3613150" extrusionOk="0">
                  <a:moveTo>
                    <a:pt x="2645060" y="206685"/>
                  </a:moveTo>
                  <a:lnTo>
                    <a:pt x="2637086" y="218733"/>
                  </a:lnTo>
                  <a:lnTo>
                    <a:pt x="2650242" y="219890"/>
                  </a:lnTo>
                  <a:lnTo>
                    <a:pt x="2645060" y="206685"/>
                  </a:lnTo>
                  <a:close/>
                </a:path>
                <a:path w="3122929" h="3613150" extrusionOk="0">
                  <a:moveTo>
                    <a:pt x="2690007" y="210636"/>
                  </a:moveTo>
                  <a:lnTo>
                    <a:pt x="2684650" y="222914"/>
                  </a:lnTo>
                  <a:lnTo>
                    <a:pt x="2693230" y="223668"/>
                  </a:lnTo>
                  <a:lnTo>
                    <a:pt x="2690007" y="210636"/>
                  </a:lnTo>
                  <a:close/>
                </a:path>
                <a:path w="3122929" h="3613150" extrusionOk="0">
                  <a:moveTo>
                    <a:pt x="2705604" y="212007"/>
                  </a:moveTo>
                  <a:lnTo>
                    <a:pt x="2702842" y="211764"/>
                  </a:lnTo>
                  <a:lnTo>
                    <a:pt x="2697068" y="224006"/>
                  </a:lnTo>
                  <a:lnTo>
                    <a:pt x="2712466" y="225359"/>
                  </a:lnTo>
                  <a:lnTo>
                    <a:pt x="2705604" y="212007"/>
                  </a:lnTo>
                  <a:close/>
                </a:path>
                <a:path w="3122929" h="3613150" extrusionOk="0">
                  <a:moveTo>
                    <a:pt x="2745975" y="215555"/>
                  </a:moveTo>
                  <a:lnTo>
                    <a:pt x="2738036" y="214857"/>
                  </a:lnTo>
                  <a:lnTo>
                    <a:pt x="2729297" y="226838"/>
                  </a:lnTo>
                  <a:lnTo>
                    <a:pt x="2751300" y="228772"/>
                  </a:lnTo>
                  <a:lnTo>
                    <a:pt x="2745975" y="215555"/>
                  </a:lnTo>
                  <a:close/>
                </a:path>
                <a:path w="3122929" h="3613150" extrusionOk="0">
                  <a:moveTo>
                    <a:pt x="2787905" y="219241"/>
                  </a:moveTo>
                  <a:lnTo>
                    <a:pt x="2780290" y="231320"/>
                  </a:lnTo>
                  <a:lnTo>
                    <a:pt x="2794876" y="232602"/>
                  </a:lnTo>
                  <a:lnTo>
                    <a:pt x="2787905" y="219241"/>
                  </a:lnTo>
                  <a:close/>
                </a:path>
                <a:path w="3122929" h="3613150" extrusionOk="0">
                  <a:moveTo>
                    <a:pt x="2830464" y="222982"/>
                  </a:moveTo>
                  <a:lnTo>
                    <a:pt x="2822477" y="235029"/>
                  </a:lnTo>
                  <a:lnTo>
                    <a:pt x="2835651" y="236187"/>
                  </a:lnTo>
                  <a:lnTo>
                    <a:pt x="2830464" y="222982"/>
                  </a:lnTo>
                  <a:close/>
                </a:path>
                <a:path w="3122929" h="3613150" extrusionOk="0">
                  <a:moveTo>
                    <a:pt x="2875417" y="226933"/>
                  </a:moveTo>
                  <a:lnTo>
                    <a:pt x="2871127" y="226556"/>
                  </a:lnTo>
                  <a:lnTo>
                    <a:pt x="2866222" y="238874"/>
                  </a:lnTo>
                  <a:lnTo>
                    <a:pt x="2878640" y="239965"/>
                  </a:lnTo>
                  <a:lnTo>
                    <a:pt x="2875417" y="226933"/>
                  </a:lnTo>
                  <a:close/>
                </a:path>
                <a:path w="3122929" h="3613150" extrusionOk="0">
                  <a:moveTo>
                    <a:pt x="2891114" y="228313"/>
                  </a:moveTo>
                  <a:lnTo>
                    <a:pt x="2888192" y="228056"/>
                  </a:lnTo>
                  <a:lnTo>
                    <a:pt x="2882478" y="240302"/>
                  </a:lnTo>
                  <a:lnTo>
                    <a:pt x="2897876" y="241656"/>
                  </a:lnTo>
                  <a:lnTo>
                    <a:pt x="2891114" y="228313"/>
                  </a:lnTo>
                  <a:close/>
                </a:path>
                <a:path w="3122929" h="3613150" extrusionOk="0">
                  <a:moveTo>
                    <a:pt x="2931386" y="231852"/>
                  </a:moveTo>
                  <a:lnTo>
                    <a:pt x="2923446" y="231154"/>
                  </a:lnTo>
                  <a:lnTo>
                    <a:pt x="2914708" y="243135"/>
                  </a:lnTo>
                  <a:lnTo>
                    <a:pt x="2936710" y="245069"/>
                  </a:lnTo>
                  <a:lnTo>
                    <a:pt x="2931386" y="231852"/>
                  </a:lnTo>
                  <a:close/>
                </a:path>
                <a:path w="3122929" h="3613150" extrusionOk="0">
                  <a:moveTo>
                    <a:pt x="2979637" y="236093"/>
                  </a:moveTo>
                  <a:lnTo>
                    <a:pt x="2966767" y="234962"/>
                  </a:lnTo>
                  <a:lnTo>
                    <a:pt x="2959830" y="247101"/>
                  </a:lnTo>
                  <a:lnTo>
                    <a:pt x="2980286" y="248899"/>
                  </a:lnTo>
                  <a:lnTo>
                    <a:pt x="2979637" y="236093"/>
                  </a:lnTo>
                  <a:close/>
                </a:path>
                <a:path w="3122929" h="3613150" extrusionOk="0">
                  <a:moveTo>
                    <a:pt x="3015835" y="239275"/>
                  </a:moveTo>
                  <a:lnTo>
                    <a:pt x="3007861" y="251323"/>
                  </a:lnTo>
                  <a:lnTo>
                    <a:pt x="3021017" y="252479"/>
                  </a:lnTo>
                  <a:lnTo>
                    <a:pt x="3015835" y="239275"/>
                  </a:lnTo>
                  <a:close/>
                </a:path>
                <a:path w="3122929" h="3613150" extrusionOk="0">
                  <a:moveTo>
                    <a:pt x="3063537" y="243468"/>
                  </a:moveTo>
                  <a:lnTo>
                    <a:pt x="3056537" y="242853"/>
                  </a:lnTo>
                  <a:lnTo>
                    <a:pt x="3051587" y="255166"/>
                  </a:lnTo>
                  <a:lnTo>
                    <a:pt x="3063915" y="256250"/>
                  </a:lnTo>
                  <a:lnTo>
                    <a:pt x="3063537" y="243468"/>
                  </a:lnTo>
                  <a:close/>
                </a:path>
              </a:pathLst>
            </a:custGeom>
            <a:solidFill>
              <a:srgbClr val="522958">
                <a:alpha val="4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6" name="Google Shape;226;p10"/>
            <p:cNvPicPr preferRelativeResize="0"/>
            <p:nvPr/>
          </p:nvPicPr>
          <p:blipFill rotWithShape="1">
            <a:blip r:embed="rId6">
              <a:alphaModFix/>
            </a:blip>
            <a:srcRect/>
            <a:stretch/>
          </p:blipFill>
          <p:spPr>
            <a:xfrm>
              <a:off x="8015223" y="1603121"/>
              <a:ext cx="3562857" cy="4009339"/>
            </a:xfrm>
            <a:prstGeom prst="rect">
              <a:avLst/>
            </a:prstGeom>
            <a:noFill/>
            <a:ln>
              <a:noFill/>
            </a:ln>
          </p:spPr>
        </p:pic>
        <p:pic>
          <p:nvPicPr>
            <p:cNvPr id="227" name="Google Shape;227;p10"/>
            <p:cNvPicPr preferRelativeResize="0"/>
            <p:nvPr/>
          </p:nvPicPr>
          <p:blipFill rotWithShape="1">
            <a:blip r:embed="rId7">
              <a:alphaModFix/>
            </a:blip>
            <a:srcRect/>
            <a:stretch/>
          </p:blipFill>
          <p:spPr>
            <a:xfrm>
              <a:off x="8379840" y="1845056"/>
              <a:ext cx="2961131" cy="1817014"/>
            </a:xfrm>
            <a:prstGeom prst="rect">
              <a:avLst/>
            </a:prstGeom>
            <a:noFill/>
            <a:ln>
              <a:noFill/>
            </a:ln>
          </p:spPr>
        </p:pic>
      </p:grpSp>
      <p:sp>
        <p:nvSpPr>
          <p:cNvPr id="228" name="Google Shape;228;p10"/>
          <p:cNvSpPr txBox="1"/>
          <p:nvPr/>
        </p:nvSpPr>
        <p:spPr>
          <a:xfrm>
            <a:off x="1608075" y="2516430"/>
            <a:ext cx="4019700" cy="165468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endParaRPr lang="el-GR" sz="1800" dirty="0">
              <a:solidFill>
                <a:srgbClr val="FFFFFF"/>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de-DE" sz="1800" dirty="0">
                <a:solidFill>
                  <a:srgbClr val="FFFFFF"/>
                </a:solidFill>
                <a:latin typeface="Times New Roman"/>
                <a:ea typeface="Times New Roman"/>
                <a:cs typeface="Times New Roman"/>
                <a:sym typeface="Times New Roman"/>
              </a:rPr>
              <a:t>Κατα</a:t>
            </a:r>
            <a:r>
              <a:rPr lang="de-DE" sz="1800" dirty="0" err="1">
                <a:solidFill>
                  <a:srgbClr val="FFFFFF"/>
                </a:solidFill>
                <a:latin typeface="Times New Roman"/>
                <a:ea typeface="Times New Roman"/>
                <a:cs typeface="Times New Roman"/>
                <a:sym typeface="Times New Roman"/>
              </a:rPr>
              <a:t>νόηση</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της</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έννοι</a:t>
            </a:r>
            <a:r>
              <a:rPr lang="de-DE" sz="1800" dirty="0">
                <a:solidFill>
                  <a:srgbClr val="FFFFFF"/>
                </a:solidFill>
                <a:latin typeface="Times New Roman"/>
                <a:ea typeface="Times New Roman"/>
                <a:cs typeface="Times New Roman"/>
                <a:sym typeface="Times New Roman"/>
              </a:rPr>
              <a:t>ας της αυτοαντίληψης</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60"/>
              </a:spcBef>
              <a:spcAft>
                <a:spcPts val="0"/>
              </a:spcAft>
              <a:buNone/>
            </a:pPr>
            <a:endParaRPr sz="3350" dirty="0">
              <a:solidFill>
                <a:schemeClr val="dk1"/>
              </a:solidFill>
              <a:latin typeface="Times New Roman"/>
              <a:ea typeface="Times New Roman"/>
              <a:cs typeface="Times New Roman"/>
              <a:sym typeface="Times New Roman"/>
            </a:endParaRPr>
          </a:p>
          <a:p>
            <a:pPr marL="12700" marR="5080" lvl="0" indent="0" algn="l" rtl="0">
              <a:lnSpc>
                <a:spcPct val="100800"/>
              </a:lnSpc>
              <a:spcBef>
                <a:spcPts val="5"/>
              </a:spcBef>
              <a:spcAft>
                <a:spcPts val="0"/>
              </a:spcAft>
              <a:buNone/>
            </a:pPr>
            <a:r>
              <a:rPr lang="de-DE" sz="1800" dirty="0">
                <a:solidFill>
                  <a:srgbClr val="FFFFFF"/>
                </a:solidFill>
                <a:latin typeface="Times New Roman"/>
                <a:ea typeface="Times New Roman"/>
                <a:cs typeface="Times New Roman"/>
                <a:sym typeface="Times New Roman"/>
              </a:rPr>
              <a:t>Κα</a:t>
            </a:r>
            <a:r>
              <a:rPr lang="de-DE" sz="1800" dirty="0" err="1">
                <a:solidFill>
                  <a:srgbClr val="FFFFFF"/>
                </a:solidFill>
                <a:latin typeface="Times New Roman"/>
                <a:ea typeface="Times New Roman"/>
                <a:cs typeface="Times New Roman"/>
                <a:sym typeface="Times New Roman"/>
              </a:rPr>
              <a:t>λλιέργει</a:t>
            </a:r>
            <a:r>
              <a:rPr lang="de-DE" sz="1800" dirty="0">
                <a:solidFill>
                  <a:srgbClr val="FFFFFF"/>
                </a:solidFill>
                <a:latin typeface="Times New Roman"/>
                <a:ea typeface="Times New Roman"/>
                <a:cs typeface="Times New Roman"/>
                <a:sym typeface="Times New Roman"/>
              </a:rPr>
              <a:t>α υπερηφάνειας και υπευθυνότητας</a:t>
            </a:r>
            <a:endParaRPr sz="1800" dirty="0">
              <a:solidFill>
                <a:schemeClr val="dk1"/>
              </a:solidFill>
              <a:latin typeface="Times New Roman"/>
              <a:ea typeface="Times New Roman"/>
              <a:cs typeface="Times New Roman"/>
              <a:sym typeface="Times New Roman"/>
            </a:endParaRPr>
          </a:p>
        </p:txBody>
      </p:sp>
      <p:grpSp>
        <p:nvGrpSpPr>
          <p:cNvPr id="5" name="Google Shape;229;p10"/>
          <p:cNvGrpSpPr/>
          <p:nvPr/>
        </p:nvGrpSpPr>
        <p:grpSpPr>
          <a:xfrm>
            <a:off x="694263" y="2590051"/>
            <a:ext cx="735273" cy="1640205"/>
            <a:chOff x="694263" y="2590051"/>
            <a:chExt cx="735273" cy="1640205"/>
          </a:xfrm>
        </p:grpSpPr>
        <p:sp>
          <p:nvSpPr>
            <p:cNvPr id="230" name="Google Shape;230;p10"/>
            <p:cNvSpPr/>
            <p:nvPr/>
          </p:nvSpPr>
          <p:spPr>
            <a:xfrm>
              <a:off x="717072" y="2602918"/>
              <a:ext cx="661670" cy="556895"/>
            </a:xfrm>
            <a:custGeom>
              <a:avLst/>
              <a:gdLst/>
              <a:ahLst/>
              <a:cxnLst/>
              <a:rect l="l" t="t" r="r" b="b"/>
              <a:pathLst>
                <a:path w="661669" h="556894"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3"/>
                  </a:lnTo>
                  <a:lnTo>
                    <a:pt x="661433" y="168971"/>
                  </a:lnTo>
                  <a:lnTo>
                    <a:pt x="655429" y="124058"/>
                  </a:lnTo>
                  <a:lnTo>
                    <a:pt x="638486" y="83696"/>
                  </a:lnTo>
                  <a:lnTo>
                    <a:pt x="612206" y="49497"/>
                  </a:lnTo>
                  <a:lnTo>
                    <a:pt x="578192" y="23074"/>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0"/>
            <p:cNvSpPr/>
            <p:nvPr/>
          </p:nvSpPr>
          <p:spPr>
            <a:xfrm>
              <a:off x="703788" y="2590051"/>
              <a:ext cx="688340" cy="582930"/>
            </a:xfrm>
            <a:custGeom>
              <a:avLst/>
              <a:gdLst/>
              <a:ahLst/>
              <a:cxnLst/>
              <a:rect l="l" t="t" r="r" b="b"/>
              <a:pathLst>
                <a:path w="688340" h="582930" extrusionOk="0">
                  <a:moveTo>
                    <a:pt x="529722" y="581660"/>
                  </a:moveTo>
                  <a:lnTo>
                    <a:pt x="158253" y="581659"/>
                  </a:lnTo>
                  <a:lnTo>
                    <a:pt x="162843" y="582929"/>
                  </a:lnTo>
                  <a:lnTo>
                    <a:pt x="525173" y="582930"/>
                  </a:lnTo>
                  <a:lnTo>
                    <a:pt x="529722" y="581660"/>
                  </a:lnTo>
                  <a:close/>
                </a:path>
                <a:path w="688340" h="582930"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59"/>
                  </a:lnTo>
                  <a:lnTo>
                    <a:pt x="161415" y="554989"/>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30"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30" extrusionOk="0">
                  <a:moveTo>
                    <a:pt x="94561" y="529589"/>
                  </a:moveTo>
                  <a:lnTo>
                    <a:pt x="95066" y="530859"/>
                  </a:lnTo>
                  <a:lnTo>
                    <a:pt x="96262" y="530859"/>
                  </a:lnTo>
                  <a:lnTo>
                    <a:pt x="94561" y="529589"/>
                  </a:lnTo>
                  <a:close/>
                </a:path>
                <a:path w="688340" h="582930"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30" extrusionOk="0">
                  <a:moveTo>
                    <a:pt x="82652" y="520699"/>
                  </a:moveTo>
                  <a:lnTo>
                    <a:pt x="83143" y="521969"/>
                  </a:lnTo>
                  <a:lnTo>
                    <a:pt x="84237" y="521969"/>
                  </a:lnTo>
                  <a:lnTo>
                    <a:pt x="82652" y="520699"/>
                  </a:lnTo>
                  <a:close/>
                </a:path>
                <a:path w="688340" h="582930" extrusionOk="0">
                  <a:moveTo>
                    <a:pt x="610917" y="515620"/>
                  </a:moveTo>
                  <a:lnTo>
                    <a:pt x="604837" y="521970"/>
                  </a:lnTo>
                  <a:lnTo>
                    <a:pt x="642024" y="521970"/>
                  </a:lnTo>
                  <a:lnTo>
                    <a:pt x="646577" y="516890"/>
                  </a:lnTo>
                  <a:lnTo>
                    <a:pt x="610483" y="516890"/>
                  </a:lnTo>
                  <a:lnTo>
                    <a:pt x="610917" y="515620"/>
                  </a:lnTo>
                  <a:close/>
                </a:path>
                <a:path w="688340" h="582930" extrusionOk="0">
                  <a:moveTo>
                    <a:pt x="77058" y="515619"/>
                  </a:moveTo>
                  <a:lnTo>
                    <a:pt x="77518" y="516889"/>
                  </a:lnTo>
                  <a:lnTo>
                    <a:pt x="78275" y="516889"/>
                  </a:lnTo>
                  <a:lnTo>
                    <a:pt x="77058" y="515619"/>
                  </a:lnTo>
                  <a:close/>
                </a:path>
                <a:path w="688340" h="582930" extrusionOk="0">
                  <a:moveTo>
                    <a:pt x="616335" y="510540"/>
                  </a:moveTo>
                  <a:lnTo>
                    <a:pt x="610483" y="516890"/>
                  </a:lnTo>
                  <a:lnTo>
                    <a:pt x="646577" y="516890"/>
                  </a:lnTo>
                  <a:lnTo>
                    <a:pt x="650875" y="511810"/>
                  </a:lnTo>
                  <a:lnTo>
                    <a:pt x="615855" y="511810"/>
                  </a:lnTo>
                  <a:lnTo>
                    <a:pt x="616335" y="510540"/>
                  </a:lnTo>
                  <a:close/>
                </a:path>
                <a:path w="688340" h="582930" extrusionOk="0">
                  <a:moveTo>
                    <a:pt x="71670" y="510539"/>
                  </a:moveTo>
                  <a:lnTo>
                    <a:pt x="72123" y="511809"/>
                  </a:lnTo>
                  <a:lnTo>
                    <a:pt x="72840" y="511809"/>
                  </a:lnTo>
                  <a:lnTo>
                    <a:pt x="71670" y="510539"/>
                  </a:lnTo>
                  <a:close/>
                </a:path>
                <a:path w="688340" h="582930"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30" extrusionOk="0">
                  <a:moveTo>
                    <a:pt x="52811" y="487679"/>
                  </a:moveTo>
                  <a:lnTo>
                    <a:pt x="53161" y="488949"/>
                  </a:lnTo>
                  <a:lnTo>
                    <a:pt x="53747" y="488949"/>
                  </a:lnTo>
                  <a:lnTo>
                    <a:pt x="52811" y="487679"/>
                  </a:lnTo>
                  <a:close/>
                </a:path>
                <a:path w="688340" h="582930" extrusionOk="0">
                  <a:moveTo>
                    <a:pt x="639194" y="481330"/>
                  </a:moveTo>
                  <a:lnTo>
                    <a:pt x="634828" y="488950"/>
                  </a:lnTo>
                  <a:lnTo>
                    <a:pt x="665390" y="488950"/>
                  </a:lnTo>
                  <a:lnTo>
                    <a:pt x="666122" y="487680"/>
                  </a:lnTo>
                  <a:lnTo>
                    <a:pt x="668774" y="482600"/>
                  </a:lnTo>
                  <a:lnTo>
                    <a:pt x="638851" y="482600"/>
                  </a:lnTo>
                  <a:lnTo>
                    <a:pt x="639194" y="481330"/>
                  </a:lnTo>
                  <a:close/>
                </a:path>
                <a:path w="688340" h="582930" extrusionOk="0">
                  <a:moveTo>
                    <a:pt x="48791" y="481329"/>
                  </a:moveTo>
                  <a:lnTo>
                    <a:pt x="49133" y="482599"/>
                  </a:lnTo>
                  <a:lnTo>
                    <a:pt x="49519" y="482599"/>
                  </a:lnTo>
                  <a:lnTo>
                    <a:pt x="48791" y="481329"/>
                  </a:lnTo>
                  <a:close/>
                </a:path>
                <a:path w="688340" h="582930" extrusionOk="0">
                  <a:moveTo>
                    <a:pt x="642920" y="474980"/>
                  </a:moveTo>
                  <a:lnTo>
                    <a:pt x="638851" y="482600"/>
                  </a:lnTo>
                  <a:lnTo>
                    <a:pt x="668774" y="482600"/>
                  </a:lnTo>
                  <a:lnTo>
                    <a:pt x="670099" y="480060"/>
                  </a:lnTo>
                  <a:lnTo>
                    <a:pt x="671928" y="476250"/>
                  </a:lnTo>
                  <a:lnTo>
                    <a:pt x="642600" y="476250"/>
                  </a:lnTo>
                  <a:lnTo>
                    <a:pt x="642920" y="474980"/>
                  </a:lnTo>
                  <a:close/>
                </a:path>
                <a:path w="688340" h="582930" extrusionOk="0">
                  <a:moveTo>
                    <a:pt x="45087" y="474979"/>
                  </a:moveTo>
                  <a:lnTo>
                    <a:pt x="45391" y="476249"/>
                  </a:lnTo>
                  <a:lnTo>
                    <a:pt x="45762" y="476249"/>
                  </a:lnTo>
                  <a:lnTo>
                    <a:pt x="45087" y="474979"/>
                  </a:lnTo>
                  <a:close/>
                </a:path>
                <a:path w="688340" h="582930"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30" extrusionOk="0">
                  <a:moveTo>
                    <a:pt x="38582" y="461009"/>
                  </a:moveTo>
                  <a:lnTo>
                    <a:pt x="38851" y="462279"/>
                  </a:lnTo>
                  <a:lnTo>
                    <a:pt x="39145" y="462279"/>
                  </a:lnTo>
                  <a:lnTo>
                    <a:pt x="38582" y="461009"/>
                  </a:lnTo>
                  <a:close/>
                </a:path>
                <a:path w="688340" h="582930"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30" extrusionOk="0">
                  <a:moveTo>
                    <a:pt x="33429" y="447039"/>
                  </a:moveTo>
                  <a:lnTo>
                    <a:pt x="33626" y="448309"/>
                  </a:lnTo>
                  <a:lnTo>
                    <a:pt x="33869" y="448309"/>
                  </a:lnTo>
                  <a:lnTo>
                    <a:pt x="33429" y="447039"/>
                  </a:lnTo>
                  <a:close/>
                </a:path>
                <a:path w="688340" h="582930" extrusionOk="0">
                  <a:moveTo>
                    <a:pt x="656635" y="439420"/>
                  </a:moveTo>
                  <a:lnTo>
                    <a:pt x="654372" y="448310"/>
                  </a:lnTo>
                  <a:lnTo>
                    <a:pt x="681934" y="448310"/>
                  </a:lnTo>
                  <a:lnTo>
                    <a:pt x="682283" y="447040"/>
                  </a:lnTo>
                  <a:lnTo>
                    <a:pt x="683736" y="440690"/>
                  </a:lnTo>
                  <a:lnTo>
                    <a:pt x="656475" y="440690"/>
                  </a:lnTo>
                  <a:lnTo>
                    <a:pt x="656635" y="439420"/>
                  </a:lnTo>
                  <a:close/>
                </a:path>
                <a:path w="688340" h="582930" extrusionOk="0">
                  <a:moveTo>
                    <a:pt x="31361" y="439419"/>
                  </a:moveTo>
                  <a:lnTo>
                    <a:pt x="31523" y="440689"/>
                  </a:lnTo>
                  <a:lnTo>
                    <a:pt x="31684" y="440689"/>
                  </a:lnTo>
                  <a:lnTo>
                    <a:pt x="31361" y="439419"/>
                  </a:lnTo>
                  <a:close/>
                </a:path>
                <a:path w="688340" h="582930" extrusionOk="0">
                  <a:moveTo>
                    <a:pt x="658350" y="431800"/>
                  </a:moveTo>
                  <a:lnTo>
                    <a:pt x="656475" y="440690"/>
                  </a:lnTo>
                  <a:lnTo>
                    <a:pt x="683736" y="440690"/>
                  </a:lnTo>
                  <a:lnTo>
                    <a:pt x="684318" y="438150"/>
                  </a:lnTo>
                  <a:lnTo>
                    <a:pt x="685219" y="433070"/>
                  </a:lnTo>
                  <a:lnTo>
                    <a:pt x="658213" y="433070"/>
                  </a:lnTo>
                  <a:lnTo>
                    <a:pt x="658350" y="431800"/>
                  </a:lnTo>
                  <a:close/>
                </a:path>
                <a:path w="688340" h="582930" extrusionOk="0">
                  <a:moveTo>
                    <a:pt x="29637" y="431799"/>
                  </a:moveTo>
                  <a:lnTo>
                    <a:pt x="29774" y="433069"/>
                  </a:lnTo>
                  <a:lnTo>
                    <a:pt x="29906" y="433069"/>
                  </a:lnTo>
                  <a:lnTo>
                    <a:pt x="29637" y="431799"/>
                  </a:lnTo>
                  <a:close/>
                </a:path>
                <a:path w="688340" h="582930"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30" extrusionOk="0">
                  <a:moveTo>
                    <a:pt x="28300" y="424179"/>
                  </a:moveTo>
                  <a:lnTo>
                    <a:pt x="28380" y="425449"/>
                  </a:lnTo>
                  <a:lnTo>
                    <a:pt x="28510" y="425449"/>
                  </a:lnTo>
                  <a:lnTo>
                    <a:pt x="28300" y="424179"/>
                  </a:lnTo>
                  <a:close/>
                </a:path>
                <a:path w="688340" h="582930" extrusionOk="0">
                  <a:moveTo>
                    <a:pt x="659699" y="424180"/>
                  </a:moveTo>
                  <a:lnTo>
                    <a:pt x="659486" y="425450"/>
                  </a:lnTo>
                  <a:lnTo>
                    <a:pt x="659699" y="424180"/>
                  </a:lnTo>
                  <a:close/>
                </a:path>
                <a:path w="688340" h="582930" extrusionOk="0">
                  <a:moveTo>
                    <a:pt x="27797" y="420369"/>
                  </a:moveTo>
                  <a:lnTo>
                    <a:pt x="27838" y="421639"/>
                  </a:lnTo>
                  <a:lnTo>
                    <a:pt x="27797" y="420369"/>
                  </a:lnTo>
                  <a:close/>
                </a:path>
                <a:path w="688340" h="582930" extrusionOk="0">
                  <a:moveTo>
                    <a:pt x="660201" y="420370"/>
                  </a:moveTo>
                  <a:lnTo>
                    <a:pt x="660053" y="421640"/>
                  </a:lnTo>
                  <a:lnTo>
                    <a:pt x="660201" y="420370"/>
                  </a:lnTo>
                  <a:close/>
                </a:path>
                <a:path w="688340" h="582930" extrusionOk="0">
                  <a:moveTo>
                    <a:pt x="27358" y="416559"/>
                  </a:moveTo>
                  <a:lnTo>
                    <a:pt x="27392" y="417829"/>
                  </a:lnTo>
                  <a:lnTo>
                    <a:pt x="27358" y="416559"/>
                  </a:lnTo>
                  <a:close/>
                </a:path>
                <a:path w="688340" h="582930" extrusionOk="0">
                  <a:moveTo>
                    <a:pt x="660636" y="416560"/>
                  </a:moveTo>
                  <a:lnTo>
                    <a:pt x="660516" y="417830"/>
                  </a:lnTo>
                  <a:lnTo>
                    <a:pt x="660636" y="416560"/>
                  </a:lnTo>
                  <a:close/>
                </a:path>
                <a:path w="688340" h="582930" extrusionOk="0">
                  <a:moveTo>
                    <a:pt x="27015" y="412749"/>
                  </a:moveTo>
                  <a:lnTo>
                    <a:pt x="27040" y="414019"/>
                  </a:lnTo>
                  <a:lnTo>
                    <a:pt x="27015" y="412749"/>
                  </a:lnTo>
                  <a:close/>
                </a:path>
                <a:path w="688340" h="582930" extrusionOk="0">
                  <a:moveTo>
                    <a:pt x="26566" y="177799"/>
                  </a:moveTo>
                  <a:lnTo>
                    <a:pt x="26524" y="179069"/>
                  </a:lnTo>
                  <a:lnTo>
                    <a:pt x="26566" y="177799"/>
                  </a:lnTo>
                  <a:close/>
                </a:path>
                <a:path w="688340" h="582930" extrusionOk="0">
                  <a:moveTo>
                    <a:pt x="661381" y="178816"/>
                  </a:moveTo>
                  <a:lnTo>
                    <a:pt x="661384" y="179070"/>
                  </a:lnTo>
                  <a:lnTo>
                    <a:pt x="661381" y="178816"/>
                  </a:lnTo>
                  <a:close/>
                </a:path>
                <a:path w="688340" h="582930" extrusionOk="0">
                  <a:moveTo>
                    <a:pt x="687798" y="173990"/>
                  </a:moveTo>
                  <a:lnTo>
                    <a:pt x="661207" y="173990"/>
                  </a:lnTo>
                  <a:lnTo>
                    <a:pt x="661381" y="178816"/>
                  </a:lnTo>
                  <a:lnTo>
                    <a:pt x="661367" y="177800"/>
                  </a:lnTo>
                  <a:lnTo>
                    <a:pt x="687952" y="177800"/>
                  </a:lnTo>
                  <a:lnTo>
                    <a:pt x="687798" y="173990"/>
                  </a:lnTo>
                  <a:close/>
                </a:path>
                <a:path w="688340" h="582930"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30" extrusionOk="0">
                  <a:moveTo>
                    <a:pt x="36291" y="128269"/>
                  </a:moveTo>
                  <a:lnTo>
                    <a:pt x="36017" y="128269"/>
                  </a:lnTo>
                  <a:lnTo>
                    <a:pt x="35788" y="129539"/>
                  </a:lnTo>
                  <a:lnTo>
                    <a:pt x="36291" y="128269"/>
                  </a:lnTo>
                  <a:close/>
                </a:path>
                <a:path w="688340" h="582930"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30" extrusionOk="0">
                  <a:moveTo>
                    <a:pt x="42269" y="114299"/>
                  </a:moveTo>
                  <a:lnTo>
                    <a:pt x="41926" y="114299"/>
                  </a:lnTo>
                  <a:lnTo>
                    <a:pt x="41649" y="115569"/>
                  </a:lnTo>
                  <a:lnTo>
                    <a:pt x="42269" y="114299"/>
                  </a:lnTo>
                  <a:close/>
                </a:path>
                <a:path w="688340" h="582930" extrusionOk="0">
                  <a:moveTo>
                    <a:pt x="672189" y="107950"/>
                  </a:moveTo>
                  <a:lnTo>
                    <a:pt x="642600" y="107950"/>
                  </a:lnTo>
                  <a:lnTo>
                    <a:pt x="646303" y="115570"/>
                  </a:lnTo>
                  <a:lnTo>
                    <a:pt x="646029" y="114300"/>
                  </a:lnTo>
                  <a:lnTo>
                    <a:pt x="674831" y="114300"/>
                  </a:lnTo>
                  <a:lnTo>
                    <a:pt x="673757" y="111760"/>
                  </a:lnTo>
                  <a:lnTo>
                    <a:pt x="672189" y="107950"/>
                  </a:lnTo>
                  <a:close/>
                </a:path>
                <a:path w="688340" h="582930" extrusionOk="0">
                  <a:moveTo>
                    <a:pt x="45737" y="107949"/>
                  </a:moveTo>
                  <a:lnTo>
                    <a:pt x="45369" y="107949"/>
                  </a:lnTo>
                  <a:lnTo>
                    <a:pt x="45062" y="109219"/>
                  </a:lnTo>
                  <a:lnTo>
                    <a:pt x="45737" y="107949"/>
                  </a:lnTo>
                  <a:close/>
                </a:path>
                <a:path w="688340" h="582930"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30" extrusionOk="0">
                  <a:moveTo>
                    <a:pt x="58076" y="88899"/>
                  </a:moveTo>
                  <a:lnTo>
                    <a:pt x="57484" y="88899"/>
                  </a:lnTo>
                  <a:lnTo>
                    <a:pt x="57075" y="90169"/>
                  </a:lnTo>
                  <a:lnTo>
                    <a:pt x="58076" y="88899"/>
                  </a:lnTo>
                  <a:close/>
                </a:path>
                <a:path w="688340" h="582930"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30" extrusionOk="0">
                  <a:moveTo>
                    <a:pt x="90117" y="57149"/>
                  </a:moveTo>
                  <a:lnTo>
                    <a:pt x="88995" y="57149"/>
                  </a:lnTo>
                  <a:lnTo>
                    <a:pt x="88467" y="58419"/>
                  </a:lnTo>
                  <a:lnTo>
                    <a:pt x="90117" y="57149"/>
                  </a:lnTo>
                  <a:close/>
                </a:path>
                <a:path w="688340" h="582930"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30"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30"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2" name="Google Shape;232;p10"/>
            <p:cNvPicPr preferRelativeResize="0"/>
            <p:nvPr/>
          </p:nvPicPr>
          <p:blipFill rotWithShape="1">
            <a:blip r:embed="rId8">
              <a:alphaModFix/>
            </a:blip>
            <a:srcRect/>
            <a:stretch/>
          </p:blipFill>
          <p:spPr>
            <a:xfrm>
              <a:off x="961389" y="2675255"/>
              <a:ext cx="400519" cy="438785"/>
            </a:xfrm>
            <a:prstGeom prst="rect">
              <a:avLst/>
            </a:prstGeom>
            <a:noFill/>
            <a:ln>
              <a:noFill/>
            </a:ln>
          </p:spPr>
        </p:pic>
        <p:sp>
          <p:nvSpPr>
            <p:cNvPr id="233" name="Google Shape;233;p10"/>
            <p:cNvSpPr/>
            <p:nvPr/>
          </p:nvSpPr>
          <p:spPr>
            <a:xfrm>
              <a:off x="707547" y="3660193"/>
              <a:ext cx="661670" cy="556895"/>
            </a:xfrm>
            <a:custGeom>
              <a:avLst/>
              <a:gdLst/>
              <a:ahLst/>
              <a:cxnLst/>
              <a:rect l="l" t="t" r="r" b="b"/>
              <a:pathLst>
                <a:path w="661669" h="556895"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2"/>
                  </a:lnTo>
                  <a:lnTo>
                    <a:pt x="661433" y="168971"/>
                  </a:lnTo>
                  <a:lnTo>
                    <a:pt x="655429" y="124058"/>
                  </a:lnTo>
                  <a:lnTo>
                    <a:pt x="638486" y="83696"/>
                  </a:lnTo>
                  <a:lnTo>
                    <a:pt x="612206" y="49497"/>
                  </a:lnTo>
                  <a:lnTo>
                    <a:pt x="578192" y="23073"/>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0"/>
            <p:cNvSpPr/>
            <p:nvPr/>
          </p:nvSpPr>
          <p:spPr>
            <a:xfrm>
              <a:off x="694263" y="3647326"/>
              <a:ext cx="688340" cy="582930"/>
            </a:xfrm>
            <a:custGeom>
              <a:avLst/>
              <a:gdLst/>
              <a:ahLst/>
              <a:cxnLst/>
              <a:rect l="l" t="t" r="r" b="b"/>
              <a:pathLst>
                <a:path w="688340" h="582929" extrusionOk="0">
                  <a:moveTo>
                    <a:pt x="529722" y="581660"/>
                  </a:moveTo>
                  <a:lnTo>
                    <a:pt x="158253" y="581659"/>
                  </a:lnTo>
                  <a:lnTo>
                    <a:pt x="162843" y="582930"/>
                  </a:lnTo>
                  <a:lnTo>
                    <a:pt x="525173" y="582930"/>
                  </a:lnTo>
                  <a:lnTo>
                    <a:pt x="529722" y="581660"/>
                  </a:lnTo>
                  <a:close/>
                </a:path>
                <a:path w="688340" h="582929"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60"/>
                  </a:lnTo>
                  <a:lnTo>
                    <a:pt x="161415" y="554990"/>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29"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29" extrusionOk="0">
                  <a:moveTo>
                    <a:pt x="94561" y="529589"/>
                  </a:moveTo>
                  <a:lnTo>
                    <a:pt x="95066" y="530859"/>
                  </a:lnTo>
                  <a:lnTo>
                    <a:pt x="96262" y="530859"/>
                  </a:lnTo>
                  <a:lnTo>
                    <a:pt x="94561" y="529589"/>
                  </a:lnTo>
                  <a:close/>
                </a:path>
                <a:path w="688340" h="582929"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29" extrusionOk="0">
                  <a:moveTo>
                    <a:pt x="82652" y="520699"/>
                  </a:moveTo>
                  <a:lnTo>
                    <a:pt x="83143" y="521969"/>
                  </a:lnTo>
                  <a:lnTo>
                    <a:pt x="84237" y="521969"/>
                  </a:lnTo>
                  <a:lnTo>
                    <a:pt x="82652" y="520699"/>
                  </a:lnTo>
                  <a:close/>
                </a:path>
                <a:path w="688340" h="582929" extrusionOk="0">
                  <a:moveTo>
                    <a:pt x="610917" y="515620"/>
                  </a:moveTo>
                  <a:lnTo>
                    <a:pt x="604837" y="521970"/>
                  </a:lnTo>
                  <a:lnTo>
                    <a:pt x="642024" y="521970"/>
                  </a:lnTo>
                  <a:lnTo>
                    <a:pt x="646577" y="516890"/>
                  </a:lnTo>
                  <a:lnTo>
                    <a:pt x="610483" y="516890"/>
                  </a:lnTo>
                  <a:lnTo>
                    <a:pt x="610917" y="515620"/>
                  </a:lnTo>
                  <a:close/>
                </a:path>
                <a:path w="688340" h="582929" extrusionOk="0">
                  <a:moveTo>
                    <a:pt x="77058" y="515619"/>
                  </a:moveTo>
                  <a:lnTo>
                    <a:pt x="77518" y="516889"/>
                  </a:lnTo>
                  <a:lnTo>
                    <a:pt x="78275" y="516889"/>
                  </a:lnTo>
                  <a:lnTo>
                    <a:pt x="77058" y="515619"/>
                  </a:lnTo>
                  <a:close/>
                </a:path>
                <a:path w="688340" h="582929" extrusionOk="0">
                  <a:moveTo>
                    <a:pt x="616335" y="510540"/>
                  </a:moveTo>
                  <a:lnTo>
                    <a:pt x="610483" y="516890"/>
                  </a:lnTo>
                  <a:lnTo>
                    <a:pt x="646577" y="516890"/>
                  </a:lnTo>
                  <a:lnTo>
                    <a:pt x="650875" y="511810"/>
                  </a:lnTo>
                  <a:lnTo>
                    <a:pt x="615855" y="511810"/>
                  </a:lnTo>
                  <a:lnTo>
                    <a:pt x="616335" y="510540"/>
                  </a:lnTo>
                  <a:close/>
                </a:path>
                <a:path w="688340" h="582929" extrusionOk="0">
                  <a:moveTo>
                    <a:pt x="71670" y="510539"/>
                  </a:moveTo>
                  <a:lnTo>
                    <a:pt x="72123" y="511809"/>
                  </a:lnTo>
                  <a:lnTo>
                    <a:pt x="72840" y="511809"/>
                  </a:lnTo>
                  <a:lnTo>
                    <a:pt x="71670" y="510539"/>
                  </a:lnTo>
                  <a:close/>
                </a:path>
                <a:path w="688340" h="582929"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29" extrusionOk="0">
                  <a:moveTo>
                    <a:pt x="52811" y="487679"/>
                  </a:moveTo>
                  <a:lnTo>
                    <a:pt x="53161" y="488949"/>
                  </a:lnTo>
                  <a:lnTo>
                    <a:pt x="53747" y="488949"/>
                  </a:lnTo>
                  <a:lnTo>
                    <a:pt x="52811" y="487679"/>
                  </a:lnTo>
                  <a:close/>
                </a:path>
                <a:path w="688340" h="582929" extrusionOk="0">
                  <a:moveTo>
                    <a:pt x="639194" y="481330"/>
                  </a:moveTo>
                  <a:lnTo>
                    <a:pt x="634828" y="488950"/>
                  </a:lnTo>
                  <a:lnTo>
                    <a:pt x="665390" y="488950"/>
                  </a:lnTo>
                  <a:lnTo>
                    <a:pt x="666122" y="487680"/>
                  </a:lnTo>
                  <a:lnTo>
                    <a:pt x="668774" y="482600"/>
                  </a:lnTo>
                  <a:lnTo>
                    <a:pt x="638851" y="482600"/>
                  </a:lnTo>
                  <a:lnTo>
                    <a:pt x="639194" y="481330"/>
                  </a:lnTo>
                  <a:close/>
                </a:path>
                <a:path w="688340" h="582929" extrusionOk="0">
                  <a:moveTo>
                    <a:pt x="48791" y="481329"/>
                  </a:moveTo>
                  <a:lnTo>
                    <a:pt x="49133" y="482599"/>
                  </a:lnTo>
                  <a:lnTo>
                    <a:pt x="49519" y="482599"/>
                  </a:lnTo>
                  <a:lnTo>
                    <a:pt x="48791" y="481329"/>
                  </a:lnTo>
                  <a:close/>
                </a:path>
                <a:path w="688340" h="582929" extrusionOk="0">
                  <a:moveTo>
                    <a:pt x="642920" y="474980"/>
                  </a:moveTo>
                  <a:lnTo>
                    <a:pt x="638851" y="482600"/>
                  </a:lnTo>
                  <a:lnTo>
                    <a:pt x="668774" y="482600"/>
                  </a:lnTo>
                  <a:lnTo>
                    <a:pt x="670099" y="480060"/>
                  </a:lnTo>
                  <a:lnTo>
                    <a:pt x="671928" y="476250"/>
                  </a:lnTo>
                  <a:lnTo>
                    <a:pt x="642600" y="476250"/>
                  </a:lnTo>
                  <a:lnTo>
                    <a:pt x="642920" y="474980"/>
                  </a:lnTo>
                  <a:close/>
                </a:path>
                <a:path w="688340" h="582929" extrusionOk="0">
                  <a:moveTo>
                    <a:pt x="45087" y="474979"/>
                  </a:moveTo>
                  <a:lnTo>
                    <a:pt x="45391" y="476249"/>
                  </a:lnTo>
                  <a:lnTo>
                    <a:pt x="45762" y="476249"/>
                  </a:lnTo>
                  <a:lnTo>
                    <a:pt x="45087" y="474979"/>
                  </a:lnTo>
                  <a:close/>
                </a:path>
                <a:path w="688340" h="582929"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29" extrusionOk="0">
                  <a:moveTo>
                    <a:pt x="38582" y="461009"/>
                  </a:moveTo>
                  <a:lnTo>
                    <a:pt x="38851" y="462279"/>
                  </a:lnTo>
                  <a:lnTo>
                    <a:pt x="39145" y="462279"/>
                  </a:lnTo>
                  <a:lnTo>
                    <a:pt x="38582" y="461009"/>
                  </a:lnTo>
                  <a:close/>
                </a:path>
                <a:path w="688340" h="582929"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29" extrusionOk="0">
                  <a:moveTo>
                    <a:pt x="33429" y="447039"/>
                  </a:moveTo>
                  <a:lnTo>
                    <a:pt x="33626" y="448309"/>
                  </a:lnTo>
                  <a:lnTo>
                    <a:pt x="33869" y="448309"/>
                  </a:lnTo>
                  <a:lnTo>
                    <a:pt x="33429" y="447039"/>
                  </a:lnTo>
                  <a:close/>
                </a:path>
                <a:path w="688340" h="582929" extrusionOk="0">
                  <a:moveTo>
                    <a:pt x="656635" y="439420"/>
                  </a:moveTo>
                  <a:lnTo>
                    <a:pt x="654372" y="448310"/>
                  </a:lnTo>
                  <a:lnTo>
                    <a:pt x="681934" y="448310"/>
                  </a:lnTo>
                  <a:lnTo>
                    <a:pt x="682283" y="447040"/>
                  </a:lnTo>
                  <a:lnTo>
                    <a:pt x="683736" y="440690"/>
                  </a:lnTo>
                  <a:lnTo>
                    <a:pt x="656475" y="440690"/>
                  </a:lnTo>
                  <a:lnTo>
                    <a:pt x="656635" y="439420"/>
                  </a:lnTo>
                  <a:close/>
                </a:path>
                <a:path w="688340" h="582929" extrusionOk="0">
                  <a:moveTo>
                    <a:pt x="31361" y="439419"/>
                  </a:moveTo>
                  <a:lnTo>
                    <a:pt x="31523" y="440689"/>
                  </a:lnTo>
                  <a:lnTo>
                    <a:pt x="31684" y="440689"/>
                  </a:lnTo>
                  <a:lnTo>
                    <a:pt x="31361" y="439419"/>
                  </a:lnTo>
                  <a:close/>
                </a:path>
                <a:path w="688340" h="582929" extrusionOk="0">
                  <a:moveTo>
                    <a:pt x="658350" y="431800"/>
                  </a:moveTo>
                  <a:lnTo>
                    <a:pt x="656475" y="440690"/>
                  </a:lnTo>
                  <a:lnTo>
                    <a:pt x="683736" y="440690"/>
                  </a:lnTo>
                  <a:lnTo>
                    <a:pt x="684318" y="438150"/>
                  </a:lnTo>
                  <a:lnTo>
                    <a:pt x="685219" y="433070"/>
                  </a:lnTo>
                  <a:lnTo>
                    <a:pt x="658213" y="433070"/>
                  </a:lnTo>
                  <a:lnTo>
                    <a:pt x="658350" y="431800"/>
                  </a:lnTo>
                  <a:close/>
                </a:path>
                <a:path w="688340" h="582929" extrusionOk="0">
                  <a:moveTo>
                    <a:pt x="29637" y="431799"/>
                  </a:moveTo>
                  <a:lnTo>
                    <a:pt x="29774" y="433069"/>
                  </a:lnTo>
                  <a:lnTo>
                    <a:pt x="29906" y="433069"/>
                  </a:lnTo>
                  <a:lnTo>
                    <a:pt x="29637" y="431799"/>
                  </a:lnTo>
                  <a:close/>
                </a:path>
                <a:path w="688340" h="582929"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29" extrusionOk="0">
                  <a:moveTo>
                    <a:pt x="28300" y="424179"/>
                  </a:moveTo>
                  <a:lnTo>
                    <a:pt x="28380" y="425449"/>
                  </a:lnTo>
                  <a:lnTo>
                    <a:pt x="28510" y="425449"/>
                  </a:lnTo>
                  <a:lnTo>
                    <a:pt x="28300" y="424179"/>
                  </a:lnTo>
                  <a:close/>
                </a:path>
                <a:path w="688340" h="582929" extrusionOk="0">
                  <a:moveTo>
                    <a:pt x="659699" y="424180"/>
                  </a:moveTo>
                  <a:lnTo>
                    <a:pt x="659486" y="425450"/>
                  </a:lnTo>
                  <a:lnTo>
                    <a:pt x="659699" y="424180"/>
                  </a:lnTo>
                  <a:close/>
                </a:path>
                <a:path w="688340" h="582929" extrusionOk="0">
                  <a:moveTo>
                    <a:pt x="27797" y="420369"/>
                  </a:moveTo>
                  <a:lnTo>
                    <a:pt x="27838" y="421639"/>
                  </a:lnTo>
                  <a:lnTo>
                    <a:pt x="27797" y="420369"/>
                  </a:lnTo>
                  <a:close/>
                </a:path>
                <a:path w="688340" h="582929" extrusionOk="0">
                  <a:moveTo>
                    <a:pt x="660201" y="420370"/>
                  </a:moveTo>
                  <a:lnTo>
                    <a:pt x="660053" y="421640"/>
                  </a:lnTo>
                  <a:lnTo>
                    <a:pt x="660201" y="420370"/>
                  </a:lnTo>
                  <a:close/>
                </a:path>
                <a:path w="688340" h="582929" extrusionOk="0">
                  <a:moveTo>
                    <a:pt x="27358" y="416559"/>
                  </a:moveTo>
                  <a:lnTo>
                    <a:pt x="27392" y="417829"/>
                  </a:lnTo>
                  <a:lnTo>
                    <a:pt x="27358" y="416559"/>
                  </a:lnTo>
                  <a:close/>
                </a:path>
                <a:path w="688340" h="582929" extrusionOk="0">
                  <a:moveTo>
                    <a:pt x="660636" y="416560"/>
                  </a:moveTo>
                  <a:lnTo>
                    <a:pt x="660516" y="417830"/>
                  </a:lnTo>
                  <a:lnTo>
                    <a:pt x="660636" y="416560"/>
                  </a:lnTo>
                  <a:close/>
                </a:path>
                <a:path w="688340" h="582929" extrusionOk="0">
                  <a:moveTo>
                    <a:pt x="27015" y="412749"/>
                  </a:moveTo>
                  <a:lnTo>
                    <a:pt x="27040" y="414019"/>
                  </a:lnTo>
                  <a:lnTo>
                    <a:pt x="27015" y="412749"/>
                  </a:lnTo>
                  <a:close/>
                </a:path>
                <a:path w="688340" h="582929" extrusionOk="0">
                  <a:moveTo>
                    <a:pt x="26566" y="177799"/>
                  </a:moveTo>
                  <a:lnTo>
                    <a:pt x="26524" y="179069"/>
                  </a:lnTo>
                  <a:lnTo>
                    <a:pt x="26566" y="177799"/>
                  </a:lnTo>
                  <a:close/>
                </a:path>
                <a:path w="688340" h="582929" extrusionOk="0">
                  <a:moveTo>
                    <a:pt x="661381" y="178816"/>
                  </a:moveTo>
                  <a:lnTo>
                    <a:pt x="661384" y="179070"/>
                  </a:lnTo>
                  <a:lnTo>
                    <a:pt x="661381" y="178816"/>
                  </a:lnTo>
                  <a:close/>
                </a:path>
                <a:path w="688340" h="582929" extrusionOk="0">
                  <a:moveTo>
                    <a:pt x="687798" y="173990"/>
                  </a:moveTo>
                  <a:lnTo>
                    <a:pt x="661207" y="173990"/>
                  </a:lnTo>
                  <a:lnTo>
                    <a:pt x="661381" y="178816"/>
                  </a:lnTo>
                  <a:lnTo>
                    <a:pt x="661367" y="177800"/>
                  </a:lnTo>
                  <a:lnTo>
                    <a:pt x="687952" y="177800"/>
                  </a:lnTo>
                  <a:lnTo>
                    <a:pt x="687798" y="173990"/>
                  </a:lnTo>
                  <a:close/>
                </a:path>
                <a:path w="688340" h="582929"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29" extrusionOk="0">
                  <a:moveTo>
                    <a:pt x="36291" y="128269"/>
                  </a:moveTo>
                  <a:lnTo>
                    <a:pt x="36017" y="128269"/>
                  </a:lnTo>
                  <a:lnTo>
                    <a:pt x="35788" y="129539"/>
                  </a:lnTo>
                  <a:lnTo>
                    <a:pt x="36291" y="128269"/>
                  </a:lnTo>
                  <a:close/>
                </a:path>
                <a:path w="688340" h="582929"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29" extrusionOk="0">
                  <a:moveTo>
                    <a:pt x="42269" y="114299"/>
                  </a:moveTo>
                  <a:lnTo>
                    <a:pt x="41926" y="114299"/>
                  </a:lnTo>
                  <a:lnTo>
                    <a:pt x="41649" y="115569"/>
                  </a:lnTo>
                  <a:lnTo>
                    <a:pt x="42269" y="114299"/>
                  </a:lnTo>
                  <a:close/>
                </a:path>
                <a:path w="688340" h="582929" extrusionOk="0">
                  <a:moveTo>
                    <a:pt x="672189" y="107950"/>
                  </a:moveTo>
                  <a:lnTo>
                    <a:pt x="642600" y="107950"/>
                  </a:lnTo>
                  <a:lnTo>
                    <a:pt x="646303" y="115570"/>
                  </a:lnTo>
                  <a:lnTo>
                    <a:pt x="646029" y="114300"/>
                  </a:lnTo>
                  <a:lnTo>
                    <a:pt x="674831" y="114300"/>
                  </a:lnTo>
                  <a:lnTo>
                    <a:pt x="673757" y="111760"/>
                  </a:lnTo>
                  <a:lnTo>
                    <a:pt x="672189" y="107950"/>
                  </a:lnTo>
                  <a:close/>
                </a:path>
                <a:path w="688340" h="582929" extrusionOk="0">
                  <a:moveTo>
                    <a:pt x="45737" y="107949"/>
                  </a:moveTo>
                  <a:lnTo>
                    <a:pt x="45369" y="107949"/>
                  </a:lnTo>
                  <a:lnTo>
                    <a:pt x="45062" y="109219"/>
                  </a:lnTo>
                  <a:lnTo>
                    <a:pt x="45737" y="107949"/>
                  </a:lnTo>
                  <a:close/>
                </a:path>
                <a:path w="688340" h="582929"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29" extrusionOk="0">
                  <a:moveTo>
                    <a:pt x="58076" y="88899"/>
                  </a:moveTo>
                  <a:lnTo>
                    <a:pt x="57484" y="88899"/>
                  </a:lnTo>
                  <a:lnTo>
                    <a:pt x="57075" y="90169"/>
                  </a:lnTo>
                  <a:lnTo>
                    <a:pt x="58076" y="88899"/>
                  </a:lnTo>
                  <a:close/>
                </a:path>
                <a:path w="688340" h="582929"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29" extrusionOk="0">
                  <a:moveTo>
                    <a:pt x="90117" y="57149"/>
                  </a:moveTo>
                  <a:lnTo>
                    <a:pt x="88995" y="57149"/>
                  </a:lnTo>
                  <a:lnTo>
                    <a:pt x="88467" y="58419"/>
                  </a:lnTo>
                  <a:lnTo>
                    <a:pt x="90117" y="57149"/>
                  </a:lnTo>
                  <a:close/>
                </a:path>
                <a:path w="688340" h="582929"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29"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29"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5" name="Google Shape;235;p10"/>
            <p:cNvPicPr preferRelativeResize="0"/>
            <p:nvPr/>
          </p:nvPicPr>
          <p:blipFill rotWithShape="1">
            <a:blip r:embed="rId9">
              <a:alphaModFix/>
            </a:blip>
            <a:srcRect/>
            <a:stretch/>
          </p:blipFill>
          <p:spPr>
            <a:xfrm>
              <a:off x="900429" y="3714114"/>
              <a:ext cx="529107" cy="438785"/>
            </a:xfrm>
            <a:prstGeom prst="rect">
              <a:avLst/>
            </a:prstGeom>
            <a:noFill/>
            <a:ln>
              <a:noFill/>
            </a:ln>
          </p:spPr>
        </p:pic>
      </p:grpSp>
      <p:sp>
        <p:nvSpPr>
          <p:cNvPr id="236" name="Google Shape;236;p10"/>
          <p:cNvSpPr txBox="1"/>
          <p:nvPr/>
        </p:nvSpPr>
        <p:spPr>
          <a:xfrm>
            <a:off x="609600" y="571500"/>
            <a:ext cx="10972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700" b="1">
                <a:solidFill>
                  <a:srgbClr val="FFCC66"/>
                </a:solidFill>
                <a:latin typeface="Times New Roman"/>
                <a:ea typeface="Times New Roman"/>
                <a:cs typeface="Times New Roman"/>
                <a:sym typeface="Times New Roman"/>
              </a:rPr>
              <a:t>Μάθημα 5 - Στόχοι</a:t>
            </a:r>
            <a:endParaRPr sz="2700" b="1">
              <a:solidFill>
                <a:srgbClr val="FFCC66"/>
              </a:solidFill>
              <a:latin typeface="Times New Roman"/>
              <a:ea typeface="Times New Roman"/>
              <a:cs typeface="Times New Roman"/>
              <a:sym typeface="Times New Roman"/>
            </a:endParaRPr>
          </a:p>
        </p:txBody>
      </p:sp>
      <p:sp>
        <p:nvSpPr>
          <p:cNvPr id="237" name="Google Shape;237;p10"/>
          <p:cNvSpPr txBox="1"/>
          <p:nvPr/>
        </p:nvSpPr>
        <p:spPr>
          <a:xfrm>
            <a:off x="741375" y="4614675"/>
            <a:ext cx="5753100" cy="16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600">
                <a:solidFill>
                  <a:schemeClr val="accent3"/>
                </a:solidFill>
                <a:latin typeface="Times New Roman"/>
                <a:ea typeface="Times New Roman"/>
                <a:cs typeface="Times New Roman"/>
                <a:sym typeface="Times New Roman"/>
              </a:rPr>
              <a:t>ΣΗΜΕΙΩΣΗ: Υπάρχουν μικρές διαφορές μεταξύ των προγραμμάτων (π.χ. τα σχολεία ενδέχεται να περιλαμβάνουν διαφορετικό σύνολο δραστηριοτήτων σε σχέση με τα κέντρα φροντίδας εκτός σχολικού ωραρίου). Παρακαλούμε κατεβάστε το αντίστοιχο πρόγραμμα που σας αφορά για όλες τις ακριβείς πληροφορίες</a:t>
            </a:r>
            <a:r>
              <a:rPr lang="de-DE" sz="1300" b="1">
                <a:solidFill>
                  <a:schemeClr val="accent3"/>
                </a:solidFill>
                <a:latin typeface="Times New Roman"/>
                <a:ea typeface="Times New Roman"/>
                <a:cs typeface="Times New Roman"/>
                <a:sym typeface="Times New Roman"/>
              </a:rPr>
              <a:t>.</a:t>
            </a:r>
            <a:endParaRPr sz="1300" b="1">
              <a:solidFill>
                <a:schemeClr val="accent3"/>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0"/>
          <p:cNvSpPr txBox="1"/>
          <p:nvPr/>
        </p:nvSpPr>
        <p:spPr>
          <a:xfrm>
            <a:off x="694275" y="1466850"/>
            <a:ext cx="41100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600" b="1">
                <a:solidFill>
                  <a:srgbClr val="FFCC66"/>
                </a:solidFill>
                <a:latin typeface="Times New Roman"/>
                <a:ea typeface="Times New Roman"/>
                <a:cs typeface="Times New Roman"/>
                <a:sym typeface="Times New Roman"/>
              </a:rPr>
              <a:t>Αυτοαντίληψη</a:t>
            </a:r>
            <a:endParaRPr sz="2600" b="1">
              <a:solidFill>
                <a:srgbClr val="FFCC66"/>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 name="Google Shape;243;p11"/>
          <p:cNvGrpSpPr/>
          <p:nvPr/>
        </p:nvGrpSpPr>
        <p:grpSpPr>
          <a:xfrm>
            <a:off x="11082401" y="6162040"/>
            <a:ext cx="584669" cy="333692"/>
            <a:chOff x="11082401" y="6162040"/>
            <a:chExt cx="584669" cy="333692"/>
          </a:xfrm>
        </p:grpSpPr>
        <p:pic>
          <p:nvPicPr>
            <p:cNvPr id="244" name="Google Shape;244;p11"/>
            <p:cNvPicPr preferRelativeResize="0"/>
            <p:nvPr/>
          </p:nvPicPr>
          <p:blipFill rotWithShape="1">
            <a:blip r:embed="rId3">
              <a:alphaModFix/>
            </a:blip>
            <a:srcRect/>
            <a:stretch/>
          </p:blipFill>
          <p:spPr>
            <a:xfrm>
              <a:off x="11082401" y="6292532"/>
              <a:ext cx="285750" cy="162242"/>
            </a:xfrm>
            <a:prstGeom prst="rect">
              <a:avLst/>
            </a:prstGeom>
            <a:noFill/>
            <a:ln>
              <a:noFill/>
            </a:ln>
          </p:spPr>
        </p:pic>
        <p:pic>
          <p:nvPicPr>
            <p:cNvPr id="245" name="Google Shape;245;p11"/>
            <p:cNvPicPr preferRelativeResize="0"/>
            <p:nvPr/>
          </p:nvPicPr>
          <p:blipFill rotWithShape="1">
            <a:blip r:embed="rId4">
              <a:alphaModFix/>
            </a:blip>
            <a:srcRect/>
            <a:stretch/>
          </p:blipFill>
          <p:spPr>
            <a:xfrm>
              <a:off x="11095101" y="6162040"/>
              <a:ext cx="571969" cy="333692"/>
            </a:xfrm>
            <a:prstGeom prst="rect">
              <a:avLst/>
            </a:prstGeom>
            <a:noFill/>
            <a:ln>
              <a:noFill/>
            </a:ln>
          </p:spPr>
        </p:pic>
      </p:grpSp>
      <p:grpSp>
        <p:nvGrpSpPr>
          <p:cNvPr id="3" name="Google Shape;246;p11"/>
          <p:cNvGrpSpPr/>
          <p:nvPr/>
        </p:nvGrpSpPr>
        <p:grpSpPr>
          <a:xfrm>
            <a:off x="0" y="0"/>
            <a:ext cx="7684583" cy="6859143"/>
            <a:chOff x="0" y="0"/>
            <a:chExt cx="7684583" cy="6859143"/>
          </a:xfrm>
        </p:grpSpPr>
        <p:sp>
          <p:nvSpPr>
            <p:cNvPr id="247" name="Google Shape;247;p11"/>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11"/>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9" name="Google Shape;249;p11"/>
            <p:cNvPicPr preferRelativeResize="0"/>
            <p:nvPr/>
          </p:nvPicPr>
          <p:blipFill rotWithShape="1">
            <a:blip r:embed="rId5">
              <a:alphaModFix/>
            </a:blip>
            <a:srcRect/>
            <a:stretch/>
          </p:blipFill>
          <p:spPr>
            <a:xfrm>
              <a:off x="7261583" y="6791"/>
              <a:ext cx="423000" cy="6852352"/>
            </a:xfrm>
            <a:prstGeom prst="rect">
              <a:avLst/>
            </a:prstGeom>
            <a:noFill/>
            <a:ln>
              <a:noFill/>
            </a:ln>
          </p:spPr>
        </p:pic>
      </p:grpSp>
      <p:grpSp>
        <p:nvGrpSpPr>
          <p:cNvPr id="4" name="Google Shape;250;p11"/>
          <p:cNvGrpSpPr/>
          <p:nvPr/>
        </p:nvGrpSpPr>
        <p:grpSpPr>
          <a:xfrm>
            <a:off x="8015223" y="1603121"/>
            <a:ext cx="3562857" cy="4009339"/>
            <a:chOff x="8015223" y="1603121"/>
            <a:chExt cx="3562857" cy="4009339"/>
          </a:xfrm>
        </p:grpSpPr>
        <p:sp>
          <p:nvSpPr>
            <p:cNvPr id="251" name="Google Shape;251;p11"/>
            <p:cNvSpPr/>
            <p:nvPr/>
          </p:nvSpPr>
          <p:spPr>
            <a:xfrm>
              <a:off x="8404946" y="1954249"/>
              <a:ext cx="3122930" cy="3613150"/>
            </a:xfrm>
            <a:custGeom>
              <a:avLst/>
              <a:gdLst/>
              <a:ahLst/>
              <a:cxnLst/>
              <a:rect l="l" t="t" r="r" b="b"/>
              <a:pathLst>
                <a:path w="3122929" h="3613150" extrusionOk="0">
                  <a:moveTo>
                    <a:pt x="2084041" y="3586845"/>
                  </a:moveTo>
                  <a:lnTo>
                    <a:pt x="2072436" y="3585825"/>
                  </a:lnTo>
                  <a:lnTo>
                    <a:pt x="2074711" y="3598774"/>
                  </a:lnTo>
                  <a:lnTo>
                    <a:pt x="2078955" y="3599147"/>
                  </a:lnTo>
                  <a:lnTo>
                    <a:pt x="2084041" y="3586845"/>
                  </a:lnTo>
                  <a:close/>
                </a:path>
                <a:path w="3122929" h="3613150" extrusionOk="0">
                  <a:moveTo>
                    <a:pt x="2241816" y="3600713"/>
                  </a:moveTo>
                  <a:lnTo>
                    <a:pt x="2084041" y="3586845"/>
                  </a:lnTo>
                  <a:lnTo>
                    <a:pt x="2086406" y="3599802"/>
                  </a:lnTo>
                  <a:lnTo>
                    <a:pt x="2235872" y="3612939"/>
                  </a:lnTo>
                  <a:lnTo>
                    <a:pt x="2241816" y="3600713"/>
                  </a:lnTo>
                  <a:close/>
                </a:path>
                <a:path w="3122929" h="3613150" extrusionOk="0">
                  <a:moveTo>
                    <a:pt x="2059188" y="3571912"/>
                  </a:moveTo>
                  <a:lnTo>
                    <a:pt x="2043384" y="3570522"/>
                  </a:lnTo>
                  <a:lnTo>
                    <a:pt x="2047239" y="3583610"/>
                  </a:lnTo>
                  <a:lnTo>
                    <a:pt x="2052929" y="3584110"/>
                  </a:lnTo>
                  <a:lnTo>
                    <a:pt x="2059188" y="3571912"/>
                  </a:lnTo>
                  <a:close/>
                </a:path>
                <a:path w="3122929" h="3613150" extrusionOk="0">
                  <a:moveTo>
                    <a:pt x="2253720" y="3589010"/>
                  </a:moveTo>
                  <a:lnTo>
                    <a:pt x="2059188" y="3571912"/>
                  </a:lnTo>
                  <a:lnTo>
                    <a:pt x="2059160" y="3584658"/>
                  </a:lnTo>
                  <a:lnTo>
                    <a:pt x="2250757" y="3601499"/>
                  </a:lnTo>
                  <a:lnTo>
                    <a:pt x="2253720" y="3589010"/>
                  </a:lnTo>
                  <a:close/>
                </a:path>
                <a:path w="3122929" h="3613150" extrusionOk="0">
                  <a:moveTo>
                    <a:pt x="2291002" y="3579538"/>
                  </a:moveTo>
                  <a:lnTo>
                    <a:pt x="2030407" y="3556633"/>
                  </a:lnTo>
                  <a:lnTo>
                    <a:pt x="2030243" y="3569367"/>
                  </a:lnTo>
                  <a:lnTo>
                    <a:pt x="2285465" y="3591800"/>
                  </a:lnTo>
                  <a:lnTo>
                    <a:pt x="2291002" y="3579538"/>
                  </a:lnTo>
                  <a:close/>
                </a:path>
                <a:path w="3122929" h="3613150" extrusionOk="0">
                  <a:moveTo>
                    <a:pt x="2299745" y="3567558"/>
                  </a:moveTo>
                  <a:lnTo>
                    <a:pt x="2018288" y="3542819"/>
                  </a:lnTo>
                  <a:lnTo>
                    <a:pt x="2018531" y="3555589"/>
                  </a:lnTo>
                  <a:lnTo>
                    <a:pt x="2298995" y="3580241"/>
                  </a:lnTo>
                  <a:lnTo>
                    <a:pt x="2299745" y="3567558"/>
                  </a:lnTo>
                  <a:close/>
                </a:path>
                <a:path w="3122929" h="3613150" extrusionOk="0">
                  <a:moveTo>
                    <a:pt x="2317114" y="3556335"/>
                  </a:moveTo>
                  <a:lnTo>
                    <a:pt x="1997139" y="3528211"/>
                  </a:lnTo>
                  <a:lnTo>
                    <a:pt x="1998239" y="3541056"/>
                  </a:lnTo>
                  <a:lnTo>
                    <a:pt x="2312434" y="3568673"/>
                  </a:lnTo>
                  <a:lnTo>
                    <a:pt x="2317114" y="3556335"/>
                  </a:lnTo>
                  <a:close/>
                </a:path>
                <a:path w="3122929" h="3613150" extrusionOk="0">
                  <a:moveTo>
                    <a:pt x="2336466" y="3545287"/>
                  </a:moveTo>
                  <a:lnTo>
                    <a:pt x="1989897" y="3514825"/>
                  </a:lnTo>
                  <a:lnTo>
                    <a:pt x="1990455" y="3527623"/>
                  </a:lnTo>
                  <a:lnTo>
                    <a:pt x="2331010" y="3557557"/>
                  </a:lnTo>
                  <a:lnTo>
                    <a:pt x="2336466" y="3545287"/>
                  </a:lnTo>
                  <a:close/>
                </a:path>
                <a:path w="3122929" h="3613150" extrusionOk="0">
                  <a:moveTo>
                    <a:pt x="2325614" y="3531585"/>
                  </a:moveTo>
                  <a:lnTo>
                    <a:pt x="1975746" y="3500832"/>
                  </a:lnTo>
                  <a:lnTo>
                    <a:pt x="1978834" y="3513853"/>
                  </a:lnTo>
                  <a:lnTo>
                    <a:pt x="2336469" y="3545288"/>
                  </a:lnTo>
                  <a:lnTo>
                    <a:pt x="2325614" y="3531585"/>
                  </a:lnTo>
                  <a:close/>
                </a:path>
                <a:path w="3122929" h="3613150" extrusionOk="0">
                  <a:moveTo>
                    <a:pt x="2325614" y="3531585"/>
                  </a:moveTo>
                  <a:lnTo>
                    <a:pt x="2336469" y="3545288"/>
                  </a:lnTo>
                  <a:lnTo>
                    <a:pt x="2337251" y="3543807"/>
                  </a:lnTo>
                  <a:lnTo>
                    <a:pt x="2325614" y="3531585"/>
                  </a:lnTo>
                  <a:close/>
                </a:path>
                <a:path w="3122929" h="3613150" extrusionOk="0">
                  <a:moveTo>
                    <a:pt x="2337251" y="3543807"/>
                  </a:moveTo>
                  <a:lnTo>
                    <a:pt x="2336469" y="3545288"/>
                  </a:lnTo>
                  <a:lnTo>
                    <a:pt x="2338862" y="3545498"/>
                  </a:lnTo>
                  <a:lnTo>
                    <a:pt x="2337251" y="3543807"/>
                  </a:lnTo>
                  <a:close/>
                </a:path>
                <a:path w="3122929" h="3613150" extrusionOk="0">
                  <a:moveTo>
                    <a:pt x="2342909" y="3533105"/>
                  </a:moveTo>
                  <a:lnTo>
                    <a:pt x="2325614" y="3531585"/>
                  </a:lnTo>
                  <a:lnTo>
                    <a:pt x="2337251" y="3543807"/>
                  </a:lnTo>
                  <a:lnTo>
                    <a:pt x="2342909" y="3533105"/>
                  </a:lnTo>
                  <a:close/>
                </a:path>
                <a:path w="3122929" h="3613150" extrusionOk="0">
                  <a:moveTo>
                    <a:pt x="2358335" y="3521712"/>
                  </a:moveTo>
                  <a:lnTo>
                    <a:pt x="1969227" y="3487510"/>
                  </a:lnTo>
                  <a:lnTo>
                    <a:pt x="1969469" y="3500281"/>
                  </a:lnTo>
                  <a:lnTo>
                    <a:pt x="2355598" y="3534220"/>
                  </a:lnTo>
                  <a:lnTo>
                    <a:pt x="2358335" y="3521712"/>
                  </a:lnTo>
                  <a:close/>
                </a:path>
                <a:path w="3122929" h="3613150" extrusionOk="0">
                  <a:moveTo>
                    <a:pt x="2368298" y="3509838"/>
                  </a:moveTo>
                  <a:lnTo>
                    <a:pt x="1966275" y="3474502"/>
                  </a:lnTo>
                  <a:lnTo>
                    <a:pt x="1966382" y="3487260"/>
                  </a:lnTo>
                  <a:lnTo>
                    <a:pt x="2364296" y="3522236"/>
                  </a:lnTo>
                  <a:lnTo>
                    <a:pt x="2368298" y="3509838"/>
                  </a:lnTo>
                  <a:close/>
                </a:path>
                <a:path w="3122929" h="3613150" extrusionOk="0">
                  <a:moveTo>
                    <a:pt x="2371577" y="3497378"/>
                  </a:moveTo>
                  <a:lnTo>
                    <a:pt x="1958717" y="3461089"/>
                  </a:lnTo>
                  <a:lnTo>
                    <a:pt x="1961714" y="3474101"/>
                  </a:lnTo>
                  <a:lnTo>
                    <a:pt x="2370285" y="3510013"/>
                  </a:lnTo>
                  <a:lnTo>
                    <a:pt x="2371577" y="3497378"/>
                  </a:lnTo>
                  <a:close/>
                </a:path>
                <a:path w="3122929" h="3613150" extrusionOk="0">
                  <a:moveTo>
                    <a:pt x="2383256" y="3485655"/>
                  </a:moveTo>
                  <a:lnTo>
                    <a:pt x="1949804" y="3447556"/>
                  </a:lnTo>
                  <a:lnTo>
                    <a:pt x="1950002" y="3460323"/>
                  </a:lnTo>
                  <a:lnTo>
                    <a:pt x="2379435" y="3498068"/>
                  </a:lnTo>
                  <a:lnTo>
                    <a:pt x="2383256" y="3485655"/>
                  </a:lnTo>
                  <a:close/>
                </a:path>
                <a:path w="3122929" h="3613150" extrusionOk="0">
                  <a:moveTo>
                    <a:pt x="2395125" y="3461201"/>
                  </a:moveTo>
                  <a:lnTo>
                    <a:pt x="1945164" y="3421651"/>
                  </a:lnTo>
                  <a:lnTo>
                    <a:pt x="1944188" y="3434314"/>
                  </a:lnTo>
                  <a:lnTo>
                    <a:pt x="1945001" y="3434385"/>
                  </a:lnTo>
                  <a:lnTo>
                    <a:pt x="1944385" y="3447080"/>
                  </a:lnTo>
                  <a:lnTo>
                    <a:pt x="2388930" y="3486154"/>
                  </a:lnTo>
                  <a:lnTo>
                    <a:pt x="2393331" y="3473792"/>
                  </a:lnTo>
                  <a:lnTo>
                    <a:pt x="2395125" y="3461201"/>
                  </a:lnTo>
                  <a:close/>
                </a:path>
                <a:path w="3122929" h="3613150" extrusionOk="0">
                  <a:moveTo>
                    <a:pt x="2397429" y="3448654"/>
                  </a:moveTo>
                  <a:lnTo>
                    <a:pt x="1938961" y="3408356"/>
                  </a:lnTo>
                  <a:lnTo>
                    <a:pt x="1941055" y="3421289"/>
                  </a:lnTo>
                  <a:lnTo>
                    <a:pt x="2395640" y="3461246"/>
                  </a:lnTo>
                  <a:lnTo>
                    <a:pt x="2397429" y="3448654"/>
                  </a:lnTo>
                  <a:close/>
                </a:path>
                <a:path w="3122929" h="3613150" extrusionOk="0">
                  <a:moveTo>
                    <a:pt x="2405405" y="3436606"/>
                  </a:moveTo>
                  <a:lnTo>
                    <a:pt x="1935738" y="3395324"/>
                  </a:lnTo>
                  <a:lnTo>
                    <a:pt x="1936658" y="3408154"/>
                  </a:lnTo>
                  <a:lnTo>
                    <a:pt x="2402667" y="3449115"/>
                  </a:lnTo>
                  <a:lnTo>
                    <a:pt x="2405405" y="3436606"/>
                  </a:lnTo>
                  <a:close/>
                </a:path>
                <a:path w="3122929" h="3613150" extrusionOk="0">
                  <a:moveTo>
                    <a:pt x="2407465" y="3424038"/>
                  </a:moveTo>
                  <a:lnTo>
                    <a:pt x="1939063" y="3382867"/>
                  </a:lnTo>
                  <a:lnTo>
                    <a:pt x="1935783" y="3395328"/>
                  </a:lnTo>
                  <a:lnTo>
                    <a:pt x="2403779" y="3436463"/>
                  </a:lnTo>
                  <a:lnTo>
                    <a:pt x="2407465" y="3424038"/>
                  </a:lnTo>
                  <a:close/>
                </a:path>
                <a:path w="3122929" h="3613150" extrusionOk="0">
                  <a:moveTo>
                    <a:pt x="2409390" y="3411459"/>
                  </a:moveTo>
                  <a:lnTo>
                    <a:pt x="1938865" y="3370101"/>
                  </a:lnTo>
                  <a:lnTo>
                    <a:pt x="1937302" y="3382713"/>
                  </a:lnTo>
                  <a:lnTo>
                    <a:pt x="2408549" y="3424134"/>
                  </a:lnTo>
                  <a:lnTo>
                    <a:pt x="2409390" y="3411459"/>
                  </a:lnTo>
                  <a:close/>
                </a:path>
                <a:path w="3122929" h="3613150" extrusionOk="0">
                  <a:moveTo>
                    <a:pt x="2403819" y="3398220"/>
                  </a:moveTo>
                  <a:lnTo>
                    <a:pt x="1940158" y="3357466"/>
                  </a:lnTo>
                  <a:lnTo>
                    <a:pt x="1939317" y="3370141"/>
                  </a:lnTo>
                  <a:lnTo>
                    <a:pt x="2403204" y="3410915"/>
                  </a:lnTo>
                  <a:lnTo>
                    <a:pt x="2403819" y="3398220"/>
                  </a:lnTo>
                  <a:close/>
                </a:path>
                <a:path w="3122929" h="3613150" extrusionOk="0">
                  <a:moveTo>
                    <a:pt x="2408273" y="3385862"/>
                  </a:moveTo>
                  <a:lnTo>
                    <a:pt x="1937748" y="3344505"/>
                  </a:lnTo>
                  <a:lnTo>
                    <a:pt x="1937674" y="3357248"/>
                  </a:lnTo>
                  <a:lnTo>
                    <a:pt x="2407251" y="3398522"/>
                  </a:lnTo>
                  <a:lnTo>
                    <a:pt x="2408273" y="3385862"/>
                  </a:lnTo>
                  <a:close/>
                </a:path>
                <a:path w="3122929" h="3613150" extrusionOk="0">
                  <a:moveTo>
                    <a:pt x="2414250" y="3373639"/>
                  </a:moveTo>
                  <a:lnTo>
                    <a:pt x="1941389" y="3332076"/>
                  </a:lnTo>
                  <a:lnTo>
                    <a:pt x="1940322" y="3344731"/>
                  </a:lnTo>
                  <a:lnTo>
                    <a:pt x="2412313" y="3386218"/>
                  </a:lnTo>
                  <a:lnTo>
                    <a:pt x="2414250" y="3373639"/>
                  </a:lnTo>
                  <a:close/>
                </a:path>
                <a:path w="3122929" h="3613150" extrusionOk="0">
                  <a:moveTo>
                    <a:pt x="2411400" y="3360639"/>
                  </a:moveTo>
                  <a:lnTo>
                    <a:pt x="1944578" y="3319607"/>
                  </a:lnTo>
                  <a:lnTo>
                    <a:pt x="1942021" y="3332132"/>
                  </a:lnTo>
                  <a:lnTo>
                    <a:pt x="2413095" y="3373537"/>
                  </a:lnTo>
                  <a:lnTo>
                    <a:pt x="2411400" y="3360639"/>
                  </a:lnTo>
                  <a:close/>
                </a:path>
                <a:path w="3122929" h="3613150" extrusionOk="0">
                  <a:moveTo>
                    <a:pt x="2413731" y="3348095"/>
                  </a:moveTo>
                  <a:lnTo>
                    <a:pt x="1941490" y="3306587"/>
                  </a:lnTo>
                  <a:lnTo>
                    <a:pt x="1941526" y="3319339"/>
                  </a:lnTo>
                  <a:lnTo>
                    <a:pt x="2411129" y="3360616"/>
                  </a:lnTo>
                  <a:lnTo>
                    <a:pt x="2413731" y="3348095"/>
                  </a:lnTo>
                  <a:close/>
                </a:path>
                <a:path w="3122929" h="3613150" extrusionOk="0">
                  <a:moveTo>
                    <a:pt x="2417281" y="3335658"/>
                  </a:moveTo>
                  <a:lnTo>
                    <a:pt x="1946531" y="3294281"/>
                  </a:lnTo>
                  <a:lnTo>
                    <a:pt x="1942307" y="3306659"/>
                  </a:lnTo>
                  <a:lnTo>
                    <a:pt x="2415447" y="3348246"/>
                  </a:lnTo>
                  <a:lnTo>
                    <a:pt x="2417281" y="3335658"/>
                  </a:lnTo>
                  <a:close/>
                </a:path>
                <a:path w="3122929" h="3613150" extrusionOk="0">
                  <a:moveTo>
                    <a:pt x="2418484" y="3323015"/>
                  </a:moveTo>
                  <a:lnTo>
                    <a:pt x="1948862" y="3281737"/>
                  </a:lnTo>
                  <a:lnTo>
                    <a:pt x="1946892" y="3294313"/>
                  </a:lnTo>
                  <a:lnTo>
                    <a:pt x="2418365" y="3335754"/>
                  </a:lnTo>
                  <a:lnTo>
                    <a:pt x="2418484" y="3323015"/>
                  </a:lnTo>
                  <a:close/>
                </a:path>
                <a:path w="3122929" h="3613150" extrusionOk="0">
                  <a:moveTo>
                    <a:pt x="2415577" y="3310011"/>
                  </a:moveTo>
                  <a:lnTo>
                    <a:pt x="1948078" y="3268919"/>
                  </a:lnTo>
                  <a:lnTo>
                    <a:pt x="1950307" y="3281864"/>
                  </a:lnTo>
                  <a:lnTo>
                    <a:pt x="2415052" y="3322713"/>
                  </a:lnTo>
                  <a:lnTo>
                    <a:pt x="2415577" y="3310011"/>
                  </a:lnTo>
                  <a:close/>
                </a:path>
                <a:path w="3122929" h="3613150" extrusionOk="0">
                  <a:moveTo>
                    <a:pt x="2419624" y="3297617"/>
                  </a:moveTo>
                  <a:lnTo>
                    <a:pt x="1946119" y="3255998"/>
                  </a:lnTo>
                  <a:lnTo>
                    <a:pt x="1944284" y="3268586"/>
                  </a:lnTo>
                  <a:lnTo>
                    <a:pt x="2418557" y="3310273"/>
                  </a:lnTo>
                  <a:lnTo>
                    <a:pt x="2419624" y="3297617"/>
                  </a:lnTo>
                  <a:close/>
                </a:path>
                <a:path w="3122929" h="3613150" extrusionOk="0">
                  <a:moveTo>
                    <a:pt x="2423043" y="3285169"/>
                  </a:moveTo>
                  <a:lnTo>
                    <a:pt x="1944386" y="3243097"/>
                  </a:lnTo>
                  <a:lnTo>
                    <a:pt x="1948151" y="3256177"/>
                  </a:lnTo>
                  <a:lnTo>
                    <a:pt x="2419082" y="3297570"/>
                  </a:lnTo>
                  <a:lnTo>
                    <a:pt x="2423043" y="3285169"/>
                  </a:lnTo>
                  <a:close/>
                </a:path>
                <a:path w="3122929" h="3613150" extrusionOk="0">
                  <a:moveTo>
                    <a:pt x="2422233" y="3272349"/>
                  </a:moveTo>
                  <a:lnTo>
                    <a:pt x="1951323" y="3230958"/>
                  </a:lnTo>
                  <a:lnTo>
                    <a:pt x="1948811" y="3243486"/>
                  </a:lnTo>
                  <a:lnTo>
                    <a:pt x="2423276" y="3285189"/>
                  </a:lnTo>
                  <a:lnTo>
                    <a:pt x="2422233" y="3272349"/>
                  </a:lnTo>
                  <a:close/>
                </a:path>
                <a:path w="3122929" h="3613150" extrusionOk="0">
                  <a:moveTo>
                    <a:pt x="2420973" y="3259489"/>
                  </a:moveTo>
                  <a:lnTo>
                    <a:pt x="1950108" y="3218102"/>
                  </a:lnTo>
                  <a:lnTo>
                    <a:pt x="1953310" y="3231132"/>
                  </a:lnTo>
                  <a:lnTo>
                    <a:pt x="2419229" y="3272085"/>
                  </a:lnTo>
                  <a:lnTo>
                    <a:pt x="2420973" y="3259489"/>
                  </a:lnTo>
                  <a:close/>
                </a:path>
                <a:path w="3122929" h="3613150" extrusionOk="0">
                  <a:moveTo>
                    <a:pt x="2427956" y="3247354"/>
                  </a:moveTo>
                  <a:lnTo>
                    <a:pt x="1949298" y="3205282"/>
                  </a:lnTo>
                  <a:lnTo>
                    <a:pt x="1947954" y="3217912"/>
                  </a:lnTo>
                  <a:lnTo>
                    <a:pt x="2422373" y="3259612"/>
                  </a:lnTo>
                  <a:lnTo>
                    <a:pt x="2427956" y="3247354"/>
                  </a:lnTo>
                  <a:close/>
                </a:path>
                <a:path w="3122929" h="3613150" extrusionOk="0">
                  <a:moveTo>
                    <a:pt x="2426178" y="3234449"/>
                  </a:moveTo>
                  <a:lnTo>
                    <a:pt x="1952898" y="3192849"/>
                  </a:lnTo>
                  <a:lnTo>
                    <a:pt x="1952148" y="3205532"/>
                  </a:lnTo>
                  <a:lnTo>
                    <a:pt x="2423034" y="3246921"/>
                  </a:lnTo>
                  <a:lnTo>
                    <a:pt x="2426178" y="3234449"/>
                  </a:lnTo>
                  <a:close/>
                </a:path>
                <a:path w="3122929" h="3613150" extrusionOk="0">
                  <a:moveTo>
                    <a:pt x="2426612" y="3221738"/>
                  </a:moveTo>
                  <a:lnTo>
                    <a:pt x="1956765" y="3180440"/>
                  </a:lnTo>
                  <a:lnTo>
                    <a:pt x="1953666" y="3192917"/>
                  </a:lnTo>
                  <a:lnTo>
                    <a:pt x="2426223" y="3234453"/>
                  </a:lnTo>
                  <a:lnTo>
                    <a:pt x="2426612" y="3221738"/>
                  </a:lnTo>
                  <a:close/>
                </a:path>
                <a:path w="3122929" h="3613150" extrusionOk="0">
                  <a:moveTo>
                    <a:pt x="2423480" y="3208714"/>
                  </a:moveTo>
                  <a:lnTo>
                    <a:pt x="1953858" y="3167436"/>
                  </a:lnTo>
                  <a:lnTo>
                    <a:pt x="1955455" y="3180325"/>
                  </a:lnTo>
                  <a:lnTo>
                    <a:pt x="2419523" y="3221115"/>
                  </a:lnTo>
                  <a:lnTo>
                    <a:pt x="2423480" y="3208714"/>
                  </a:lnTo>
                  <a:close/>
                </a:path>
                <a:path w="3122929" h="3613150" extrusionOk="0">
                  <a:moveTo>
                    <a:pt x="2424140" y="3196023"/>
                  </a:moveTo>
                  <a:lnTo>
                    <a:pt x="1954834" y="3154772"/>
                  </a:lnTo>
                  <a:lnTo>
                    <a:pt x="1952819" y="3167344"/>
                  </a:lnTo>
                  <a:lnTo>
                    <a:pt x="2424338" y="3208789"/>
                  </a:lnTo>
                  <a:lnTo>
                    <a:pt x="2424140" y="3196023"/>
                  </a:lnTo>
                  <a:close/>
                </a:path>
                <a:path w="3122929" h="3613150" extrusionOk="0">
                  <a:moveTo>
                    <a:pt x="2430840" y="3183863"/>
                  </a:moveTo>
                  <a:lnTo>
                    <a:pt x="1958611" y="3142355"/>
                  </a:lnTo>
                  <a:lnTo>
                    <a:pt x="1957679" y="3155022"/>
                  </a:lnTo>
                  <a:lnTo>
                    <a:pt x="2428903" y="3196441"/>
                  </a:lnTo>
                  <a:lnTo>
                    <a:pt x="2430840" y="3183863"/>
                  </a:lnTo>
                  <a:close/>
                </a:path>
                <a:path w="3122929" h="3613150" extrusionOk="0">
                  <a:moveTo>
                    <a:pt x="2427990" y="3170863"/>
                  </a:moveTo>
                  <a:lnTo>
                    <a:pt x="1964058" y="3130085"/>
                  </a:lnTo>
                  <a:lnTo>
                    <a:pt x="1960056" y="3142482"/>
                  </a:lnTo>
                  <a:lnTo>
                    <a:pt x="2429684" y="3183761"/>
                  </a:lnTo>
                  <a:lnTo>
                    <a:pt x="2427990" y="3170863"/>
                  </a:lnTo>
                  <a:close/>
                </a:path>
                <a:path w="3122929" h="3613150" extrusionOk="0">
                  <a:moveTo>
                    <a:pt x="2430095" y="3158299"/>
                  </a:moveTo>
                  <a:lnTo>
                    <a:pt x="1958080" y="3116811"/>
                  </a:lnTo>
                  <a:lnTo>
                    <a:pt x="1958115" y="3129563"/>
                  </a:lnTo>
                  <a:lnTo>
                    <a:pt x="2429164" y="3170966"/>
                  </a:lnTo>
                  <a:lnTo>
                    <a:pt x="2430095" y="3158299"/>
                  </a:lnTo>
                  <a:close/>
                </a:path>
                <a:path w="3122929" h="3613150" extrusionOk="0">
                  <a:moveTo>
                    <a:pt x="2434955" y="3145977"/>
                  </a:moveTo>
                  <a:lnTo>
                    <a:pt x="1964746" y="3104648"/>
                  </a:lnTo>
                  <a:lnTo>
                    <a:pt x="1962009" y="3117156"/>
                  </a:lnTo>
                  <a:lnTo>
                    <a:pt x="2432985" y="3158553"/>
                  </a:lnTo>
                  <a:lnTo>
                    <a:pt x="2434955" y="3145977"/>
                  </a:lnTo>
                  <a:close/>
                </a:path>
                <a:path w="3122929" h="3613150" extrusionOk="0">
                  <a:moveTo>
                    <a:pt x="2432319" y="3132997"/>
                  </a:moveTo>
                  <a:lnTo>
                    <a:pt x="1965407" y="3091957"/>
                  </a:lnTo>
                  <a:lnTo>
                    <a:pt x="1963482" y="3104537"/>
                  </a:lnTo>
                  <a:lnTo>
                    <a:pt x="2433962" y="3145890"/>
                  </a:lnTo>
                  <a:lnTo>
                    <a:pt x="2432319" y="3132997"/>
                  </a:lnTo>
                  <a:close/>
                </a:path>
                <a:path w="3122929" h="3613150" extrusionOk="0">
                  <a:moveTo>
                    <a:pt x="2434154" y="3120409"/>
                  </a:moveTo>
                  <a:lnTo>
                    <a:pt x="1962274" y="3078933"/>
                  </a:lnTo>
                  <a:lnTo>
                    <a:pt x="1963510" y="3091790"/>
                  </a:lnTo>
                  <a:lnTo>
                    <a:pt x="2431010" y="3132882"/>
                  </a:lnTo>
                  <a:lnTo>
                    <a:pt x="2434154" y="3120409"/>
                  </a:lnTo>
                  <a:close/>
                </a:path>
                <a:path w="3122929" h="3613150" extrusionOk="0">
                  <a:moveTo>
                    <a:pt x="2436214" y="3107841"/>
                  </a:moveTo>
                  <a:lnTo>
                    <a:pt x="1962709" y="3066222"/>
                  </a:lnTo>
                  <a:lnTo>
                    <a:pt x="1960874" y="3078809"/>
                  </a:lnTo>
                  <a:lnTo>
                    <a:pt x="2435102" y="3120492"/>
                  </a:lnTo>
                  <a:lnTo>
                    <a:pt x="2436214" y="3107841"/>
                  </a:lnTo>
                  <a:close/>
                </a:path>
                <a:path w="3122929" h="3613150" extrusionOk="0">
                  <a:moveTo>
                    <a:pt x="2434509" y="3082193"/>
                  </a:moveTo>
                  <a:lnTo>
                    <a:pt x="1967642" y="3041157"/>
                  </a:lnTo>
                  <a:lnTo>
                    <a:pt x="1965401" y="3053709"/>
                  </a:lnTo>
                  <a:lnTo>
                    <a:pt x="1959819" y="3065968"/>
                  </a:lnTo>
                  <a:lnTo>
                    <a:pt x="2438515" y="3108043"/>
                  </a:lnTo>
                  <a:lnTo>
                    <a:pt x="2439849" y="3095412"/>
                  </a:lnTo>
                  <a:lnTo>
                    <a:pt x="2437692" y="3095222"/>
                  </a:lnTo>
                  <a:lnTo>
                    <a:pt x="2434509" y="3082193"/>
                  </a:lnTo>
                  <a:close/>
                </a:path>
                <a:path w="3122929" h="3613150" extrusionOk="0">
                  <a:moveTo>
                    <a:pt x="2444545" y="3057578"/>
                  </a:moveTo>
                  <a:lnTo>
                    <a:pt x="1965850" y="3015502"/>
                  </a:lnTo>
                  <a:lnTo>
                    <a:pt x="1964515" y="3028134"/>
                  </a:lnTo>
                  <a:lnTo>
                    <a:pt x="1965560" y="3040974"/>
                  </a:lnTo>
                  <a:lnTo>
                    <a:pt x="2436722" y="3082388"/>
                  </a:lnTo>
                  <a:lnTo>
                    <a:pt x="2438963" y="3069836"/>
                  </a:lnTo>
                  <a:lnTo>
                    <a:pt x="2444545" y="3057578"/>
                  </a:lnTo>
                  <a:close/>
                </a:path>
                <a:path w="3122929" h="3613150" extrusionOk="0">
                  <a:moveTo>
                    <a:pt x="2443490" y="3044736"/>
                  </a:moveTo>
                  <a:lnTo>
                    <a:pt x="1969217" y="3003049"/>
                  </a:lnTo>
                  <a:lnTo>
                    <a:pt x="1968150" y="3015704"/>
                  </a:lnTo>
                  <a:lnTo>
                    <a:pt x="2441655" y="3057324"/>
                  </a:lnTo>
                  <a:lnTo>
                    <a:pt x="2443490" y="3044736"/>
                  </a:lnTo>
                  <a:close/>
                </a:path>
                <a:path w="3122929" h="3613150" extrusionOk="0">
                  <a:moveTo>
                    <a:pt x="2440854" y="3031755"/>
                  </a:moveTo>
                  <a:lnTo>
                    <a:pt x="1973355" y="2990664"/>
                  </a:lnTo>
                  <a:lnTo>
                    <a:pt x="1970211" y="3003136"/>
                  </a:lnTo>
                  <a:lnTo>
                    <a:pt x="2442045" y="3044609"/>
                  </a:lnTo>
                  <a:lnTo>
                    <a:pt x="2440854" y="3031755"/>
                  </a:lnTo>
                  <a:close/>
                </a:path>
                <a:path w="3122929" h="3613150" extrusionOk="0">
                  <a:moveTo>
                    <a:pt x="2440927" y="3019013"/>
                  </a:moveTo>
                  <a:lnTo>
                    <a:pt x="1969409" y="2977568"/>
                  </a:lnTo>
                  <a:lnTo>
                    <a:pt x="1969291" y="2990307"/>
                  </a:lnTo>
                  <a:lnTo>
                    <a:pt x="2438957" y="3031589"/>
                  </a:lnTo>
                  <a:lnTo>
                    <a:pt x="2440927" y="3019013"/>
                  </a:lnTo>
                  <a:close/>
                </a:path>
                <a:path w="3122929" h="3613150" extrusionOk="0">
                  <a:moveTo>
                    <a:pt x="2445336" y="3006651"/>
                  </a:moveTo>
                  <a:lnTo>
                    <a:pt x="1971650" y="2965016"/>
                  </a:lnTo>
                  <a:lnTo>
                    <a:pt x="1970267" y="2977643"/>
                  </a:lnTo>
                  <a:lnTo>
                    <a:pt x="2441244" y="3019041"/>
                  </a:lnTo>
                  <a:lnTo>
                    <a:pt x="2445336" y="3006651"/>
                  </a:lnTo>
                  <a:close/>
                </a:path>
                <a:path w="3122929" h="3613150" extrusionOk="0">
                  <a:moveTo>
                    <a:pt x="2446809" y="2994032"/>
                  </a:moveTo>
                  <a:lnTo>
                    <a:pt x="1975246" y="2952583"/>
                  </a:lnTo>
                  <a:lnTo>
                    <a:pt x="1974269" y="2965246"/>
                  </a:lnTo>
                  <a:lnTo>
                    <a:pt x="2445923" y="3006703"/>
                  </a:lnTo>
                  <a:lnTo>
                    <a:pt x="2446809" y="2994032"/>
                  </a:lnTo>
                  <a:close/>
                </a:path>
                <a:path w="3122929" h="3613150" extrusionOk="0">
                  <a:moveTo>
                    <a:pt x="2444021" y="2968289"/>
                  </a:moveTo>
                  <a:lnTo>
                    <a:pt x="1977041" y="2927243"/>
                  </a:lnTo>
                  <a:lnTo>
                    <a:pt x="1975851" y="2939887"/>
                  </a:lnTo>
                  <a:lnTo>
                    <a:pt x="1976871" y="2952726"/>
                  </a:lnTo>
                  <a:lnTo>
                    <a:pt x="2440442" y="2993472"/>
                  </a:lnTo>
                  <a:lnTo>
                    <a:pt x="2442096" y="2980869"/>
                  </a:lnTo>
                  <a:lnTo>
                    <a:pt x="2443541" y="2980996"/>
                  </a:lnTo>
                  <a:lnTo>
                    <a:pt x="2444021" y="2968289"/>
                  </a:lnTo>
                  <a:close/>
                </a:path>
                <a:path w="3122929" h="3613150" extrusionOk="0">
                  <a:moveTo>
                    <a:pt x="2442542" y="2942661"/>
                  </a:moveTo>
                  <a:lnTo>
                    <a:pt x="1992112" y="2903070"/>
                  </a:lnTo>
                  <a:lnTo>
                    <a:pt x="1989509" y="2915590"/>
                  </a:lnTo>
                  <a:lnTo>
                    <a:pt x="1984768" y="2915173"/>
                  </a:lnTo>
                  <a:lnTo>
                    <a:pt x="1979286" y="2927440"/>
                  </a:lnTo>
                  <a:lnTo>
                    <a:pt x="2444969" y="2968372"/>
                  </a:lnTo>
                  <a:lnTo>
                    <a:pt x="2444772" y="2955606"/>
                  </a:lnTo>
                  <a:lnTo>
                    <a:pt x="2442542" y="2942661"/>
                  </a:lnTo>
                  <a:close/>
                </a:path>
                <a:path w="3122929" h="3613150" extrusionOk="0">
                  <a:moveTo>
                    <a:pt x="2434849" y="2929236"/>
                  </a:moveTo>
                  <a:lnTo>
                    <a:pt x="1994985" y="2890573"/>
                  </a:lnTo>
                  <a:lnTo>
                    <a:pt x="1994279" y="2903260"/>
                  </a:lnTo>
                  <a:lnTo>
                    <a:pt x="2433917" y="2941903"/>
                  </a:lnTo>
                  <a:lnTo>
                    <a:pt x="2434849" y="2929236"/>
                  </a:lnTo>
                  <a:close/>
                </a:path>
                <a:path w="3122929" h="3613150" extrusionOk="0">
                  <a:moveTo>
                    <a:pt x="2431761" y="2916215"/>
                  </a:moveTo>
                  <a:lnTo>
                    <a:pt x="1999483" y="2878220"/>
                  </a:lnTo>
                  <a:lnTo>
                    <a:pt x="1996385" y="2890696"/>
                  </a:lnTo>
                  <a:lnTo>
                    <a:pt x="2432094" y="2928994"/>
                  </a:lnTo>
                  <a:lnTo>
                    <a:pt x="2431761" y="2916215"/>
                  </a:lnTo>
                  <a:close/>
                </a:path>
                <a:path w="3122929" h="3613150" extrusionOk="0">
                  <a:moveTo>
                    <a:pt x="2425919" y="2902953"/>
                  </a:moveTo>
                  <a:lnTo>
                    <a:pt x="2010439" y="2866434"/>
                  </a:lnTo>
                  <a:lnTo>
                    <a:pt x="2007205" y="2878898"/>
                  </a:lnTo>
                  <a:lnTo>
                    <a:pt x="2428149" y="2915898"/>
                  </a:lnTo>
                  <a:lnTo>
                    <a:pt x="2425919" y="2902953"/>
                  </a:lnTo>
                  <a:close/>
                </a:path>
                <a:path w="3122929" h="3613150" extrusionOk="0">
                  <a:moveTo>
                    <a:pt x="2418090" y="2889516"/>
                  </a:moveTo>
                  <a:lnTo>
                    <a:pt x="2026634" y="2855108"/>
                  </a:lnTo>
                  <a:lnTo>
                    <a:pt x="2021457" y="2867402"/>
                  </a:lnTo>
                  <a:lnTo>
                    <a:pt x="2421449" y="2902560"/>
                  </a:lnTo>
                  <a:lnTo>
                    <a:pt x="2418090" y="2889516"/>
                  </a:lnTo>
                  <a:close/>
                </a:path>
                <a:path w="3122929" h="3613150" extrusionOk="0">
                  <a:moveTo>
                    <a:pt x="2402043" y="2875356"/>
                  </a:moveTo>
                  <a:lnTo>
                    <a:pt x="2035287" y="2843120"/>
                  </a:lnTo>
                  <a:lnTo>
                    <a:pt x="2032865" y="2855656"/>
                  </a:lnTo>
                  <a:lnTo>
                    <a:pt x="2402241" y="2888123"/>
                  </a:lnTo>
                  <a:lnTo>
                    <a:pt x="2402043" y="2875356"/>
                  </a:lnTo>
                  <a:close/>
                </a:path>
                <a:path w="3122929" h="3613150" extrusionOk="0">
                  <a:moveTo>
                    <a:pt x="2384551" y="2861070"/>
                  </a:moveTo>
                  <a:lnTo>
                    <a:pt x="2053468" y="2831969"/>
                  </a:lnTo>
                  <a:lnTo>
                    <a:pt x="2049646" y="2844382"/>
                  </a:lnTo>
                  <a:lnTo>
                    <a:pt x="2386148" y="2873959"/>
                  </a:lnTo>
                  <a:lnTo>
                    <a:pt x="2384551" y="2861070"/>
                  </a:lnTo>
                  <a:close/>
                </a:path>
                <a:path w="3122929" h="3613150" extrusionOk="0">
                  <a:moveTo>
                    <a:pt x="2315491" y="2842251"/>
                  </a:moveTo>
                  <a:lnTo>
                    <a:pt x="2084563" y="2821953"/>
                  </a:lnTo>
                  <a:lnTo>
                    <a:pt x="2080787" y="2834370"/>
                  </a:lnTo>
                  <a:lnTo>
                    <a:pt x="2313701" y="2854842"/>
                  </a:lnTo>
                  <a:lnTo>
                    <a:pt x="2315491" y="2842251"/>
                  </a:lnTo>
                  <a:close/>
                </a:path>
                <a:path w="3122929" h="3613150" extrusionOk="0">
                  <a:moveTo>
                    <a:pt x="2350802" y="2845355"/>
                  </a:moveTo>
                  <a:lnTo>
                    <a:pt x="2315581" y="2842259"/>
                  </a:lnTo>
                  <a:lnTo>
                    <a:pt x="2313701" y="2854842"/>
                  </a:lnTo>
                  <a:lnTo>
                    <a:pt x="2352580" y="2858260"/>
                  </a:lnTo>
                  <a:lnTo>
                    <a:pt x="2350802" y="2845355"/>
                  </a:lnTo>
                  <a:close/>
                </a:path>
                <a:path w="3122929" h="3613150" extrusionOk="0">
                  <a:moveTo>
                    <a:pt x="2202900" y="2819605"/>
                  </a:moveTo>
                  <a:lnTo>
                    <a:pt x="2196143" y="2831761"/>
                  </a:lnTo>
                  <a:lnTo>
                    <a:pt x="2211542" y="2833114"/>
                  </a:lnTo>
                  <a:lnTo>
                    <a:pt x="2202900" y="2819605"/>
                  </a:lnTo>
                  <a:close/>
                </a:path>
                <a:path w="3122929" h="3613150" extrusionOk="0">
                  <a:moveTo>
                    <a:pt x="2266344" y="2825182"/>
                  </a:moveTo>
                  <a:lnTo>
                    <a:pt x="2221730" y="2821261"/>
                  </a:lnTo>
                  <a:lnTo>
                    <a:pt x="2219489" y="2833813"/>
                  </a:lnTo>
                  <a:lnTo>
                    <a:pt x="2265954" y="2837897"/>
                  </a:lnTo>
                  <a:lnTo>
                    <a:pt x="2266344" y="2825182"/>
                  </a:lnTo>
                  <a:close/>
                </a:path>
                <a:path w="3122929" h="3613150" extrusionOk="0">
                  <a:moveTo>
                    <a:pt x="2271249" y="2812864"/>
                  </a:moveTo>
                  <a:lnTo>
                    <a:pt x="2221487" y="2808490"/>
                  </a:lnTo>
                  <a:lnTo>
                    <a:pt x="2221549" y="2821245"/>
                  </a:lnTo>
                  <a:lnTo>
                    <a:pt x="2268828" y="2825400"/>
                  </a:lnTo>
                  <a:lnTo>
                    <a:pt x="2271249" y="2812864"/>
                  </a:lnTo>
                  <a:close/>
                </a:path>
                <a:path w="3122929" h="3613150" extrusionOk="0">
                  <a:moveTo>
                    <a:pt x="2277080" y="2787879"/>
                  </a:moveTo>
                  <a:lnTo>
                    <a:pt x="2224163" y="2783228"/>
                  </a:lnTo>
                  <a:lnTo>
                    <a:pt x="2225805" y="2796121"/>
                  </a:lnTo>
                  <a:lnTo>
                    <a:pt x="2222825" y="2795859"/>
                  </a:lnTo>
                  <a:lnTo>
                    <a:pt x="2221668" y="2808506"/>
                  </a:lnTo>
                  <a:lnTo>
                    <a:pt x="2270707" y="2812817"/>
                  </a:lnTo>
                  <a:lnTo>
                    <a:pt x="2275369" y="2800477"/>
                  </a:lnTo>
                  <a:lnTo>
                    <a:pt x="2277080" y="2787879"/>
                  </a:lnTo>
                  <a:close/>
                </a:path>
                <a:path w="3122929" h="3613150" extrusionOk="0">
                  <a:moveTo>
                    <a:pt x="2271198" y="2774613"/>
                  </a:moveTo>
                  <a:lnTo>
                    <a:pt x="2226810" y="2770711"/>
                  </a:lnTo>
                  <a:lnTo>
                    <a:pt x="2225066" y="2783307"/>
                  </a:lnTo>
                  <a:lnTo>
                    <a:pt x="2274893" y="2787687"/>
                  </a:lnTo>
                  <a:lnTo>
                    <a:pt x="2271198" y="2774613"/>
                  </a:lnTo>
                  <a:close/>
                </a:path>
                <a:path w="3122929" h="3613150" extrusionOk="0">
                  <a:moveTo>
                    <a:pt x="2278271" y="2762485"/>
                  </a:moveTo>
                  <a:lnTo>
                    <a:pt x="2226037" y="2757894"/>
                  </a:lnTo>
                  <a:lnTo>
                    <a:pt x="2225072" y="2770558"/>
                  </a:lnTo>
                  <a:lnTo>
                    <a:pt x="2275262" y="2774970"/>
                  </a:lnTo>
                  <a:lnTo>
                    <a:pt x="2278271" y="2762485"/>
                  </a:lnTo>
                  <a:close/>
                </a:path>
                <a:path w="3122929" h="3613150" extrusionOk="0">
                  <a:moveTo>
                    <a:pt x="2281957" y="2750061"/>
                  </a:moveTo>
                  <a:lnTo>
                    <a:pt x="2231698" y="2745643"/>
                  </a:lnTo>
                  <a:lnTo>
                    <a:pt x="2232077" y="2758425"/>
                  </a:lnTo>
                  <a:lnTo>
                    <a:pt x="2281161" y="2762740"/>
                  </a:lnTo>
                  <a:lnTo>
                    <a:pt x="2281957" y="2750061"/>
                  </a:lnTo>
                  <a:close/>
                </a:path>
                <a:path w="3122929" h="3613150" extrusionOk="0">
                  <a:moveTo>
                    <a:pt x="2285507" y="2737624"/>
                  </a:moveTo>
                  <a:lnTo>
                    <a:pt x="2232043" y="2732924"/>
                  </a:lnTo>
                  <a:lnTo>
                    <a:pt x="2230931" y="2745575"/>
                  </a:lnTo>
                  <a:lnTo>
                    <a:pt x="2282770" y="2750132"/>
                  </a:lnTo>
                  <a:lnTo>
                    <a:pt x="2285507" y="2737624"/>
                  </a:lnTo>
                  <a:close/>
                </a:path>
                <a:path w="3122929" h="3613150" extrusionOk="0">
                  <a:moveTo>
                    <a:pt x="2284452" y="2724782"/>
                  </a:moveTo>
                  <a:lnTo>
                    <a:pt x="2234780" y="2720416"/>
                  </a:lnTo>
                  <a:lnTo>
                    <a:pt x="2235881" y="2733262"/>
                  </a:lnTo>
                  <a:lnTo>
                    <a:pt x="2285327" y="2737608"/>
                  </a:lnTo>
                  <a:lnTo>
                    <a:pt x="2284452" y="2724782"/>
                  </a:lnTo>
                  <a:close/>
                </a:path>
                <a:path w="3122929" h="3613150" extrusionOk="0">
                  <a:moveTo>
                    <a:pt x="2286783" y="2712238"/>
                  </a:moveTo>
                  <a:lnTo>
                    <a:pt x="2236163" y="2707789"/>
                  </a:lnTo>
                  <a:lnTo>
                    <a:pt x="2234103" y="2720356"/>
                  </a:lnTo>
                  <a:lnTo>
                    <a:pt x="2284226" y="2724762"/>
                  </a:lnTo>
                  <a:lnTo>
                    <a:pt x="2286783" y="2712238"/>
                  </a:lnTo>
                  <a:close/>
                </a:path>
                <a:path w="3122929" h="3613150" extrusionOk="0">
                  <a:moveTo>
                    <a:pt x="2303638" y="2688221"/>
                  </a:moveTo>
                  <a:lnTo>
                    <a:pt x="2247960" y="2683328"/>
                  </a:lnTo>
                  <a:lnTo>
                    <a:pt x="2245810" y="2695887"/>
                  </a:lnTo>
                  <a:lnTo>
                    <a:pt x="2240617" y="2695431"/>
                  </a:lnTo>
                  <a:lnTo>
                    <a:pt x="2236660" y="2707832"/>
                  </a:lnTo>
                  <a:lnTo>
                    <a:pt x="2299653" y="2713369"/>
                  </a:lnTo>
                  <a:lnTo>
                    <a:pt x="2303745" y="2700980"/>
                  </a:lnTo>
                  <a:lnTo>
                    <a:pt x="2303638" y="2688221"/>
                  </a:lnTo>
                  <a:close/>
                </a:path>
                <a:path w="3122929" h="3613150" extrusionOk="0">
                  <a:moveTo>
                    <a:pt x="2310394" y="2676066"/>
                  </a:moveTo>
                  <a:lnTo>
                    <a:pt x="2257607" y="2671426"/>
                  </a:lnTo>
                  <a:lnTo>
                    <a:pt x="2250263" y="2683530"/>
                  </a:lnTo>
                  <a:lnTo>
                    <a:pt x="2305128" y="2688352"/>
                  </a:lnTo>
                  <a:lnTo>
                    <a:pt x="2310394" y="2676066"/>
                  </a:lnTo>
                  <a:close/>
                </a:path>
                <a:path w="3122929" h="3613150" extrusionOk="0">
                  <a:moveTo>
                    <a:pt x="1311562" y="2575524"/>
                  </a:moveTo>
                  <a:lnTo>
                    <a:pt x="1289718" y="2573603"/>
                  </a:lnTo>
                  <a:lnTo>
                    <a:pt x="1294815" y="2586800"/>
                  </a:lnTo>
                  <a:lnTo>
                    <a:pt x="1302717" y="2587495"/>
                  </a:lnTo>
                  <a:lnTo>
                    <a:pt x="1311562" y="2575524"/>
                  </a:lnTo>
                  <a:close/>
                </a:path>
                <a:path w="3122929" h="3613150" extrusionOk="0">
                  <a:moveTo>
                    <a:pt x="1343815" y="2578358"/>
                  </a:moveTo>
                  <a:lnTo>
                    <a:pt x="1328416" y="2577005"/>
                  </a:lnTo>
                  <a:lnTo>
                    <a:pt x="1336968" y="2590506"/>
                  </a:lnTo>
                  <a:lnTo>
                    <a:pt x="1343815" y="2578358"/>
                  </a:lnTo>
                  <a:close/>
                </a:path>
                <a:path w="3122929" h="3613150" extrusionOk="0">
                  <a:moveTo>
                    <a:pt x="1359845" y="2579767"/>
                  </a:moveTo>
                  <a:lnTo>
                    <a:pt x="1343815" y="2578358"/>
                  </a:lnTo>
                  <a:lnTo>
                    <a:pt x="1346450" y="2591339"/>
                  </a:lnTo>
                  <a:lnTo>
                    <a:pt x="1355030" y="2592093"/>
                  </a:lnTo>
                  <a:lnTo>
                    <a:pt x="1359845" y="2579767"/>
                  </a:lnTo>
                  <a:close/>
                </a:path>
                <a:path w="3122929" h="3613150" extrusionOk="0">
                  <a:moveTo>
                    <a:pt x="1409968" y="2584173"/>
                  </a:moveTo>
                  <a:lnTo>
                    <a:pt x="1385945" y="2582062"/>
                  </a:lnTo>
                  <a:lnTo>
                    <a:pt x="1389393" y="2595114"/>
                  </a:lnTo>
                  <a:lnTo>
                    <a:pt x="1402543" y="2596269"/>
                  </a:lnTo>
                  <a:lnTo>
                    <a:pt x="1409968" y="2584173"/>
                  </a:lnTo>
                  <a:close/>
                </a:path>
                <a:path w="3122929" h="3613150" extrusionOk="0">
                  <a:moveTo>
                    <a:pt x="1451557" y="2587829"/>
                  </a:moveTo>
                  <a:lnTo>
                    <a:pt x="1424418" y="2585443"/>
                  </a:lnTo>
                  <a:lnTo>
                    <a:pt x="1424525" y="2598202"/>
                  </a:lnTo>
                  <a:lnTo>
                    <a:pt x="1444710" y="2599976"/>
                  </a:lnTo>
                  <a:lnTo>
                    <a:pt x="1451557" y="2587829"/>
                  </a:lnTo>
                  <a:close/>
                </a:path>
                <a:path w="3122929" h="3613150" extrusionOk="0">
                  <a:moveTo>
                    <a:pt x="1474676" y="2589861"/>
                  </a:moveTo>
                  <a:lnTo>
                    <a:pt x="1461220" y="2588678"/>
                  </a:lnTo>
                  <a:lnTo>
                    <a:pt x="1465482" y="2601801"/>
                  </a:lnTo>
                  <a:lnTo>
                    <a:pt x="1472706" y="2602437"/>
                  </a:lnTo>
                  <a:lnTo>
                    <a:pt x="1474676" y="2589861"/>
                  </a:lnTo>
                  <a:close/>
                </a:path>
                <a:path w="3122929" h="3613150" extrusionOk="0">
                  <a:moveTo>
                    <a:pt x="1496641" y="2591791"/>
                  </a:moveTo>
                  <a:lnTo>
                    <a:pt x="1474676" y="2589861"/>
                  </a:lnTo>
                  <a:lnTo>
                    <a:pt x="1480017" y="2603079"/>
                  </a:lnTo>
                  <a:lnTo>
                    <a:pt x="1487964" y="2603778"/>
                  </a:lnTo>
                  <a:lnTo>
                    <a:pt x="1496641" y="2591791"/>
                  </a:lnTo>
                  <a:close/>
                </a:path>
                <a:path w="3122929" h="3613150" extrusionOk="0">
                  <a:moveTo>
                    <a:pt x="1528773" y="2594616"/>
                  </a:moveTo>
                  <a:lnTo>
                    <a:pt x="1513420" y="2593266"/>
                  </a:lnTo>
                  <a:lnTo>
                    <a:pt x="1522333" y="2606798"/>
                  </a:lnTo>
                  <a:lnTo>
                    <a:pt x="1528773" y="2594616"/>
                  </a:lnTo>
                  <a:close/>
                </a:path>
                <a:path w="3122929" h="3613150" extrusionOk="0">
                  <a:moveTo>
                    <a:pt x="2272040" y="2659946"/>
                  </a:moveTo>
                  <a:lnTo>
                    <a:pt x="2268219" y="2672359"/>
                  </a:lnTo>
                  <a:lnTo>
                    <a:pt x="2280230" y="2673415"/>
                  </a:lnTo>
                  <a:lnTo>
                    <a:pt x="2272040" y="2659946"/>
                  </a:lnTo>
                  <a:close/>
                </a:path>
                <a:path w="3122929" h="3613150" extrusionOk="0">
                  <a:moveTo>
                    <a:pt x="2324285" y="2664538"/>
                  </a:moveTo>
                  <a:lnTo>
                    <a:pt x="2272401" y="2659978"/>
                  </a:lnTo>
                  <a:lnTo>
                    <a:pt x="2280230" y="2673415"/>
                  </a:lnTo>
                  <a:lnTo>
                    <a:pt x="2320780" y="2676979"/>
                  </a:lnTo>
                  <a:lnTo>
                    <a:pt x="2324285" y="2664538"/>
                  </a:lnTo>
                  <a:close/>
                </a:path>
                <a:path w="3122929" h="3613150" extrusionOk="0">
                  <a:moveTo>
                    <a:pt x="1160465" y="2549494"/>
                  </a:moveTo>
                  <a:lnTo>
                    <a:pt x="1145112" y="2548144"/>
                  </a:lnTo>
                  <a:lnTo>
                    <a:pt x="1153121" y="2561597"/>
                  </a:lnTo>
                  <a:lnTo>
                    <a:pt x="1160465" y="2549494"/>
                  </a:lnTo>
                  <a:close/>
                </a:path>
                <a:path w="3122929" h="3613150" extrusionOk="0">
                  <a:moveTo>
                    <a:pt x="1180017" y="2551212"/>
                  </a:moveTo>
                  <a:lnTo>
                    <a:pt x="1163942" y="2549799"/>
                  </a:lnTo>
                  <a:lnTo>
                    <a:pt x="1167074" y="2562824"/>
                  </a:lnTo>
                  <a:lnTo>
                    <a:pt x="1175293" y="2563546"/>
                  </a:lnTo>
                  <a:lnTo>
                    <a:pt x="1180017" y="2551212"/>
                  </a:lnTo>
                  <a:close/>
                </a:path>
                <a:path w="3122929" h="3613150" extrusionOk="0">
                  <a:moveTo>
                    <a:pt x="1229310" y="2542796"/>
                  </a:moveTo>
                  <a:lnTo>
                    <a:pt x="1094746" y="2530968"/>
                  </a:lnTo>
                  <a:lnTo>
                    <a:pt x="1098736" y="2544068"/>
                  </a:lnTo>
                  <a:lnTo>
                    <a:pt x="1201466" y="2553098"/>
                  </a:lnTo>
                  <a:lnTo>
                    <a:pt x="1201393" y="2565840"/>
                  </a:lnTo>
                  <a:lnTo>
                    <a:pt x="1225325" y="2567944"/>
                  </a:lnTo>
                  <a:lnTo>
                    <a:pt x="1227068" y="2556949"/>
                  </a:lnTo>
                  <a:lnTo>
                    <a:pt x="1226708" y="2555316"/>
                  </a:lnTo>
                  <a:lnTo>
                    <a:pt x="1229310" y="2542796"/>
                  </a:lnTo>
                  <a:close/>
                </a:path>
                <a:path w="3122929" h="3613150" extrusionOk="0">
                  <a:moveTo>
                    <a:pt x="1595299" y="2574965"/>
                  </a:moveTo>
                  <a:lnTo>
                    <a:pt x="1229310" y="2542796"/>
                  </a:lnTo>
                  <a:lnTo>
                    <a:pt x="1227068" y="2556949"/>
                  </a:lnTo>
                  <a:lnTo>
                    <a:pt x="1229570" y="2568317"/>
                  </a:lnTo>
                  <a:lnTo>
                    <a:pt x="1594565" y="2600399"/>
                  </a:lnTo>
                  <a:lnTo>
                    <a:pt x="1595407" y="2587723"/>
                  </a:lnTo>
                  <a:lnTo>
                    <a:pt x="1594684" y="2587660"/>
                  </a:lnTo>
                  <a:lnTo>
                    <a:pt x="1595299" y="2574965"/>
                  </a:lnTo>
                  <a:close/>
                </a:path>
                <a:path w="3122929" h="3613150" extrusionOk="0">
                  <a:moveTo>
                    <a:pt x="1637266" y="2591403"/>
                  </a:moveTo>
                  <a:lnTo>
                    <a:pt x="1595407" y="2587723"/>
                  </a:lnTo>
                  <a:lnTo>
                    <a:pt x="1598855" y="2600776"/>
                  </a:lnTo>
                  <a:lnTo>
                    <a:pt x="1630690" y="2603574"/>
                  </a:lnTo>
                  <a:lnTo>
                    <a:pt x="1637266" y="2591403"/>
                  </a:lnTo>
                  <a:close/>
                </a:path>
                <a:path w="3122929" h="3613150" extrusionOk="0">
                  <a:moveTo>
                    <a:pt x="2332080" y="2652474"/>
                  </a:moveTo>
                  <a:lnTo>
                    <a:pt x="2273920" y="2647362"/>
                  </a:lnTo>
                  <a:lnTo>
                    <a:pt x="2273620" y="2660085"/>
                  </a:lnTo>
                  <a:lnTo>
                    <a:pt x="2330427" y="2665078"/>
                  </a:lnTo>
                  <a:lnTo>
                    <a:pt x="2332080" y="2652474"/>
                  </a:lnTo>
                  <a:close/>
                </a:path>
                <a:path w="3122929" h="3613150" extrusionOk="0">
                  <a:moveTo>
                    <a:pt x="1229310" y="2542796"/>
                  </a:moveTo>
                  <a:lnTo>
                    <a:pt x="1226708" y="2555316"/>
                  </a:lnTo>
                  <a:lnTo>
                    <a:pt x="1227068" y="2556949"/>
                  </a:lnTo>
                  <a:lnTo>
                    <a:pt x="1229310" y="2542796"/>
                  </a:lnTo>
                  <a:close/>
                </a:path>
                <a:path w="3122929" h="3613150" extrusionOk="0">
                  <a:moveTo>
                    <a:pt x="1730767" y="2586872"/>
                  </a:moveTo>
                  <a:lnTo>
                    <a:pt x="1595299" y="2574965"/>
                  </a:lnTo>
                  <a:lnTo>
                    <a:pt x="1594684" y="2587660"/>
                  </a:lnTo>
                  <a:lnTo>
                    <a:pt x="1726585" y="2599254"/>
                  </a:lnTo>
                  <a:lnTo>
                    <a:pt x="1730767" y="2586872"/>
                  </a:lnTo>
                  <a:close/>
                </a:path>
                <a:path w="3122929" h="3613150" extrusionOk="0">
                  <a:moveTo>
                    <a:pt x="2349990" y="2641300"/>
                  </a:moveTo>
                  <a:lnTo>
                    <a:pt x="2281895" y="2635314"/>
                  </a:lnTo>
                  <a:lnTo>
                    <a:pt x="2278842" y="2647795"/>
                  </a:lnTo>
                  <a:lnTo>
                    <a:pt x="2344634" y="2653578"/>
                  </a:lnTo>
                  <a:lnTo>
                    <a:pt x="2349990" y="2641300"/>
                  </a:lnTo>
                  <a:close/>
                </a:path>
                <a:path w="3122929" h="3613150" extrusionOk="0">
                  <a:moveTo>
                    <a:pt x="1046322" y="2513963"/>
                  </a:moveTo>
                  <a:lnTo>
                    <a:pt x="1025737" y="2512154"/>
                  </a:lnTo>
                  <a:lnTo>
                    <a:pt x="1030630" y="2525333"/>
                  </a:lnTo>
                  <a:lnTo>
                    <a:pt x="1044532" y="2526555"/>
                  </a:lnTo>
                  <a:lnTo>
                    <a:pt x="1046322" y="2513963"/>
                  </a:lnTo>
                  <a:close/>
                </a:path>
                <a:path w="3122929" h="3613150" extrusionOk="0">
                  <a:moveTo>
                    <a:pt x="1778418" y="2565563"/>
                  </a:moveTo>
                  <a:lnTo>
                    <a:pt x="1006342" y="2497700"/>
                  </a:lnTo>
                  <a:lnTo>
                    <a:pt x="1009384" y="2510716"/>
                  </a:lnTo>
                  <a:lnTo>
                    <a:pt x="1046322" y="2513963"/>
                  </a:lnTo>
                  <a:lnTo>
                    <a:pt x="1048777" y="2526928"/>
                  </a:lnTo>
                  <a:lnTo>
                    <a:pt x="1780213" y="2591218"/>
                  </a:lnTo>
                  <a:lnTo>
                    <a:pt x="1778418" y="2565563"/>
                  </a:lnTo>
                  <a:close/>
                </a:path>
                <a:path w="3122929" h="3613150" extrusionOk="0">
                  <a:moveTo>
                    <a:pt x="2370429" y="2630347"/>
                  </a:moveTo>
                  <a:lnTo>
                    <a:pt x="2293032" y="2623544"/>
                  </a:lnTo>
                  <a:lnTo>
                    <a:pt x="2290249" y="2636049"/>
                  </a:lnTo>
                  <a:lnTo>
                    <a:pt x="2367556" y="2642844"/>
                  </a:lnTo>
                  <a:lnTo>
                    <a:pt x="2370429" y="2630347"/>
                  </a:lnTo>
                  <a:close/>
                </a:path>
                <a:path w="3122929" h="3613150" extrusionOk="0">
                  <a:moveTo>
                    <a:pt x="981596" y="2495525"/>
                  </a:moveTo>
                  <a:lnTo>
                    <a:pt x="966514" y="2494199"/>
                  </a:lnTo>
                  <a:lnTo>
                    <a:pt x="973711" y="2507581"/>
                  </a:lnTo>
                  <a:lnTo>
                    <a:pt x="981596" y="2495525"/>
                  </a:lnTo>
                  <a:close/>
                </a:path>
                <a:path w="3122929" h="3613150" extrusionOk="0">
                  <a:moveTo>
                    <a:pt x="1003678" y="2497466"/>
                  </a:moveTo>
                  <a:lnTo>
                    <a:pt x="981596" y="2495525"/>
                  </a:lnTo>
                  <a:lnTo>
                    <a:pt x="983645" y="2508454"/>
                  </a:lnTo>
                  <a:lnTo>
                    <a:pt x="999766" y="2509871"/>
                  </a:lnTo>
                  <a:lnTo>
                    <a:pt x="1003678" y="2497466"/>
                  </a:lnTo>
                  <a:close/>
                </a:path>
                <a:path w="3122929" h="3613150" extrusionOk="0">
                  <a:moveTo>
                    <a:pt x="1845520" y="2571461"/>
                  </a:moveTo>
                  <a:lnTo>
                    <a:pt x="1778418" y="2565563"/>
                  </a:lnTo>
                  <a:lnTo>
                    <a:pt x="1780693" y="2578512"/>
                  </a:lnTo>
                  <a:lnTo>
                    <a:pt x="1843550" y="2584036"/>
                  </a:lnTo>
                  <a:lnTo>
                    <a:pt x="1845520" y="2571461"/>
                  </a:lnTo>
                  <a:close/>
                </a:path>
                <a:path w="3122929" h="3613150" extrusionOk="0">
                  <a:moveTo>
                    <a:pt x="1861053" y="2572826"/>
                  </a:moveTo>
                  <a:lnTo>
                    <a:pt x="1846287" y="2571528"/>
                  </a:lnTo>
                  <a:lnTo>
                    <a:pt x="1852173" y="2584794"/>
                  </a:lnTo>
                  <a:lnTo>
                    <a:pt x="1861053" y="2572826"/>
                  </a:lnTo>
                  <a:close/>
                </a:path>
                <a:path w="3122929" h="3613150" extrusionOk="0">
                  <a:moveTo>
                    <a:pt x="2392990" y="2619581"/>
                  </a:moveTo>
                  <a:lnTo>
                    <a:pt x="2307194" y="2612040"/>
                  </a:lnTo>
                  <a:lnTo>
                    <a:pt x="2302424" y="2624370"/>
                  </a:lnTo>
                  <a:lnTo>
                    <a:pt x="2387905" y="2631883"/>
                  </a:lnTo>
                  <a:lnTo>
                    <a:pt x="2392990" y="2619581"/>
                  </a:lnTo>
                  <a:close/>
                </a:path>
                <a:path w="3122929" h="3613150" extrusionOk="0">
                  <a:moveTo>
                    <a:pt x="1899600" y="2563465"/>
                  </a:moveTo>
                  <a:lnTo>
                    <a:pt x="935467" y="2478721"/>
                  </a:lnTo>
                  <a:lnTo>
                    <a:pt x="941893" y="2492035"/>
                  </a:lnTo>
                  <a:lnTo>
                    <a:pt x="1894695" y="2575783"/>
                  </a:lnTo>
                  <a:lnTo>
                    <a:pt x="1899600" y="2563465"/>
                  </a:lnTo>
                  <a:close/>
                </a:path>
                <a:path w="3122929" h="3613150" extrusionOk="0">
                  <a:moveTo>
                    <a:pt x="2422099" y="2609391"/>
                  </a:moveTo>
                  <a:lnTo>
                    <a:pt x="2320272" y="2600441"/>
                  </a:lnTo>
                  <a:lnTo>
                    <a:pt x="2316722" y="2612878"/>
                  </a:lnTo>
                  <a:lnTo>
                    <a:pt x="2418684" y="2621840"/>
                  </a:lnTo>
                  <a:lnTo>
                    <a:pt x="2422099" y="2609391"/>
                  </a:lnTo>
                  <a:close/>
                </a:path>
                <a:path w="3122929" h="3613150" extrusionOk="0">
                  <a:moveTo>
                    <a:pt x="1919045" y="2552425"/>
                  </a:moveTo>
                  <a:lnTo>
                    <a:pt x="914596" y="2464138"/>
                  </a:lnTo>
                  <a:lnTo>
                    <a:pt x="917548" y="2477146"/>
                  </a:lnTo>
                  <a:lnTo>
                    <a:pt x="1915585" y="2564870"/>
                  </a:lnTo>
                  <a:lnTo>
                    <a:pt x="1919045" y="2552425"/>
                  </a:lnTo>
                  <a:close/>
                </a:path>
                <a:path w="3122929" h="3613150" extrusionOk="0">
                  <a:moveTo>
                    <a:pt x="2443667" y="2598538"/>
                  </a:moveTo>
                  <a:lnTo>
                    <a:pt x="2340034" y="2589429"/>
                  </a:lnTo>
                  <a:lnTo>
                    <a:pt x="2337838" y="2601985"/>
                  </a:lnTo>
                  <a:lnTo>
                    <a:pt x="2437226" y="2610721"/>
                  </a:lnTo>
                  <a:lnTo>
                    <a:pt x="2443667" y="2598538"/>
                  </a:lnTo>
                  <a:close/>
                </a:path>
                <a:path w="3122929" h="3613150" extrusionOk="0">
                  <a:moveTo>
                    <a:pt x="2465715" y="2600476"/>
                  </a:moveTo>
                  <a:lnTo>
                    <a:pt x="2444299" y="2598593"/>
                  </a:lnTo>
                  <a:lnTo>
                    <a:pt x="2445038" y="2611407"/>
                  </a:lnTo>
                  <a:lnTo>
                    <a:pt x="2457778" y="2612527"/>
                  </a:lnTo>
                  <a:lnTo>
                    <a:pt x="2465715" y="2600476"/>
                  </a:lnTo>
                  <a:close/>
                </a:path>
                <a:path w="3122929" h="3613150" extrusionOk="0">
                  <a:moveTo>
                    <a:pt x="1959128" y="2543200"/>
                  </a:moveTo>
                  <a:lnTo>
                    <a:pt x="880351" y="2448379"/>
                  </a:lnTo>
                  <a:lnTo>
                    <a:pt x="884161" y="2461463"/>
                  </a:lnTo>
                  <a:lnTo>
                    <a:pt x="1952043" y="2555326"/>
                  </a:lnTo>
                  <a:lnTo>
                    <a:pt x="1959128" y="2543200"/>
                  </a:lnTo>
                  <a:close/>
                </a:path>
                <a:path w="3122929" h="3613150" extrusionOk="0">
                  <a:moveTo>
                    <a:pt x="2518247" y="2592344"/>
                  </a:moveTo>
                  <a:lnTo>
                    <a:pt x="2358260" y="2578282"/>
                  </a:lnTo>
                  <a:lnTo>
                    <a:pt x="2353806" y="2590639"/>
                  </a:lnTo>
                  <a:lnTo>
                    <a:pt x="2511446" y="2604495"/>
                  </a:lnTo>
                  <a:lnTo>
                    <a:pt x="2518247" y="2592344"/>
                  </a:lnTo>
                  <a:close/>
                </a:path>
                <a:path w="3122929" h="3613150" extrusionOk="0">
                  <a:moveTo>
                    <a:pt x="881373" y="2435720"/>
                  </a:moveTo>
                  <a:lnTo>
                    <a:pt x="851209" y="2433068"/>
                  </a:lnTo>
                  <a:lnTo>
                    <a:pt x="852875" y="2445964"/>
                  </a:lnTo>
                  <a:lnTo>
                    <a:pt x="872268" y="2447668"/>
                  </a:lnTo>
                  <a:lnTo>
                    <a:pt x="881373" y="2435720"/>
                  </a:lnTo>
                  <a:close/>
                </a:path>
                <a:path w="3122929" h="3613150" extrusionOk="0">
                  <a:moveTo>
                    <a:pt x="1956942" y="2530258"/>
                  </a:moveTo>
                  <a:lnTo>
                    <a:pt x="881373" y="2435720"/>
                  </a:lnTo>
                  <a:lnTo>
                    <a:pt x="873488" y="2447776"/>
                  </a:lnTo>
                  <a:lnTo>
                    <a:pt x="1962604" y="2543505"/>
                  </a:lnTo>
                  <a:lnTo>
                    <a:pt x="1956942" y="2530258"/>
                  </a:lnTo>
                  <a:close/>
                </a:path>
                <a:path w="3122929" h="3613150" extrusionOk="0">
                  <a:moveTo>
                    <a:pt x="1956942" y="2530258"/>
                  </a:moveTo>
                  <a:lnTo>
                    <a:pt x="1962604" y="2543505"/>
                  </a:lnTo>
                  <a:lnTo>
                    <a:pt x="1963823" y="2543612"/>
                  </a:lnTo>
                  <a:lnTo>
                    <a:pt x="1956942" y="2530258"/>
                  </a:lnTo>
                  <a:close/>
                </a:path>
                <a:path w="3122929" h="3613150" extrusionOk="0">
                  <a:moveTo>
                    <a:pt x="1982817" y="2532533"/>
                  </a:moveTo>
                  <a:lnTo>
                    <a:pt x="1956942" y="2530258"/>
                  </a:lnTo>
                  <a:lnTo>
                    <a:pt x="1963823" y="2543612"/>
                  </a:lnTo>
                  <a:lnTo>
                    <a:pt x="1980485" y="2545077"/>
                  </a:lnTo>
                  <a:lnTo>
                    <a:pt x="1982817" y="2532533"/>
                  </a:lnTo>
                  <a:close/>
                </a:path>
                <a:path w="3122929" h="3613150" extrusionOk="0">
                  <a:moveTo>
                    <a:pt x="2627327" y="2589183"/>
                  </a:moveTo>
                  <a:lnTo>
                    <a:pt x="2386872" y="2568048"/>
                  </a:lnTo>
                  <a:lnTo>
                    <a:pt x="2381922" y="2580362"/>
                  </a:lnTo>
                  <a:lnTo>
                    <a:pt x="2622603" y="2601517"/>
                  </a:lnTo>
                  <a:lnTo>
                    <a:pt x="2627327" y="2589183"/>
                  </a:lnTo>
                  <a:close/>
                </a:path>
                <a:path w="3122929" h="3613150" extrusionOk="0">
                  <a:moveTo>
                    <a:pt x="2672750" y="2593175"/>
                  </a:moveTo>
                  <a:lnTo>
                    <a:pt x="2652614" y="2591406"/>
                  </a:lnTo>
                  <a:lnTo>
                    <a:pt x="2656860" y="2604528"/>
                  </a:lnTo>
                  <a:lnTo>
                    <a:pt x="2663982" y="2605154"/>
                  </a:lnTo>
                  <a:lnTo>
                    <a:pt x="2672750" y="2593175"/>
                  </a:lnTo>
                  <a:close/>
                </a:path>
                <a:path w="3122929" h="3613150" extrusionOk="0">
                  <a:moveTo>
                    <a:pt x="2004791" y="2521715"/>
                  </a:moveTo>
                  <a:lnTo>
                    <a:pt x="838006" y="2419159"/>
                  </a:lnTo>
                  <a:lnTo>
                    <a:pt x="839920" y="2432076"/>
                  </a:lnTo>
                  <a:lnTo>
                    <a:pt x="1999795" y="2534025"/>
                  </a:lnTo>
                  <a:lnTo>
                    <a:pt x="2004791" y="2521715"/>
                  </a:lnTo>
                  <a:close/>
                </a:path>
                <a:path w="3122929" h="3613150" extrusionOk="0">
                  <a:moveTo>
                    <a:pt x="2738349" y="2586192"/>
                  </a:moveTo>
                  <a:lnTo>
                    <a:pt x="2407491" y="2557111"/>
                  </a:lnTo>
                  <a:lnTo>
                    <a:pt x="2401999" y="2569377"/>
                  </a:lnTo>
                  <a:lnTo>
                    <a:pt x="2735385" y="2598681"/>
                  </a:lnTo>
                  <a:lnTo>
                    <a:pt x="2738349" y="2586192"/>
                  </a:lnTo>
                  <a:close/>
                </a:path>
                <a:path w="3122929" h="3613150" extrusionOk="0">
                  <a:moveTo>
                    <a:pt x="2048829" y="2500088"/>
                  </a:moveTo>
                  <a:lnTo>
                    <a:pt x="797061" y="2390062"/>
                  </a:lnTo>
                  <a:lnTo>
                    <a:pt x="801323" y="2403186"/>
                  </a:lnTo>
                  <a:lnTo>
                    <a:pt x="805991" y="2416345"/>
                  </a:lnTo>
                  <a:lnTo>
                    <a:pt x="814960" y="2404384"/>
                  </a:lnTo>
                  <a:lnTo>
                    <a:pt x="2045279" y="2512525"/>
                  </a:lnTo>
                  <a:lnTo>
                    <a:pt x="2048829" y="2500088"/>
                  </a:lnTo>
                  <a:close/>
                </a:path>
                <a:path w="3122929" h="3613150" extrusionOk="0">
                  <a:moveTo>
                    <a:pt x="2037557" y="2511846"/>
                  </a:moveTo>
                  <a:lnTo>
                    <a:pt x="814960" y="2404384"/>
                  </a:lnTo>
                  <a:lnTo>
                    <a:pt x="816061" y="2417230"/>
                  </a:lnTo>
                  <a:lnTo>
                    <a:pt x="2031297" y="2524045"/>
                  </a:lnTo>
                  <a:lnTo>
                    <a:pt x="2037557" y="2511846"/>
                  </a:lnTo>
                  <a:close/>
                </a:path>
                <a:path w="3122929" h="3613150" extrusionOk="0">
                  <a:moveTo>
                    <a:pt x="2780101" y="2577113"/>
                  </a:moveTo>
                  <a:lnTo>
                    <a:pt x="2477105" y="2550481"/>
                  </a:lnTo>
                  <a:lnTo>
                    <a:pt x="2474186" y="2562973"/>
                  </a:lnTo>
                  <a:lnTo>
                    <a:pt x="2770906" y="2589054"/>
                  </a:lnTo>
                  <a:lnTo>
                    <a:pt x="2780101" y="2577113"/>
                  </a:lnTo>
                  <a:close/>
                </a:path>
                <a:path w="3122929" h="3613150" extrusionOk="0">
                  <a:moveTo>
                    <a:pt x="2792908" y="2565490"/>
                  </a:moveTo>
                  <a:lnTo>
                    <a:pt x="2527482" y="2542160"/>
                  </a:lnTo>
                  <a:lnTo>
                    <a:pt x="2522893" y="2554506"/>
                  </a:lnTo>
                  <a:lnTo>
                    <a:pt x="2785971" y="2577629"/>
                  </a:lnTo>
                  <a:lnTo>
                    <a:pt x="2792908" y="2565490"/>
                  </a:lnTo>
                  <a:close/>
                </a:path>
                <a:path w="3122929" h="3613150" extrusionOk="0">
                  <a:moveTo>
                    <a:pt x="2062901" y="2488576"/>
                  </a:moveTo>
                  <a:lnTo>
                    <a:pt x="781466" y="2375942"/>
                  </a:lnTo>
                  <a:lnTo>
                    <a:pt x="784418" y="2388951"/>
                  </a:lnTo>
                  <a:lnTo>
                    <a:pt x="2057589" y="2500858"/>
                  </a:lnTo>
                  <a:lnTo>
                    <a:pt x="2062901" y="2488576"/>
                  </a:lnTo>
                  <a:close/>
                </a:path>
                <a:path w="3122929" h="3613150" extrusionOk="0">
                  <a:moveTo>
                    <a:pt x="2640397" y="2539336"/>
                  </a:moveTo>
                  <a:lnTo>
                    <a:pt x="2625016" y="2537984"/>
                  </a:lnTo>
                  <a:lnTo>
                    <a:pt x="2617162" y="2550042"/>
                  </a:lnTo>
                  <a:lnTo>
                    <a:pt x="2645113" y="2552499"/>
                  </a:lnTo>
                  <a:lnTo>
                    <a:pt x="2640397" y="2539336"/>
                  </a:lnTo>
                  <a:close/>
                </a:path>
                <a:path w="3122929" h="3613150" extrusionOk="0">
                  <a:moveTo>
                    <a:pt x="2664242" y="2541432"/>
                  </a:moveTo>
                  <a:lnTo>
                    <a:pt x="2650696" y="2540241"/>
                  </a:lnTo>
                  <a:lnTo>
                    <a:pt x="2645113" y="2552499"/>
                  </a:lnTo>
                  <a:lnTo>
                    <a:pt x="2668639" y="2554567"/>
                  </a:lnTo>
                  <a:lnTo>
                    <a:pt x="2664242" y="2541432"/>
                  </a:lnTo>
                  <a:close/>
                </a:path>
                <a:path w="3122929" h="3613150" extrusionOk="0">
                  <a:moveTo>
                    <a:pt x="2796052" y="2553017"/>
                  </a:moveTo>
                  <a:lnTo>
                    <a:pt x="2696393" y="2544258"/>
                  </a:lnTo>
                  <a:lnTo>
                    <a:pt x="2692482" y="2556663"/>
                  </a:lnTo>
                  <a:lnTo>
                    <a:pt x="2796295" y="2565788"/>
                  </a:lnTo>
                  <a:lnTo>
                    <a:pt x="2796052" y="2553017"/>
                  </a:lnTo>
                  <a:close/>
                </a:path>
                <a:path w="3122929" h="3613150" extrusionOk="0">
                  <a:moveTo>
                    <a:pt x="2074308" y="2476830"/>
                  </a:moveTo>
                  <a:lnTo>
                    <a:pt x="773908" y="2362529"/>
                  </a:lnTo>
                  <a:lnTo>
                    <a:pt x="773699" y="2375260"/>
                  </a:lnTo>
                  <a:lnTo>
                    <a:pt x="2072519" y="2489421"/>
                  </a:lnTo>
                  <a:lnTo>
                    <a:pt x="2074308" y="2476830"/>
                  </a:lnTo>
                  <a:close/>
                </a:path>
                <a:path w="3122929" h="3613150" extrusionOk="0">
                  <a:moveTo>
                    <a:pt x="2808770" y="2541386"/>
                  </a:moveTo>
                  <a:lnTo>
                    <a:pt x="2743790" y="2535675"/>
                  </a:lnTo>
                  <a:lnTo>
                    <a:pt x="2741911" y="2548258"/>
                  </a:lnTo>
                  <a:lnTo>
                    <a:pt x="2805896" y="2553883"/>
                  </a:lnTo>
                  <a:lnTo>
                    <a:pt x="2808770" y="2541386"/>
                  </a:lnTo>
                  <a:close/>
                </a:path>
                <a:path w="3122929" h="3613150" extrusionOk="0">
                  <a:moveTo>
                    <a:pt x="2087793" y="2465266"/>
                  </a:moveTo>
                  <a:lnTo>
                    <a:pt x="766034" y="2349088"/>
                  </a:lnTo>
                  <a:lnTo>
                    <a:pt x="767721" y="2361985"/>
                  </a:lnTo>
                  <a:lnTo>
                    <a:pt x="2084694" y="2477743"/>
                  </a:lnTo>
                  <a:lnTo>
                    <a:pt x="2087793" y="2465266"/>
                  </a:lnTo>
                  <a:close/>
                </a:path>
                <a:path w="3122929" h="3613150" extrusionOk="0">
                  <a:moveTo>
                    <a:pt x="2817739" y="2529426"/>
                  </a:moveTo>
                  <a:lnTo>
                    <a:pt x="2760210" y="2524369"/>
                  </a:lnTo>
                  <a:lnTo>
                    <a:pt x="2758285" y="2536949"/>
                  </a:lnTo>
                  <a:lnTo>
                    <a:pt x="2813646" y="2541815"/>
                  </a:lnTo>
                  <a:lnTo>
                    <a:pt x="2817739" y="2529426"/>
                  </a:lnTo>
                  <a:close/>
                </a:path>
                <a:path w="3122929" h="3613150" extrusionOk="0">
                  <a:moveTo>
                    <a:pt x="2087325" y="2452476"/>
                  </a:moveTo>
                  <a:lnTo>
                    <a:pt x="755766" y="2335437"/>
                  </a:lnTo>
                  <a:lnTo>
                    <a:pt x="760705" y="2348620"/>
                  </a:lnTo>
                  <a:lnTo>
                    <a:pt x="2086213" y="2465127"/>
                  </a:lnTo>
                  <a:lnTo>
                    <a:pt x="2087325" y="2452476"/>
                  </a:lnTo>
                  <a:close/>
                </a:path>
                <a:path w="3122929" h="3613150" extrusionOk="0">
                  <a:moveTo>
                    <a:pt x="2817361" y="2516643"/>
                  </a:moveTo>
                  <a:lnTo>
                    <a:pt x="2769315" y="2512420"/>
                  </a:lnTo>
                  <a:lnTo>
                    <a:pt x="2769241" y="2525163"/>
                  </a:lnTo>
                  <a:lnTo>
                    <a:pt x="2818281" y="2529473"/>
                  </a:lnTo>
                  <a:lnTo>
                    <a:pt x="2817361" y="2516643"/>
                  </a:lnTo>
                  <a:close/>
                </a:path>
                <a:path w="3122929" h="3613150" extrusionOk="0">
                  <a:moveTo>
                    <a:pt x="2098461" y="2440706"/>
                  </a:moveTo>
                  <a:lnTo>
                    <a:pt x="751279" y="2322293"/>
                  </a:lnTo>
                  <a:lnTo>
                    <a:pt x="751702" y="2335079"/>
                  </a:lnTo>
                  <a:lnTo>
                    <a:pt x="2096401" y="2453274"/>
                  </a:lnTo>
                  <a:lnTo>
                    <a:pt x="2098461" y="2440706"/>
                  </a:lnTo>
                  <a:close/>
                </a:path>
                <a:path w="3122929" h="3613150" extrusionOk="0">
                  <a:moveTo>
                    <a:pt x="2822113" y="2491563"/>
                  </a:moveTo>
                  <a:lnTo>
                    <a:pt x="2763320" y="2486395"/>
                  </a:lnTo>
                  <a:lnTo>
                    <a:pt x="2765685" y="2499352"/>
                  </a:lnTo>
                  <a:lnTo>
                    <a:pt x="2772594" y="2499960"/>
                  </a:lnTo>
                  <a:lnTo>
                    <a:pt x="2769540" y="2512440"/>
                  </a:lnTo>
                  <a:lnTo>
                    <a:pt x="2820612" y="2516929"/>
                  </a:lnTo>
                  <a:lnTo>
                    <a:pt x="2822943" y="2504385"/>
                  </a:lnTo>
                  <a:lnTo>
                    <a:pt x="2822113" y="2491563"/>
                  </a:lnTo>
                  <a:close/>
                </a:path>
                <a:path w="3122929" h="3613150" extrusionOk="0">
                  <a:moveTo>
                    <a:pt x="2108785" y="2428864"/>
                  </a:moveTo>
                  <a:lnTo>
                    <a:pt x="752391" y="2309642"/>
                  </a:lnTo>
                  <a:lnTo>
                    <a:pt x="751731" y="2322333"/>
                  </a:lnTo>
                  <a:lnTo>
                    <a:pt x="2105054" y="2441285"/>
                  </a:lnTo>
                  <a:lnTo>
                    <a:pt x="2108785" y="2428864"/>
                  </a:lnTo>
                  <a:close/>
                </a:path>
                <a:path w="3122929" h="3613150" extrusionOk="0">
                  <a:moveTo>
                    <a:pt x="2110213" y="2416241"/>
                  </a:moveTo>
                  <a:lnTo>
                    <a:pt x="753097" y="2296955"/>
                  </a:lnTo>
                  <a:lnTo>
                    <a:pt x="751127" y="2309531"/>
                  </a:lnTo>
                  <a:lnTo>
                    <a:pt x="2109959" y="2428967"/>
                  </a:lnTo>
                  <a:lnTo>
                    <a:pt x="2110213" y="2416241"/>
                  </a:lnTo>
                  <a:close/>
                </a:path>
                <a:path w="3122929" h="3613150" extrusionOk="0">
                  <a:moveTo>
                    <a:pt x="2814855" y="2465427"/>
                  </a:moveTo>
                  <a:lnTo>
                    <a:pt x="2764461" y="2460998"/>
                  </a:lnTo>
                  <a:lnTo>
                    <a:pt x="2762671" y="2473589"/>
                  </a:lnTo>
                  <a:lnTo>
                    <a:pt x="2767503" y="2474014"/>
                  </a:lnTo>
                  <a:lnTo>
                    <a:pt x="2767113" y="2486729"/>
                  </a:lnTo>
                  <a:lnTo>
                    <a:pt x="2811727" y="2490650"/>
                  </a:lnTo>
                  <a:lnTo>
                    <a:pt x="2814871" y="2478178"/>
                  </a:lnTo>
                  <a:lnTo>
                    <a:pt x="2814855" y="2465427"/>
                  </a:lnTo>
                  <a:close/>
                </a:path>
                <a:path w="3122929" h="3613150" extrusionOk="0">
                  <a:moveTo>
                    <a:pt x="2108164" y="2403312"/>
                  </a:moveTo>
                  <a:lnTo>
                    <a:pt x="751996" y="2284109"/>
                  </a:lnTo>
                  <a:lnTo>
                    <a:pt x="751697" y="2296832"/>
                  </a:lnTo>
                  <a:lnTo>
                    <a:pt x="2104614" y="2415749"/>
                  </a:lnTo>
                  <a:lnTo>
                    <a:pt x="2108164" y="2403312"/>
                  </a:lnTo>
                  <a:close/>
                </a:path>
                <a:path w="3122929" h="3613150" extrusionOk="0">
                  <a:moveTo>
                    <a:pt x="2109683" y="2390696"/>
                  </a:moveTo>
                  <a:lnTo>
                    <a:pt x="753063" y="2271454"/>
                  </a:lnTo>
                  <a:lnTo>
                    <a:pt x="751138" y="2284034"/>
                  </a:lnTo>
                  <a:lnTo>
                    <a:pt x="2109158" y="2403399"/>
                  </a:lnTo>
                  <a:lnTo>
                    <a:pt x="2109683" y="2390696"/>
                  </a:lnTo>
                  <a:close/>
                </a:path>
                <a:path w="3122929" h="3613150" extrusionOk="0">
                  <a:moveTo>
                    <a:pt x="2815244" y="2452713"/>
                  </a:moveTo>
                  <a:lnTo>
                    <a:pt x="2766656" y="2448442"/>
                  </a:lnTo>
                  <a:lnTo>
                    <a:pt x="2766493" y="2461176"/>
                  </a:lnTo>
                  <a:lnTo>
                    <a:pt x="2812145" y="2465189"/>
                  </a:lnTo>
                  <a:lnTo>
                    <a:pt x="2815244" y="2452713"/>
                  </a:lnTo>
                  <a:close/>
                </a:path>
                <a:path w="3122929" h="3613150" extrusionOk="0">
                  <a:moveTo>
                    <a:pt x="2114272" y="2378351"/>
                  </a:moveTo>
                  <a:lnTo>
                    <a:pt x="756162" y="2258978"/>
                  </a:lnTo>
                  <a:lnTo>
                    <a:pt x="755547" y="2271672"/>
                  </a:lnTo>
                  <a:lnTo>
                    <a:pt x="2111579" y="2390863"/>
                  </a:lnTo>
                  <a:lnTo>
                    <a:pt x="2114272" y="2378351"/>
                  </a:lnTo>
                  <a:close/>
                </a:path>
                <a:path w="3122929" h="3613150" extrusionOk="0">
                  <a:moveTo>
                    <a:pt x="2811570" y="2439641"/>
                  </a:moveTo>
                  <a:lnTo>
                    <a:pt x="2752009" y="2434405"/>
                  </a:lnTo>
                  <a:lnTo>
                    <a:pt x="2752748" y="2447219"/>
                  </a:lnTo>
                  <a:lnTo>
                    <a:pt x="2811857" y="2452415"/>
                  </a:lnTo>
                  <a:lnTo>
                    <a:pt x="2811570" y="2439641"/>
                  </a:lnTo>
                  <a:close/>
                </a:path>
                <a:path w="3122929" h="3613150" extrusionOk="0">
                  <a:moveTo>
                    <a:pt x="2111997" y="2365402"/>
                  </a:moveTo>
                  <a:lnTo>
                    <a:pt x="754881" y="2246116"/>
                  </a:lnTo>
                  <a:lnTo>
                    <a:pt x="756207" y="2258982"/>
                  </a:lnTo>
                  <a:lnTo>
                    <a:pt x="2107950" y="2377795"/>
                  </a:lnTo>
                  <a:lnTo>
                    <a:pt x="2111997" y="2365402"/>
                  </a:lnTo>
                  <a:close/>
                </a:path>
                <a:path w="3122929" h="3613150" extrusionOk="0">
                  <a:moveTo>
                    <a:pt x="2798909" y="2425779"/>
                  </a:moveTo>
                  <a:lnTo>
                    <a:pt x="2747206" y="2421234"/>
                  </a:lnTo>
                  <a:lnTo>
                    <a:pt x="2747584" y="2434016"/>
                  </a:lnTo>
                  <a:lnTo>
                    <a:pt x="2797526" y="2438406"/>
                  </a:lnTo>
                  <a:lnTo>
                    <a:pt x="2798909" y="2425779"/>
                  </a:lnTo>
                  <a:close/>
                </a:path>
                <a:path w="3122929" h="3613150" extrusionOk="0">
                  <a:moveTo>
                    <a:pt x="2802025" y="2426053"/>
                  </a:moveTo>
                  <a:lnTo>
                    <a:pt x="2797526" y="2438406"/>
                  </a:lnTo>
                  <a:lnTo>
                    <a:pt x="2803396" y="2438922"/>
                  </a:lnTo>
                  <a:lnTo>
                    <a:pt x="2802025" y="2426053"/>
                  </a:lnTo>
                  <a:close/>
                </a:path>
                <a:path w="3122929" h="3613150" extrusionOk="0">
                  <a:moveTo>
                    <a:pt x="2112070" y="2352659"/>
                  </a:moveTo>
                  <a:lnTo>
                    <a:pt x="756399" y="2233501"/>
                  </a:lnTo>
                  <a:lnTo>
                    <a:pt x="754158" y="2246053"/>
                  </a:lnTo>
                  <a:lnTo>
                    <a:pt x="2112720" y="2365465"/>
                  </a:lnTo>
                  <a:lnTo>
                    <a:pt x="2112070" y="2352659"/>
                  </a:lnTo>
                  <a:close/>
                </a:path>
                <a:path w="3122929" h="3613150" extrusionOk="0">
                  <a:moveTo>
                    <a:pt x="2794196" y="2412616"/>
                  </a:moveTo>
                  <a:lnTo>
                    <a:pt x="2735358" y="2407444"/>
                  </a:lnTo>
                  <a:lnTo>
                    <a:pt x="2737271" y="2420361"/>
                  </a:lnTo>
                  <a:lnTo>
                    <a:pt x="2796967" y="2425608"/>
                  </a:lnTo>
                  <a:lnTo>
                    <a:pt x="2794196" y="2412616"/>
                  </a:lnTo>
                  <a:close/>
                </a:path>
                <a:path w="3122929" h="3613150" extrusionOk="0">
                  <a:moveTo>
                    <a:pt x="2113318" y="2340020"/>
                  </a:moveTo>
                  <a:lnTo>
                    <a:pt x="760853" y="2221143"/>
                  </a:lnTo>
                  <a:lnTo>
                    <a:pt x="756851" y="2233540"/>
                  </a:lnTo>
                  <a:lnTo>
                    <a:pt x="2112206" y="2352671"/>
                  </a:lnTo>
                  <a:lnTo>
                    <a:pt x="2113318" y="2340020"/>
                  </a:lnTo>
                  <a:close/>
                </a:path>
                <a:path w="3122929" h="3613150" extrusionOk="0">
                  <a:moveTo>
                    <a:pt x="2791876" y="2399663"/>
                  </a:moveTo>
                  <a:lnTo>
                    <a:pt x="2724278" y="2393721"/>
                  </a:lnTo>
                  <a:lnTo>
                    <a:pt x="2724114" y="2406456"/>
                  </a:lnTo>
                  <a:lnTo>
                    <a:pt x="2791803" y="2412405"/>
                  </a:lnTo>
                  <a:lnTo>
                    <a:pt x="2791876" y="2399663"/>
                  </a:lnTo>
                  <a:close/>
                </a:path>
                <a:path w="3122929" h="3613150" extrusionOk="0">
                  <a:moveTo>
                    <a:pt x="2107250" y="2326738"/>
                  </a:moveTo>
                  <a:lnTo>
                    <a:pt x="774202" y="2209567"/>
                  </a:lnTo>
                  <a:lnTo>
                    <a:pt x="769026" y="2221861"/>
                  </a:lnTo>
                  <a:lnTo>
                    <a:pt x="2110789" y="2339798"/>
                  </a:lnTo>
                  <a:lnTo>
                    <a:pt x="2107250" y="2326738"/>
                  </a:lnTo>
                  <a:close/>
                </a:path>
                <a:path w="3122929" h="3613150" extrusionOk="0">
                  <a:moveTo>
                    <a:pt x="2783009" y="2386134"/>
                  </a:moveTo>
                  <a:lnTo>
                    <a:pt x="2716765" y="2380312"/>
                  </a:lnTo>
                  <a:lnTo>
                    <a:pt x="2716421" y="2393030"/>
                  </a:lnTo>
                  <a:lnTo>
                    <a:pt x="2787948" y="2399317"/>
                  </a:lnTo>
                  <a:lnTo>
                    <a:pt x="2783009" y="2386134"/>
                  </a:lnTo>
                  <a:close/>
                </a:path>
                <a:path w="3122929" h="3613150" extrusionOk="0">
                  <a:moveTo>
                    <a:pt x="2099286" y="2313289"/>
                  </a:moveTo>
                  <a:lnTo>
                    <a:pt x="780010" y="2197329"/>
                  </a:lnTo>
                  <a:lnTo>
                    <a:pt x="780388" y="2210111"/>
                  </a:lnTo>
                  <a:lnTo>
                    <a:pt x="2099574" y="2326063"/>
                  </a:lnTo>
                  <a:lnTo>
                    <a:pt x="2099286" y="2313289"/>
                  </a:lnTo>
                  <a:close/>
                </a:path>
                <a:path w="3122929" h="3613150" extrusionOk="0">
                  <a:moveTo>
                    <a:pt x="2769535" y="2372201"/>
                  </a:moveTo>
                  <a:lnTo>
                    <a:pt x="2691732" y="2365362"/>
                  </a:lnTo>
                  <a:lnTo>
                    <a:pt x="2696716" y="2378549"/>
                  </a:lnTo>
                  <a:lnTo>
                    <a:pt x="2770726" y="2385055"/>
                  </a:lnTo>
                  <a:lnTo>
                    <a:pt x="2769535" y="2372201"/>
                  </a:lnTo>
                  <a:close/>
                </a:path>
                <a:path w="3122929" h="3613150" extrusionOk="0">
                  <a:moveTo>
                    <a:pt x="2089741" y="2299701"/>
                  </a:moveTo>
                  <a:lnTo>
                    <a:pt x="786405" y="2185142"/>
                  </a:lnTo>
                  <a:lnTo>
                    <a:pt x="780462" y="2197369"/>
                  </a:lnTo>
                  <a:lnTo>
                    <a:pt x="2092829" y="2312721"/>
                  </a:lnTo>
                  <a:lnTo>
                    <a:pt x="2089741" y="2299701"/>
                  </a:lnTo>
                  <a:close/>
                </a:path>
                <a:path w="3122929" h="3613150" extrusionOk="0">
                  <a:moveTo>
                    <a:pt x="2761616" y="2358756"/>
                  </a:moveTo>
                  <a:lnTo>
                    <a:pt x="2687289" y="2352223"/>
                  </a:lnTo>
                  <a:lnTo>
                    <a:pt x="2690241" y="2365231"/>
                  </a:lnTo>
                  <a:lnTo>
                    <a:pt x="2761362" y="2371483"/>
                  </a:lnTo>
                  <a:lnTo>
                    <a:pt x="2761616" y="2358756"/>
                  </a:lnTo>
                  <a:close/>
                </a:path>
                <a:path w="3122929" h="3613150" extrusionOk="0">
                  <a:moveTo>
                    <a:pt x="2083447" y="2286398"/>
                  </a:moveTo>
                  <a:lnTo>
                    <a:pt x="799574" y="2173551"/>
                  </a:lnTo>
                  <a:lnTo>
                    <a:pt x="795798" y="2185968"/>
                  </a:lnTo>
                  <a:lnTo>
                    <a:pt x="2085812" y="2299355"/>
                  </a:lnTo>
                  <a:lnTo>
                    <a:pt x="2083447" y="2286398"/>
                  </a:lnTo>
                  <a:close/>
                </a:path>
                <a:path w="3122929" h="3613150" extrusionOk="0">
                  <a:moveTo>
                    <a:pt x="2750598" y="2345039"/>
                  </a:moveTo>
                  <a:lnTo>
                    <a:pt x="2665792" y="2337585"/>
                  </a:lnTo>
                  <a:lnTo>
                    <a:pt x="2672253" y="2350901"/>
                  </a:lnTo>
                  <a:lnTo>
                    <a:pt x="2756373" y="2358295"/>
                  </a:lnTo>
                  <a:lnTo>
                    <a:pt x="2750598" y="2345039"/>
                  </a:lnTo>
                  <a:close/>
                </a:path>
                <a:path w="3122929" h="3613150" extrusionOk="0">
                  <a:moveTo>
                    <a:pt x="2063426" y="2271890"/>
                  </a:moveTo>
                  <a:lnTo>
                    <a:pt x="823134" y="2162873"/>
                  </a:lnTo>
                  <a:lnTo>
                    <a:pt x="819849" y="2175333"/>
                  </a:lnTo>
                  <a:lnTo>
                    <a:pt x="2062721" y="2284577"/>
                  </a:lnTo>
                  <a:lnTo>
                    <a:pt x="2063426" y="2271890"/>
                  </a:lnTo>
                  <a:close/>
                </a:path>
                <a:path w="3122929" h="3613150" extrusionOk="0">
                  <a:moveTo>
                    <a:pt x="2732863" y="2330731"/>
                  </a:moveTo>
                  <a:lnTo>
                    <a:pt x="2651944" y="2323618"/>
                  </a:lnTo>
                  <a:lnTo>
                    <a:pt x="2653324" y="2336489"/>
                  </a:lnTo>
                  <a:lnTo>
                    <a:pt x="2732474" y="2343446"/>
                  </a:lnTo>
                  <a:lnTo>
                    <a:pt x="2732863" y="2330731"/>
                  </a:lnTo>
                  <a:close/>
                </a:path>
                <a:path w="3122929" h="3613150" extrusionOk="0">
                  <a:moveTo>
                    <a:pt x="2051759" y="2258115"/>
                  </a:moveTo>
                  <a:lnTo>
                    <a:pt x="836907" y="2151334"/>
                  </a:lnTo>
                  <a:lnTo>
                    <a:pt x="828626" y="2163355"/>
                  </a:lnTo>
                  <a:lnTo>
                    <a:pt x="2056969" y="2271322"/>
                  </a:lnTo>
                  <a:lnTo>
                    <a:pt x="2051759" y="2258115"/>
                  </a:lnTo>
                  <a:close/>
                </a:path>
                <a:path w="3122929" h="3613150" extrusionOk="0">
                  <a:moveTo>
                    <a:pt x="2722009" y="2317028"/>
                  </a:moveTo>
                  <a:lnTo>
                    <a:pt x="2635129" y="2309391"/>
                  </a:lnTo>
                  <a:lnTo>
                    <a:pt x="2636139" y="2322229"/>
                  </a:lnTo>
                  <a:lnTo>
                    <a:pt x="2723561" y="2329913"/>
                  </a:lnTo>
                  <a:lnTo>
                    <a:pt x="2722009" y="2317028"/>
                  </a:lnTo>
                  <a:close/>
                </a:path>
                <a:path w="3122929" h="3613150" extrusionOk="0">
                  <a:moveTo>
                    <a:pt x="2017785" y="2242380"/>
                  </a:moveTo>
                  <a:lnTo>
                    <a:pt x="865270" y="2141078"/>
                  </a:lnTo>
                  <a:lnTo>
                    <a:pt x="862939" y="2153622"/>
                  </a:lnTo>
                  <a:lnTo>
                    <a:pt x="2019879" y="2255313"/>
                  </a:lnTo>
                  <a:lnTo>
                    <a:pt x="2017785" y="2242380"/>
                  </a:lnTo>
                  <a:close/>
                </a:path>
                <a:path w="3122929" h="3613150" extrusionOk="0">
                  <a:moveTo>
                    <a:pt x="2708581" y="2303099"/>
                  </a:moveTo>
                  <a:lnTo>
                    <a:pt x="2628248" y="2296038"/>
                  </a:lnTo>
                  <a:lnTo>
                    <a:pt x="2629394" y="2308887"/>
                  </a:lnTo>
                  <a:lnTo>
                    <a:pt x="2711126" y="2316071"/>
                  </a:lnTo>
                  <a:lnTo>
                    <a:pt x="2708581" y="2303099"/>
                  </a:lnTo>
                  <a:close/>
                </a:path>
                <a:path w="3122929" h="3613150" extrusionOk="0">
                  <a:moveTo>
                    <a:pt x="887109" y="2130249"/>
                  </a:moveTo>
                  <a:lnTo>
                    <a:pt x="885348" y="2130094"/>
                  </a:lnTo>
                  <a:lnTo>
                    <a:pt x="882520" y="2142594"/>
                  </a:lnTo>
                  <a:lnTo>
                    <a:pt x="887713" y="2143051"/>
                  </a:lnTo>
                  <a:lnTo>
                    <a:pt x="887109" y="2130249"/>
                  </a:lnTo>
                  <a:close/>
                </a:path>
                <a:path w="3122929" h="3613150" extrusionOk="0">
                  <a:moveTo>
                    <a:pt x="2004405" y="2228455"/>
                  </a:moveTo>
                  <a:lnTo>
                    <a:pt x="890044" y="2130507"/>
                  </a:lnTo>
                  <a:lnTo>
                    <a:pt x="887713" y="2143051"/>
                  </a:lnTo>
                  <a:lnTo>
                    <a:pt x="2006270" y="2241368"/>
                  </a:lnTo>
                  <a:lnTo>
                    <a:pt x="2004405" y="2228455"/>
                  </a:lnTo>
                  <a:close/>
                </a:path>
                <a:path w="3122929" h="3613150" extrusionOk="0">
                  <a:moveTo>
                    <a:pt x="2599467" y="2280759"/>
                  </a:moveTo>
                  <a:lnTo>
                    <a:pt x="2586598" y="2279628"/>
                  </a:lnTo>
                  <a:lnTo>
                    <a:pt x="2591582" y="2292815"/>
                  </a:lnTo>
                  <a:lnTo>
                    <a:pt x="2599467" y="2280759"/>
                  </a:lnTo>
                  <a:close/>
                </a:path>
                <a:path w="3122929" h="3613150" extrusionOk="0">
                  <a:moveTo>
                    <a:pt x="2680386" y="2287871"/>
                  </a:moveTo>
                  <a:lnTo>
                    <a:pt x="2599467" y="2280759"/>
                  </a:lnTo>
                  <a:lnTo>
                    <a:pt x="2601651" y="2293700"/>
                  </a:lnTo>
                  <a:lnTo>
                    <a:pt x="2684422" y="2300975"/>
                  </a:lnTo>
                  <a:lnTo>
                    <a:pt x="2680386" y="2287871"/>
                  </a:lnTo>
                  <a:close/>
                </a:path>
                <a:path w="3122929" h="3613150" extrusionOk="0">
                  <a:moveTo>
                    <a:pt x="1972054" y="2212863"/>
                  </a:moveTo>
                  <a:lnTo>
                    <a:pt x="918538" y="2120262"/>
                  </a:lnTo>
                  <a:lnTo>
                    <a:pt x="911399" y="2132384"/>
                  </a:lnTo>
                  <a:lnTo>
                    <a:pt x="1971890" y="2225597"/>
                  </a:lnTo>
                  <a:lnTo>
                    <a:pt x="1972054" y="2212863"/>
                  </a:lnTo>
                  <a:close/>
                </a:path>
                <a:path w="3122929" h="3613150" extrusionOk="0">
                  <a:moveTo>
                    <a:pt x="2673822" y="2274545"/>
                  </a:moveTo>
                  <a:lnTo>
                    <a:pt x="2573440" y="2265722"/>
                  </a:lnTo>
                  <a:lnTo>
                    <a:pt x="2575128" y="2278620"/>
                  </a:lnTo>
                  <a:lnTo>
                    <a:pt x="2673568" y="2287272"/>
                  </a:lnTo>
                  <a:lnTo>
                    <a:pt x="2673822" y="2274545"/>
                  </a:lnTo>
                  <a:close/>
                </a:path>
                <a:path w="3122929" h="3613150" extrusionOk="0">
                  <a:moveTo>
                    <a:pt x="1934738" y="2196834"/>
                  </a:moveTo>
                  <a:lnTo>
                    <a:pt x="954945" y="2110713"/>
                  </a:lnTo>
                  <a:lnTo>
                    <a:pt x="951304" y="2123142"/>
                  </a:lnTo>
                  <a:lnTo>
                    <a:pt x="1938367" y="2209902"/>
                  </a:lnTo>
                  <a:lnTo>
                    <a:pt x="1934738" y="2196834"/>
                  </a:lnTo>
                  <a:close/>
                </a:path>
                <a:path w="3122929" h="3613150" extrusionOk="0">
                  <a:moveTo>
                    <a:pt x="2647299" y="2259465"/>
                  </a:moveTo>
                  <a:lnTo>
                    <a:pt x="2543395" y="2250332"/>
                  </a:lnTo>
                  <a:lnTo>
                    <a:pt x="2545715" y="2263285"/>
                  </a:lnTo>
                  <a:lnTo>
                    <a:pt x="2648670" y="2272335"/>
                  </a:lnTo>
                  <a:lnTo>
                    <a:pt x="2647299" y="2259465"/>
                  </a:lnTo>
                  <a:close/>
                </a:path>
                <a:path w="3122929" h="3613150" extrusionOk="0">
                  <a:moveTo>
                    <a:pt x="1890875" y="2180229"/>
                  </a:moveTo>
                  <a:lnTo>
                    <a:pt x="1002467" y="2102141"/>
                  </a:lnTo>
                  <a:lnTo>
                    <a:pt x="997211" y="2114428"/>
                  </a:lnTo>
                  <a:lnTo>
                    <a:pt x="1895407" y="2193377"/>
                  </a:lnTo>
                  <a:lnTo>
                    <a:pt x="1890875" y="2180229"/>
                  </a:lnTo>
                  <a:close/>
                </a:path>
                <a:path w="3122929" h="3613150" extrusionOk="0">
                  <a:moveTo>
                    <a:pt x="2634728" y="2245611"/>
                  </a:moveTo>
                  <a:lnTo>
                    <a:pt x="2522335" y="2235732"/>
                  </a:lnTo>
                  <a:lnTo>
                    <a:pt x="2524204" y="2248646"/>
                  </a:lnTo>
                  <a:lnTo>
                    <a:pt x="2634249" y="2258318"/>
                  </a:lnTo>
                  <a:lnTo>
                    <a:pt x="2634728" y="2245611"/>
                  </a:lnTo>
                  <a:close/>
                </a:path>
                <a:path w="3122929" h="3613150" extrusionOk="0">
                  <a:moveTo>
                    <a:pt x="1836174" y="2162672"/>
                  </a:moveTo>
                  <a:lnTo>
                    <a:pt x="1052493" y="2093790"/>
                  </a:lnTo>
                  <a:lnTo>
                    <a:pt x="1046368" y="2106000"/>
                  </a:lnTo>
                  <a:lnTo>
                    <a:pt x="1835875" y="2175395"/>
                  </a:lnTo>
                  <a:lnTo>
                    <a:pt x="1836174" y="2162672"/>
                  </a:lnTo>
                  <a:close/>
                </a:path>
                <a:path w="3122929" h="3613150" extrusionOk="0">
                  <a:moveTo>
                    <a:pt x="2602470" y="2230027"/>
                  </a:moveTo>
                  <a:lnTo>
                    <a:pt x="2503263" y="2221307"/>
                  </a:lnTo>
                  <a:lnTo>
                    <a:pt x="2503008" y="2234034"/>
                  </a:lnTo>
                  <a:lnTo>
                    <a:pt x="2605377" y="2243031"/>
                  </a:lnTo>
                  <a:lnTo>
                    <a:pt x="2602470" y="2230027"/>
                  </a:lnTo>
                  <a:close/>
                </a:path>
                <a:path w="3122929" h="3613150" extrusionOk="0">
                  <a:moveTo>
                    <a:pt x="1793936" y="2146211"/>
                  </a:moveTo>
                  <a:lnTo>
                    <a:pt x="1134298" y="2088231"/>
                  </a:lnTo>
                  <a:lnTo>
                    <a:pt x="1131877" y="2100767"/>
                  </a:lnTo>
                  <a:lnTo>
                    <a:pt x="1794269" y="2158989"/>
                  </a:lnTo>
                  <a:lnTo>
                    <a:pt x="1793936" y="2146211"/>
                  </a:lnTo>
                  <a:close/>
                </a:path>
                <a:path w="3122929" h="3613150" extrusionOk="0">
                  <a:moveTo>
                    <a:pt x="2586784" y="2215899"/>
                  </a:moveTo>
                  <a:lnTo>
                    <a:pt x="2475836" y="2206147"/>
                  </a:lnTo>
                  <a:lnTo>
                    <a:pt x="2475988" y="2218910"/>
                  </a:lnTo>
                  <a:lnTo>
                    <a:pt x="2588517" y="2228801"/>
                  </a:lnTo>
                  <a:lnTo>
                    <a:pt x="2586784" y="2215899"/>
                  </a:lnTo>
                  <a:close/>
                </a:path>
                <a:path w="3122929" h="3613150" extrusionOk="0">
                  <a:moveTo>
                    <a:pt x="1200624" y="2081312"/>
                  </a:moveTo>
                  <a:lnTo>
                    <a:pt x="1192837" y="2080627"/>
                  </a:lnTo>
                  <a:lnTo>
                    <a:pt x="1184532" y="2092646"/>
                  </a:lnTo>
                  <a:lnTo>
                    <a:pt x="1206096" y="2094542"/>
                  </a:lnTo>
                  <a:lnTo>
                    <a:pt x="1200624" y="2081312"/>
                  </a:lnTo>
                  <a:close/>
                </a:path>
                <a:path w="3122929" h="3613150" extrusionOk="0">
                  <a:moveTo>
                    <a:pt x="1220439" y="2083054"/>
                  </a:moveTo>
                  <a:lnTo>
                    <a:pt x="1208066" y="2081966"/>
                  </a:lnTo>
                  <a:lnTo>
                    <a:pt x="1206096" y="2094542"/>
                  </a:lnTo>
                  <a:lnTo>
                    <a:pt x="1224384" y="2096149"/>
                  </a:lnTo>
                  <a:lnTo>
                    <a:pt x="1220439" y="2083054"/>
                  </a:lnTo>
                  <a:close/>
                </a:path>
                <a:path w="3122929" h="3613150" extrusionOk="0">
                  <a:moveTo>
                    <a:pt x="1665406" y="2122164"/>
                  </a:moveTo>
                  <a:lnTo>
                    <a:pt x="1226896" y="2083621"/>
                  </a:lnTo>
                  <a:lnTo>
                    <a:pt x="1224384" y="2096149"/>
                  </a:lnTo>
                  <a:lnTo>
                    <a:pt x="1669938" y="2135312"/>
                  </a:lnTo>
                  <a:lnTo>
                    <a:pt x="1665406" y="2122164"/>
                  </a:lnTo>
                  <a:close/>
                </a:path>
                <a:path w="3122929" h="3613150" extrusionOk="0">
                  <a:moveTo>
                    <a:pt x="1696202" y="2124871"/>
                  </a:moveTo>
                  <a:lnTo>
                    <a:pt x="1680397" y="2123482"/>
                  </a:lnTo>
                  <a:lnTo>
                    <a:pt x="1677028" y="2135935"/>
                  </a:lnTo>
                  <a:lnTo>
                    <a:pt x="1698567" y="2137828"/>
                  </a:lnTo>
                  <a:lnTo>
                    <a:pt x="1696202" y="2124871"/>
                  </a:lnTo>
                  <a:close/>
                </a:path>
                <a:path w="3122929" h="3613150" extrusionOk="0">
                  <a:moveTo>
                    <a:pt x="1705775" y="2125713"/>
                  </a:moveTo>
                  <a:lnTo>
                    <a:pt x="1698567" y="2137828"/>
                  </a:lnTo>
                  <a:lnTo>
                    <a:pt x="1713694" y="2139158"/>
                  </a:lnTo>
                  <a:lnTo>
                    <a:pt x="1705775" y="2125713"/>
                  </a:lnTo>
                  <a:close/>
                </a:path>
                <a:path w="3122929" h="3613150" extrusionOk="0">
                  <a:moveTo>
                    <a:pt x="2557687" y="2200593"/>
                  </a:moveTo>
                  <a:lnTo>
                    <a:pt x="2459969" y="2192004"/>
                  </a:lnTo>
                  <a:lnTo>
                    <a:pt x="2463825" y="2205092"/>
                  </a:lnTo>
                  <a:lnTo>
                    <a:pt x="2557523" y="2213327"/>
                  </a:lnTo>
                  <a:lnTo>
                    <a:pt x="2557687" y="2200593"/>
                  </a:lnTo>
                  <a:close/>
                </a:path>
                <a:path w="3122929" h="3613150" extrusionOk="0">
                  <a:moveTo>
                    <a:pt x="1658452" y="2108804"/>
                  </a:moveTo>
                  <a:lnTo>
                    <a:pt x="1268874" y="2074562"/>
                  </a:lnTo>
                  <a:lnTo>
                    <a:pt x="1265189" y="2086987"/>
                  </a:lnTo>
                  <a:lnTo>
                    <a:pt x="1658294" y="2121539"/>
                  </a:lnTo>
                  <a:lnTo>
                    <a:pt x="1658452" y="2108804"/>
                  </a:lnTo>
                  <a:close/>
                </a:path>
                <a:path w="3122929" h="3613150" extrusionOk="0">
                  <a:moveTo>
                    <a:pt x="2545342" y="2186759"/>
                  </a:moveTo>
                  <a:lnTo>
                    <a:pt x="2459275" y="2179194"/>
                  </a:lnTo>
                  <a:lnTo>
                    <a:pt x="2457937" y="2191825"/>
                  </a:lnTo>
                  <a:lnTo>
                    <a:pt x="2547165" y="2199668"/>
                  </a:lnTo>
                  <a:lnTo>
                    <a:pt x="2545342" y="2186759"/>
                  </a:lnTo>
                  <a:close/>
                </a:path>
                <a:path w="3122929" h="3613150" extrusionOk="0">
                  <a:moveTo>
                    <a:pt x="1653857" y="2095651"/>
                  </a:moveTo>
                  <a:lnTo>
                    <a:pt x="1272651" y="2062145"/>
                  </a:lnTo>
                  <a:lnTo>
                    <a:pt x="1270590" y="2074713"/>
                  </a:lnTo>
                  <a:lnTo>
                    <a:pt x="1656202" y="2108607"/>
                  </a:lnTo>
                  <a:lnTo>
                    <a:pt x="1653857" y="2095651"/>
                  </a:lnTo>
                  <a:close/>
                </a:path>
                <a:path w="3122929" h="3613150" extrusionOk="0">
                  <a:moveTo>
                    <a:pt x="2464948" y="2166943"/>
                  </a:moveTo>
                  <a:lnTo>
                    <a:pt x="2443950" y="2165098"/>
                  </a:lnTo>
                  <a:lnTo>
                    <a:pt x="2445277" y="2177963"/>
                  </a:lnTo>
                  <a:lnTo>
                    <a:pt x="2452186" y="2178571"/>
                  </a:lnTo>
                  <a:lnTo>
                    <a:pt x="2464948" y="2166943"/>
                  </a:lnTo>
                  <a:close/>
                </a:path>
                <a:path w="3122929" h="3613150" extrusionOk="0">
                  <a:moveTo>
                    <a:pt x="2464948" y="2166943"/>
                  </a:moveTo>
                  <a:lnTo>
                    <a:pt x="2452186" y="2178571"/>
                  </a:lnTo>
                  <a:lnTo>
                    <a:pt x="2452457" y="2178594"/>
                  </a:lnTo>
                  <a:lnTo>
                    <a:pt x="2464948" y="2166943"/>
                  </a:lnTo>
                  <a:close/>
                </a:path>
                <a:path w="3122929" h="3613150" extrusionOk="0">
                  <a:moveTo>
                    <a:pt x="2509833" y="2170889"/>
                  </a:moveTo>
                  <a:lnTo>
                    <a:pt x="2464948" y="2166943"/>
                  </a:lnTo>
                  <a:lnTo>
                    <a:pt x="2452457" y="2178594"/>
                  </a:lnTo>
                  <a:lnTo>
                    <a:pt x="2511340" y="2183770"/>
                  </a:lnTo>
                  <a:lnTo>
                    <a:pt x="2509833" y="2170889"/>
                  </a:lnTo>
                  <a:close/>
                </a:path>
                <a:path w="3122929" h="3613150" extrusionOk="0">
                  <a:moveTo>
                    <a:pt x="1661146" y="2070794"/>
                  </a:moveTo>
                  <a:lnTo>
                    <a:pt x="1269045" y="2036330"/>
                  </a:lnTo>
                  <a:lnTo>
                    <a:pt x="1267701" y="2048961"/>
                  </a:lnTo>
                  <a:lnTo>
                    <a:pt x="1268743" y="2061801"/>
                  </a:lnTo>
                  <a:lnTo>
                    <a:pt x="1656115" y="2095850"/>
                  </a:lnTo>
                  <a:lnTo>
                    <a:pt x="1658501" y="2083311"/>
                  </a:lnTo>
                  <a:lnTo>
                    <a:pt x="1659835" y="2083428"/>
                  </a:lnTo>
                  <a:lnTo>
                    <a:pt x="1661146" y="2070794"/>
                  </a:lnTo>
                  <a:close/>
                </a:path>
                <a:path w="3122929" h="3613150" extrusionOk="0">
                  <a:moveTo>
                    <a:pt x="2498272" y="2157124"/>
                  </a:moveTo>
                  <a:lnTo>
                    <a:pt x="2428445" y="2150986"/>
                  </a:lnTo>
                  <a:lnTo>
                    <a:pt x="2430449" y="2163911"/>
                  </a:lnTo>
                  <a:lnTo>
                    <a:pt x="2498950" y="2169932"/>
                  </a:lnTo>
                  <a:lnTo>
                    <a:pt x="2498272" y="2157124"/>
                  </a:lnTo>
                  <a:close/>
                </a:path>
                <a:path w="3122929" h="3613150" extrusionOk="0">
                  <a:moveTo>
                    <a:pt x="2477287" y="2142530"/>
                  </a:moveTo>
                  <a:lnTo>
                    <a:pt x="2415559" y="2137104"/>
                  </a:lnTo>
                  <a:lnTo>
                    <a:pt x="2418962" y="2150153"/>
                  </a:lnTo>
                  <a:lnTo>
                    <a:pt x="2477259" y="2155277"/>
                  </a:lnTo>
                  <a:lnTo>
                    <a:pt x="2477287" y="2142530"/>
                  </a:lnTo>
                  <a:close/>
                </a:path>
                <a:path w="3122929" h="3613150" extrusionOk="0">
                  <a:moveTo>
                    <a:pt x="2488182" y="2143488"/>
                  </a:moveTo>
                  <a:lnTo>
                    <a:pt x="2480854" y="2142844"/>
                  </a:lnTo>
                  <a:lnTo>
                    <a:pt x="2477259" y="2155277"/>
                  </a:lnTo>
                  <a:lnTo>
                    <a:pt x="2493594" y="2156712"/>
                  </a:lnTo>
                  <a:lnTo>
                    <a:pt x="2488182" y="2143488"/>
                  </a:lnTo>
                  <a:close/>
                </a:path>
                <a:path w="3122929" h="3613150" extrusionOk="0">
                  <a:moveTo>
                    <a:pt x="1662883" y="2058198"/>
                  </a:moveTo>
                  <a:lnTo>
                    <a:pt x="1272374" y="2023874"/>
                  </a:lnTo>
                  <a:lnTo>
                    <a:pt x="1271353" y="2036533"/>
                  </a:lnTo>
                  <a:lnTo>
                    <a:pt x="1661048" y="2070786"/>
                  </a:lnTo>
                  <a:lnTo>
                    <a:pt x="1662883" y="2058198"/>
                  </a:lnTo>
                  <a:close/>
                </a:path>
                <a:path w="3122929" h="3613150" extrusionOk="0">
                  <a:moveTo>
                    <a:pt x="2471355" y="2129260"/>
                  </a:moveTo>
                  <a:lnTo>
                    <a:pt x="2407730" y="2123667"/>
                  </a:lnTo>
                  <a:lnTo>
                    <a:pt x="2409011" y="2136529"/>
                  </a:lnTo>
                  <a:lnTo>
                    <a:pt x="2474397" y="2142276"/>
                  </a:lnTo>
                  <a:lnTo>
                    <a:pt x="2471355" y="2129260"/>
                  </a:lnTo>
                  <a:close/>
                </a:path>
                <a:path w="3122929" h="3613150" extrusionOk="0">
                  <a:moveTo>
                    <a:pt x="1660337" y="2045225"/>
                  </a:moveTo>
                  <a:lnTo>
                    <a:pt x="1276512" y="2011488"/>
                  </a:lnTo>
                  <a:lnTo>
                    <a:pt x="1273413" y="2023965"/>
                  </a:lnTo>
                  <a:lnTo>
                    <a:pt x="1661528" y="2058079"/>
                  </a:lnTo>
                  <a:lnTo>
                    <a:pt x="1660337" y="2045225"/>
                  </a:lnTo>
                  <a:close/>
                </a:path>
                <a:path w="3122929" h="3613150" extrusionOk="0">
                  <a:moveTo>
                    <a:pt x="2464609" y="2115918"/>
                  </a:moveTo>
                  <a:lnTo>
                    <a:pt x="2398411" y="2110099"/>
                  </a:lnTo>
                  <a:lnTo>
                    <a:pt x="2398744" y="2122877"/>
                  </a:lnTo>
                  <a:lnTo>
                    <a:pt x="2467381" y="2128910"/>
                  </a:lnTo>
                  <a:lnTo>
                    <a:pt x="2464609" y="2115918"/>
                  </a:lnTo>
                  <a:close/>
                </a:path>
                <a:path w="3122929" h="3613150" extrusionOk="0">
                  <a:moveTo>
                    <a:pt x="1659417" y="2032395"/>
                  </a:moveTo>
                  <a:lnTo>
                    <a:pt x="1273560" y="1998480"/>
                  </a:lnTo>
                  <a:lnTo>
                    <a:pt x="1275247" y="2011377"/>
                  </a:lnTo>
                  <a:lnTo>
                    <a:pt x="1655505" y="2044801"/>
                  </a:lnTo>
                  <a:lnTo>
                    <a:pt x="1659417" y="2032395"/>
                  </a:lnTo>
                  <a:close/>
                </a:path>
                <a:path w="3122929" h="3613150" extrusionOk="0">
                  <a:moveTo>
                    <a:pt x="2449014" y="2101798"/>
                  </a:moveTo>
                  <a:lnTo>
                    <a:pt x="2393246" y="2096896"/>
                  </a:lnTo>
                  <a:lnTo>
                    <a:pt x="2394166" y="2109726"/>
                  </a:lnTo>
                  <a:lnTo>
                    <a:pt x="2448444" y="2114497"/>
                  </a:lnTo>
                  <a:lnTo>
                    <a:pt x="2449014" y="2101798"/>
                  </a:lnTo>
                  <a:close/>
                </a:path>
                <a:path w="3122929" h="3613150" extrusionOk="0">
                  <a:moveTo>
                    <a:pt x="1660123" y="2019708"/>
                  </a:moveTo>
                  <a:lnTo>
                    <a:pt x="1274581" y="1985821"/>
                  </a:lnTo>
                  <a:lnTo>
                    <a:pt x="1272566" y="1998393"/>
                  </a:lnTo>
                  <a:lnTo>
                    <a:pt x="1660275" y="2032471"/>
                  </a:lnTo>
                  <a:lnTo>
                    <a:pt x="1660123" y="2019708"/>
                  </a:lnTo>
                  <a:close/>
                </a:path>
                <a:path w="3122929" h="3613150" extrusionOk="0">
                  <a:moveTo>
                    <a:pt x="2443668" y="2088579"/>
                  </a:moveTo>
                  <a:lnTo>
                    <a:pt x="2386366" y="2083543"/>
                  </a:lnTo>
                  <a:lnTo>
                    <a:pt x="2385254" y="2096194"/>
                  </a:lnTo>
                  <a:lnTo>
                    <a:pt x="2444137" y="2101369"/>
                  </a:lnTo>
                  <a:lnTo>
                    <a:pt x="2443668" y="2088579"/>
                  </a:lnTo>
                  <a:close/>
                </a:path>
                <a:path w="3122929" h="3613150" extrusionOk="0">
                  <a:moveTo>
                    <a:pt x="1666789" y="2007545"/>
                  </a:moveTo>
                  <a:lnTo>
                    <a:pt x="1278583" y="1973424"/>
                  </a:lnTo>
                  <a:lnTo>
                    <a:pt x="1276884" y="1986023"/>
                  </a:lnTo>
                  <a:lnTo>
                    <a:pt x="1664860" y="2020125"/>
                  </a:lnTo>
                  <a:lnTo>
                    <a:pt x="1666789" y="2007545"/>
                  </a:lnTo>
                  <a:close/>
                </a:path>
                <a:path w="3122929" h="3613150" extrusionOk="0">
                  <a:moveTo>
                    <a:pt x="2441258" y="2075618"/>
                  </a:moveTo>
                  <a:lnTo>
                    <a:pt x="2377318" y="2069998"/>
                  </a:lnTo>
                  <a:lnTo>
                    <a:pt x="2377921" y="2082800"/>
                  </a:lnTo>
                  <a:lnTo>
                    <a:pt x="2441907" y="2088424"/>
                  </a:lnTo>
                  <a:lnTo>
                    <a:pt x="2441258" y="2075618"/>
                  </a:lnTo>
                  <a:close/>
                </a:path>
                <a:path w="3122929" h="3613150" extrusionOk="0">
                  <a:moveTo>
                    <a:pt x="1663972" y="1994549"/>
                  </a:moveTo>
                  <a:lnTo>
                    <a:pt x="1283805" y="1961133"/>
                  </a:lnTo>
                  <a:lnTo>
                    <a:pt x="1279803" y="1973531"/>
                  </a:lnTo>
                  <a:lnTo>
                    <a:pt x="1665642" y="2007445"/>
                  </a:lnTo>
                  <a:lnTo>
                    <a:pt x="1663972" y="1994549"/>
                  </a:lnTo>
                  <a:close/>
                </a:path>
                <a:path w="3122929" h="3613150" extrusionOk="0">
                  <a:moveTo>
                    <a:pt x="2425437" y="2061479"/>
                  </a:moveTo>
                  <a:lnTo>
                    <a:pt x="2375901" y="2057125"/>
                  </a:lnTo>
                  <a:lnTo>
                    <a:pt x="2378266" y="2070082"/>
                  </a:lnTo>
                  <a:lnTo>
                    <a:pt x="2429698" y="2074602"/>
                  </a:lnTo>
                  <a:lnTo>
                    <a:pt x="2425437" y="2061479"/>
                  </a:lnTo>
                  <a:close/>
                </a:path>
                <a:path w="3122929" h="3613150" extrusionOk="0">
                  <a:moveTo>
                    <a:pt x="1674906" y="1931765"/>
                  </a:moveTo>
                  <a:lnTo>
                    <a:pt x="1280830" y="1897127"/>
                  </a:lnTo>
                  <a:lnTo>
                    <a:pt x="1275270" y="1960383"/>
                  </a:lnTo>
                  <a:lnTo>
                    <a:pt x="1669346" y="1995021"/>
                  </a:lnTo>
                  <a:lnTo>
                    <a:pt x="1674906" y="1931765"/>
                  </a:lnTo>
                  <a:close/>
                </a:path>
                <a:path w="3122929" h="3613150" extrusionOk="0">
                  <a:moveTo>
                    <a:pt x="2425555" y="2048740"/>
                  </a:moveTo>
                  <a:lnTo>
                    <a:pt x="2370420" y="2043894"/>
                  </a:lnTo>
                  <a:lnTo>
                    <a:pt x="2370888" y="2056684"/>
                  </a:lnTo>
                  <a:lnTo>
                    <a:pt x="2424579" y="2061403"/>
                  </a:lnTo>
                  <a:lnTo>
                    <a:pt x="2425555" y="2048740"/>
                  </a:lnTo>
                  <a:close/>
                </a:path>
                <a:path w="3122929" h="3613150" extrusionOk="0">
                  <a:moveTo>
                    <a:pt x="2423145" y="2035780"/>
                  </a:moveTo>
                  <a:lnTo>
                    <a:pt x="2366294" y="2030782"/>
                  </a:lnTo>
                  <a:lnTo>
                    <a:pt x="2369698" y="2043831"/>
                  </a:lnTo>
                  <a:lnTo>
                    <a:pt x="2424291" y="2048629"/>
                  </a:lnTo>
                  <a:lnTo>
                    <a:pt x="2423145" y="2035780"/>
                  </a:lnTo>
                  <a:close/>
                </a:path>
                <a:path w="3122929" h="3613150" extrusionOk="0">
                  <a:moveTo>
                    <a:pt x="2419155" y="2022680"/>
                  </a:moveTo>
                  <a:lnTo>
                    <a:pt x="2360271" y="2017504"/>
                  </a:lnTo>
                  <a:lnTo>
                    <a:pt x="2361191" y="2030334"/>
                  </a:lnTo>
                  <a:lnTo>
                    <a:pt x="2420030" y="2035506"/>
                  </a:lnTo>
                  <a:lnTo>
                    <a:pt x="2419155" y="2022680"/>
                  </a:lnTo>
                  <a:close/>
                </a:path>
                <a:path w="3122929" h="3613150" extrusionOk="0">
                  <a:moveTo>
                    <a:pt x="2410287" y="2009151"/>
                  </a:moveTo>
                  <a:lnTo>
                    <a:pt x="2364364" y="2005115"/>
                  </a:lnTo>
                  <a:lnTo>
                    <a:pt x="2360678" y="2017540"/>
                  </a:lnTo>
                  <a:lnTo>
                    <a:pt x="2407098" y="2021620"/>
                  </a:lnTo>
                  <a:lnTo>
                    <a:pt x="2410287" y="2009151"/>
                  </a:lnTo>
                  <a:close/>
                </a:path>
                <a:path w="3122929" h="3613150" extrusionOk="0">
                  <a:moveTo>
                    <a:pt x="2409051" y="1996294"/>
                  </a:moveTo>
                  <a:lnTo>
                    <a:pt x="2361773" y="1992138"/>
                  </a:lnTo>
                  <a:lnTo>
                    <a:pt x="2361790" y="2004889"/>
                  </a:lnTo>
                  <a:lnTo>
                    <a:pt x="2410197" y="2009143"/>
                  </a:lnTo>
                  <a:lnTo>
                    <a:pt x="2409051" y="1996294"/>
                  </a:lnTo>
                  <a:close/>
                </a:path>
                <a:path w="3122929" h="3613150" extrusionOk="0">
                  <a:moveTo>
                    <a:pt x="76599" y="1778531"/>
                  </a:moveTo>
                  <a:lnTo>
                    <a:pt x="35462" y="1774915"/>
                  </a:lnTo>
                  <a:lnTo>
                    <a:pt x="38645" y="1787944"/>
                  </a:lnTo>
                  <a:lnTo>
                    <a:pt x="73519" y="1791009"/>
                  </a:lnTo>
                  <a:lnTo>
                    <a:pt x="76599" y="1778531"/>
                  </a:lnTo>
                  <a:close/>
                </a:path>
                <a:path w="3122929" h="3613150" extrusionOk="0">
                  <a:moveTo>
                    <a:pt x="95461" y="1780189"/>
                  </a:moveTo>
                  <a:lnTo>
                    <a:pt x="79006" y="1778742"/>
                  </a:lnTo>
                  <a:lnTo>
                    <a:pt x="82888" y="1791832"/>
                  </a:lnTo>
                  <a:lnTo>
                    <a:pt x="88754" y="1792348"/>
                  </a:lnTo>
                  <a:lnTo>
                    <a:pt x="95461" y="1780189"/>
                  </a:lnTo>
                  <a:close/>
                </a:path>
                <a:path w="3122929" h="3613150" extrusionOk="0">
                  <a:moveTo>
                    <a:pt x="121326" y="1782462"/>
                  </a:moveTo>
                  <a:lnTo>
                    <a:pt x="96035" y="1780239"/>
                  </a:lnTo>
                  <a:lnTo>
                    <a:pt x="96142" y="1792997"/>
                  </a:lnTo>
                  <a:lnTo>
                    <a:pt x="120214" y="1795113"/>
                  </a:lnTo>
                  <a:lnTo>
                    <a:pt x="121326" y="1782462"/>
                  </a:lnTo>
                  <a:close/>
                </a:path>
                <a:path w="3122929" h="3613150" extrusionOk="0">
                  <a:moveTo>
                    <a:pt x="262001" y="1794827"/>
                  </a:moveTo>
                  <a:lnTo>
                    <a:pt x="121326" y="1782462"/>
                  </a:lnTo>
                  <a:lnTo>
                    <a:pt x="124482" y="1795488"/>
                  </a:lnTo>
                  <a:lnTo>
                    <a:pt x="258929" y="1807306"/>
                  </a:lnTo>
                  <a:lnTo>
                    <a:pt x="262001" y="1794827"/>
                  </a:lnTo>
                  <a:close/>
                </a:path>
                <a:path w="3122929" h="3613150" extrusionOk="0">
                  <a:moveTo>
                    <a:pt x="280862" y="1796485"/>
                  </a:moveTo>
                  <a:lnTo>
                    <a:pt x="269420" y="1795479"/>
                  </a:lnTo>
                  <a:lnTo>
                    <a:pt x="274164" y="1808645"/>
                  </a:lnTo>
                  <a:lnTo>
                    <a:pt x="280862" y="1796485"/>
                  </a:lnTo>
                  <a:close/>
                </a:path>
                <a:path w="3122929" h="3613150" extrusionOk="0">
                  <a:moveTo>
                    <a:pt x="306728" y="1798758"/>
                  </a:moveTo>
                  <a:lnTo>
                    <a:pt x="281436" y="1796535"/>
                  </a:lnTo>
                  <a:lnTo>
                    <a:pt x="280730" y="1809222"/>
                  </a:lnTo>
                  <a:lnTo>
                    <a:pt x="305616" y="1811409"/>
                  </a:lnTo>
                  <a:lnTo>
                    <a:pt x="306728" y="1798758"/>
                  </a:lnTo>
                  <a:close/>
                </a:path>
                <a:path w="3122929" h="3613150" extrusionOk="0">
                  <a:moveTo>
                    <a:pt x="447415" y="1811124"/>
                  </a:moveTo>
                  <a:lnTo>
                    <a:pt x="306728" y="1798758"/>
                  </a:lnTo>
                  <a:lnTo>
                    <a:pt x="309883" y="1811784"/>
                  </a:lnTo>
                  <a:lnTo>
                    <a:pt x="444317" y="1823601"/>
                  </a:lnTo>
                  <a:lnTo>
                    <a:pt x="447415" y="1811124"/>
                  </a:lnTo>
                  <a:close/>
                </a:path>
                <a:path w="3122929" h="3613150" extrusionOk="0">
                  <a:moveTo>
                    <a:pt x="466245" y="1812779"/>
                  </a:moveTo>
                  <a:lnTo>
                    <a:pt x="454821" y="1811775"/>
                  </a:lnTo>
                  <a:lnTo>
                    <a:pt x="459579" y="1824942"/>
                  </a:lnTo>
                  <a:lnTo>
                    <a:pt x="466245" y="1812779"/>
                  </a:lnTo>
                  <a:close/>
                </a:path>
                <a:path w="3122929" h="3613150" extrusionOk="0">
                  <a:moveTo>
                    <a:pt x="492120" y="1815053"/>
                  </a:moveTo>
                  <a:lnTo>
                    <a:pt x="466832" y="1812831"/>
                  </a:lnTo>
                  <a:lnTo>
                    <a:pt x="466127" y="1825518"/>
                  </a:lnTo>
                  <a:lnTo>
                    <a:pt x="491008" y="1827705"/>
                  </a:lnTo>
                  <a:lnTo>
                    <a:pt x="492120" y="1815053"/>
                  </a:lnTo>
                  <a:close/>
                </a:path>
                <a:path w="3122929" h="3613150" extrusionOk="0">
                  <a:moveTo>
                    <a:pt x="632826" y="1827421"/>
                  </a:moveTo>
                  <a:lnTo>
                    <a:pt x="492120" y="1815053"/>
                  </a:lnTo>
                  <a:lnTo>
                    <a:pt x="495298" y="1828082"/>
                  </a:lnTo>
                  <a:lnTo>
                    <a:pt x="629727" y="1839898"/>
                  </a:lnTo>
                  <a:lnTo>
                    <a:pt x="632826" y="1827421"/>
                  </a:lnTo>
                  <a:close/>
                </a:path>
                <a:path w="3122929" h="3613150" extrusionOk="0">
                  <a:moveTo>
                    <a:pt x="651656" y="1829076"/>
                  </a:moveTo>
                  <a:lnTo>
                    <a:pt x="640231" y="1828072"/>
                  </a:lnTo>
                  <a:lnTo>
                    <a:pt x="644989" y="1841239"/>
                  </a:lnTo>
                  <a:lnTo>
                    <a:pt x="651656" y="1829076"/>
                  </a:lnTo>
                  <a:close/>
                </a:path>
                <a:path w="3122929" h="3613150" extrusionOk="0">
                  <a:moveTo>
                    <a:pt x="677485" y="1831346"/>
                  </a:moveTo>
                  <a:lnTo>
                    <a:pt x="652198" y="1829124"/>
                  </a:lnTo>
                  <a:lnTo>
                    <a:pt x="652350" y="1841886"/>
                  </a:lnTo>
                  <a:lnTo>
                    <a:pt x="676373" y="1843998"/>
                  </a:lnTo>
                  <a:lnTo>
                    <a:pt x="677485" y="1831346"/>
                  </a:lnTo>
                  <a:close/>
                </a:path>
                <a:path w="3122929" h="3613150" extrusionOk="0">
                  <a:moveTo>
                    <a:pt x="818191" y="1843714"/>
                  </a:moveTo>
                  <a:lnTo>
                    <a:pt x="677485" y="1831346"/>
                  </a:lnTo>
                  <a:lnTo>
                    <a:pt x="680663" y="1844375"/>
                  </a:lnTo>
                  <a:lnTo>
                    <a:pt x="815137" y="1856194"/>
                  </a:lnTo>
                  <a:lnTo>
                    <a:pt x="818191" y="1843714"/>
                  </a:lnTo>
                  <a:close/>
                </a:path>
                <a:path w="3122929" h="3613150" extrusionOk="0">
                  <a:moveTo>
                    <a:pt x="837066" y="1845373"/>
                  </a:moveTo>
                  <a:lnTo>
                    <a:pt x="825641" y="1844369"/>
                  </a:lnTo>
                  <a:lnTo>
                    <a:pt x="830355" y="1857532"/>
                  </a:lnTo>
                  <a:lnTo>
                    <a:pt x="837066" y="1845373"/>
                  </a:lnTo>
                  <a:close/>
                </a:path>
                <a:path w="3122929" h="3613150" extrusionOk="0">
                  <a:moveTo>
                    <a:pt x="862895" y="1847643"/>
                  </a:moveTo>
                  <a:lnTo>
                    <a:pt x="837608" y="1845421"/>
                  </a:lnTo>
                  <a:lnTo>
                    <a:pt x="837760" y="1858183"/>
                  </a:lnTo>
                  <a:lnTo>
                    <a:pt x="861783" y="1860294"/>
                  </a:lnTo>
                  <a:lnTo>
                    <a:pt x="862895" y="1847643"/>
                  </a:lnTo>
                  <a:close/>
                </a:path>
                <a:path w="3122929" h="3613150" extrusionOk="0">
                  <a:moveTo>
                    <a:pt x="1003601" y="1860011"/>
                  </a:moveTo>
                  <a:lnTo>
                    <a:pt x="862895" y="1847643"/>
                  </a:lnTo>
                  <a:lnTo>
                    <a:pt x="866073" y="1860672"/>
                  </a:lnTo>
                  <a:lnTo>
                    <a:pt x="1000547" y="1872491"/>
                  </a:lnTo>
                  <a:lnTo>
                    <a:pt x="1003601" y="1860011"/>
                  </a:lnTo>
                  <a:close/>
                </a:path>
                <a:path w="3122929" h="3613150" extrusionOk="0">
                  <a:moveTo>
                    <a:pt x="1022476" y="1861670"/>
                  </a:moveTo>
                  <a:lnTo>
                    <a:pt x="1011007" y="1860662"/>
                  </a:lnTo>
                  <a:lnTo>
                    <a:pt x="1015765" y="1873829"/>
                  </a:lnTo>
                  <a:lnTo>
                    <a:pt x="1022476" y="1861670"/>
                  </a:lnTo>
                  <a:close/>
                </a:path>
                <a:path w="3122929" h="3613150" extrusionOk="0">
                  <a:moveTo>
                    <a:pt x="1048305" y="1863940"/>
                  </a:moveTo>
                  <a:lnTo>
                    <a:pt x="1023018" y="1861717"/>
                  </a:lnTo>
                  <a:lnTo>
                    <a:pt x="1023125" y="1874476"/>
                  </a:lnTo>
                  <a:lnTo>
                    <a:pt x="1047193" y="1876591"/>
                  </a:lnTo>
                  <a:lnTo>
                    <a:pt x="1048305" y="1863940"/>
                  </a:lnTo>
                  <a:close/>
                </a:path>
                <a:path w="3122929" h="3613150" extrusionOk="0">
                  <a:moveTo>
                    <a:pt x="1188966" y="1876304"/>
                  </a:moveTo>
                  <a:lnTo>
                    <a:pt x="1048305" y="1863940"/>
                  </a:lnTo>
                  <a:lnTo>
                    <a:pt x="1051438" y="1876964"/>
                  </a:lnTo>
                  <a:lnTo>
                    <a:pt x="1185912" y="1888784"/>
                  </a:lnTo>
                  <a:lnTo>
                    <a:pt x="1188966" y="1876304"/>
                  </a:lnTo>
                  <a:close/>
                </a:path>
                <a:path w="3122929" h="3613150" extrusionOk="0">
                  <a:moveTo>
                    <a:pt x="1207886" y="1877967"/>
                  </a:moveTo>
                  <a:lnTo>
                    <a:pt x="1196417" y="1876959"/>
                  </a:lnTo>
                  <a:lnTo>
                    <a:pt x="1201175" y="1890126"/>
                  </a:lnTo>
                  <a:lnTo>
                    <a:pt x="1207886" y="1877967"/>
                  </a:lnTo>
                  <a:close/>
                </a:path>
                <a:path w="3122929" h="3613150" extrusionOk="0">
                  <a:moveTo>
                    <a:pt x="1696880" y="1920948"/>
                  </a:moveTo>
                  <a:lnTo>
                    <a:pt x="1208428" y="1878014"/>
                  </a:lnTo>
                  <a:lnTo>
                    <a:pt x="1208536" y="1890773"/>
                  </a:lnTo>
                  <a:lnTo>
                    <a:pt x="1691839" y="1933253"/>
                  </a:lnTo>
                  <a:lnTo>
                    <a:pt x="1696880" y="1920948"/>
                  </a:lnTo>
                  <a:close/>
                </a:path>
                <a:path w="3122929" h="3613150" extrusionOk="0">
                  <a:moveTo>
                    <a:pt x="1745197" y="1925194"/>
                  </a:moveTo>
                  <a:lnTo>
                    <a:pt x="1696880" y="1920948"/>
                  </a:lnTo>
                  <a:lnTo>
                    <a:pt x="1697032" y="1933710"/>
                  </a:lnTo>
                  <a:lnTo>
                    <a:pt x="1742098" y="1937671"/>
                  </a:lnTo>
                  <a:lnTo>
                    <a:pt x="1745197" y="1925194"/>
                  </a:lnTo>
                  <a:close/>
                </a:path>
                <a:path w="3122929" h="3613150" extrusionOk="0">
                  <a:moveTo>
                    <a:pt x="1764072" y="1926853"/>
                  </a:moveTo>
                  <a:lnTo>
                    <a:pt x="1752602" y="1925845"/>
                  </a:lnTo>
                  <a:lnTo>
                    <a:pt x="1757361" y="1939013"/>
                  </a:lnTo>
                  <a:lnTo>
                    <a:pt x="1764072" y="1926853"/>
                  </a:lnTo>
                  <a:close/>
                </a:path>
                <a:path w="3122929" h="3613150" extrusionOk="0">
                  <a:moveTo>
                    <a:pt x="1789901" y="1929124"/>
                  </a:moveTo>
                  <a:lnTo>
                    <a:pt x="1764614" y="1926901"/>
                  </a:lnTo>
                  <a:lnTo>
                    <a:pt x="1763908" y="1939588"/>
                  </a:lnTo>
                  <a:lnTo>
                    <a:pt x="1788789" y="1941775"/>
                  </a:lnTo>
                  <a:lnTo>
                    <a:pt x="1789901" y="1929124"/>
                  </a:lnTo>
                  <a:close/>
                </a:path>
                <a:path w="3122929" h="3613150" extrusionOk="0">
                  <a:moveTo>
                    <a:pt x="1930607" y="1941491"/>
                  </a:moveTo>
                  <a:lnTo>
                    <a:pt x="1789901" y="1929124"/>
                  </a:lnTo>
                  <a:lnTo>
                    <a:pt x="1793079" y="1942152"/>
                  </a:lnTo>
                  <a:lnTo>
                    <a:pt x="1927508" y="1953968"/>
                  </a:lnTo>
                  <a:lnTo>
                    <a:pt x="1930607" y="1941491"/>
                  </a:lnTo>
                  <a:close/>
                </a:path>
                <a:path w="3122929" h="3613150" extrusionOk="0">
                  <a:moveTo>
                    <a:pt x="1949482" y="1943150"/>
                  </a:moveTo>
                  <a:lnTo>
                    <a:pt x="1938013" y="1942142"/>
                  </a:lnTo>
                  <a:lnTo>
                    <a:pt x="1942726" y="1955305"/>
                  </a:lnTo>
                  <a:lnTo>
                    <a:pt x="1949482" y="1943150"/>
                  </a:lnTo>
                  <a:close/>
                </a:path>
                <a:path w="3122929" h="3613150" extrusionOk="0">
                  <a:moveTo>
                    <a:pt x="1975312" y="1945421"/>
                  </a:moveTo>
                  <a:lnTo>
                    <a:pt x="1950024" y="1943198"/>
                  </a:lnTo>
                  <a:lnTo>
                    <a:pt x="1949319" y="1955885"/>
                  </a:lnTo>
                  <a:lnTo>
                    <a:pt x="1974199" y="1958072"/>
                  </a:lnTo>
                  <a:lnTo>
                    <a:pt x="1975312" y="1945421"/>
                  </a:lnTo>
                  <a:close/>
                </a:path>
                <a:path w="3122929" h="3613150" extrusionOk="0">
                  <a:moveTo>
                    <a:pt x="2115972" y="1957784"/>
                  </a:moveTo>
                  <a:lnTo>
                    <a:pt x="1975312" y="1945421"/>
                  </a:lnTo>
                  <a:lnTo>
                    <a:pt x="1978489" y="1958449"/>
                  </a:lnTo>
                  <a:lnTo>
                    <a:pt x="2112919" y="1970265"/>
                  </a:lnTo>
                  <a:lnTo>
                    <a:pt x="2115972" y="1957784"/>
                  </a:lnTo>
                  <a:close/>
                </a:path>
                <a:path w="3122929" h="3613150" extrusionOk="0">
                  <a:moveTo>
                    <a:pt x="2134847" y="1959443"/>
                  </a:moveTo>
                  <a:lnTo>
                    <a:pt x="2123423" y="1958439"/>
                  </a:lnTo>
                  <a:lnTo>
                    <a:pt x="2128136" y="1971602"/>
                  </a:lnTo>
                  <a:lnTo>
                    <a:pt x="2134847" y="1959443"/>
                  </a:lnTo>
                  <a:close/>
                </a:path>
                <a:path w="3122929" h="3613150" extrusionOk="0">
                  <a:moveTo>
                    <a:pt x="2160722" y="1961718"/>
                  </a:moveTo>
                  <a:lnTo>
                    <a:pt x="2135434" y="1959495"/>
                  </a:lnTo>
                  <a:lnTo>
                    <a:pt x="2134729" y="1972182"/>
                  </a:lnTo>
                  <a:lnTo>
                    <a:pt x="2159610" y="1974369"/>
                  </a:lnTo>
                  <a:lnTo>
                    <a:pt x="2160722" y="1961718"/>
                  </a:lnTo>
                  <a:close/>
                </a:path>
                <a:path w="3122929" h="3613150" extrusionOk="0">
                  <a:moveTo>
                    <a:pt x="2301382" y="1974081"/>
                  </a:moveTo>
                  <a:lnTo>
                    <a:pt x="2160722" y="1961718"/>
                  </a:lnTo>
                  <a:lnTo>
                    <a:pt x="2163854" y="1974742"/>
                  </a:lnTo>
                  <a:lnTo>
                    <a:pt x="2298329" y="1986562"/>
                  </a:lnTo>
                  <a:lnTo>
                    <a:pt x="2301382" y="1974081"/>
                  </a:lnTo>
                  <a:close/>
                </a:path>
                <a:path w="3122929" h="3613150" extrusionOk="0">
                  <a:moveTo>
                    <a:pt x="2320258" y="1975740"/>
                  </a:moveTo>
                  <a:lnTo>
                    <a:pt x="2308788" y="1974732"/>
                  </a:lnTo>
                  <a:lnTo>
                    <a:pt x="2313546" y="1987899"/>
                  </a:lnTo>
                  <a:lnTo>
                    <a:pt x="2320258" y="1975740"/>
                  </a:lnTo>
                  <a:close/>
                </a:path>
                <a:path w="3122929" h="3613150" extrusionOk="0">
                  <a:moveTo>
                    <a:pt x="2346132" y="1978014"/>
                  </a:moveTo>
                  <a:lnTo>
                    <a:pt x="2320845" y="1975792"/>
                  </a:lnTo>
                  <a:lnTo>
                    <a:pt x="2320139" y="1988479"/>
                  </a:lnTo>
                  <a:lnTo>
                    <a:pt x="2345020" y="1990666"/>
                  </a:lnTo>
                  <a:lnTo>
                    <a:pt x="2346132" y="1978014"/>
                  </a:lnTo>
                  <a:close/>
                </a:path>
                <a:path w="3122929" h="3613150" extrusionOk="0">
                  <a:moveTo>
                    <a:pt x="2486341" y="1990338"/>
                  </a:moveTo>
                  <a:lnTo>
                    <a:pt x="2346132" y="1978014"/>
                  </a:lnTo>
                  <a:lnTo>
                    <a:pt x="2349265" y="1991039"/>
                  </a:lnTo>
                  <a:lnTo>
                    <a:pt x="2483242" y="2002815"/>
                  </a:lnTo>
                  <a:lnTo>
                    <a:pt x="2486341" y="1990338"/>
                  </a:lnTo>
                  <a:close/>
                </a:path>
                <a:path w="3122929" h="3613150" extrusionOk="0">
                  <a:moveTo>
                    <a:pt x="2505171" y="1991993"/>
                  </a:moveTo>
                  <a:lnTo>
                    <a:pt x="2488734" y="1990549"/>
                  </a:lnTo>
                  <a:lnTo>
                    <a:pt x="2492635" y="2003640"/>
                  </a:lnTo>
                  <a:lnTo>
                    <a:pt x="2498460" y="2004152"/>
                  </a:lnTo>
                  <a:lnTo>
                    <a:pt x="2505171" y="1991993"/>
                  </a:lnTo>
                  <a:close/>
                </a:path>
                <a:path w="3122929" h="3613150" extrusionOk="0">
                  <a:moveTo>
                    <a:pt x="2531046" y="1994268"/>
                  </a:moveTo>
                  <a:lnTo>
                    <a:pt x="2505758" y="1992045"/>
                  </a:lnTo>
                  <a:lnTo>
                    <a:pt x="2505053" y="2004732"/>
                  </a:lnTo>
                  <a:lnTo>
                    <a:pt x="2529934" y="2006919"/>
                  </a:lnTo>
                  <a:lnTo>
                    <a:pt x="2531046" y="1994268"/>
                  </a:lnTo>
                  <a:close/>
                </a:path>
                <a:path w="3122929" h="3613150" extrusionOk="0">
                  <a:moveTo>
                    <a:pt x="2671706" y="2006631"/>
                  </a:moveTo>
                  <a:lnTo>
                    <a:pt x="2531046" y="1994268"/>
                  </a:lnTo>
                  <a:lnTo>
                    <a:pt x="2534178" y="2007292"/>
                  </a:lnTo>
                  <a:lnTo>
                    <a:pt x="2668653" y="2019112"/>
                  </a:lnTo>
                  <a:lnTo>
                    <a:pt x="2671706" y="2006631"/>
                  </a:lnTo>
                  <a:close/>
                </a:path>
                <a:path w="3122929" h="3613150" extrusionOk="0">
                  <a:moveTo>
                    <a:pt x="2690581" y="2008290"/>
                  </a:moveTo>
                  <a:lnTo>
                    <a:pt x="2679157" y="2007286"/>
                  </a:lnTo>
                  <a:lnTo>
                    <a:pt x="2683870" y="2020449"/>
                  </a:lnTo>
                  <a:lnTo>
                    <a:pt x="2690581" y="2008290"/>
                  </a:lnTo>
                  <a:close/>
                </a:path>
                <a:path w="3122929" h="3613150" extrusionOk="0">
                  <a:moveTo>
                    <a:pt x="2716456" y="2010565"/>
                  </a:moveTo>
                  <a:lnTo>
                    <a:pt x="2691123" y="2008338"/>
                  </a:lnTo>
                  <a:lnTo>
                    <a:pt x="2691276" y="2021100"/>
                  </a:lnTo>
                  <a:lnTo>
                    <a:pt x="2715344" y="2023216"/>
                  </a:lnTo>
                  <a:lnTo>
                    <a:pt x="2716456" y="2010565"/>
                  </a:lnTo>
                  <a:close/>
                </a:path>
                <a:path w="3122929" h="3613150" extrusionOk="0">
                  <a:moveTo>
                    <a:pt x="2857117" y="2022928"/>
                  </a:moveTo>
                  <a:lnTo>
                    <a:pt x="2716456" y="2010565"/>
                  </a:lnTo>
                  <a:lnTo>
                    <a:pt x="2719588" y="2023589"/>
                  </a:lnTo>
                  <a:lnTo>
                    <a:pt x="2854063" y="2035409"/>
                  </a:lnTo>
                  <a:lnTo>
                    <a:pt x="2857117" y="2022928"/>
                  </a:lnTo>
                  <a:close/>
                </a:path>
                <a:path w="3122929" h="3613150" extrusionOk="0">
                  <a:moveTo>
                    <a:pt x="2875992" y="2024587"/>
                  </a:moveTo>
                  <a:lnTo>
                    <a:pt x="2864522" y="2023579"/>
                  </a:lnTo>
                  <a:lnTo>
                    <a:pt x="2869280" y="2036746"/>
                  </a:lnTo>
                  <a:lnTo>
                    <a:pt x="2875992" y="2024587"/>
                  </a:lnTo>
                  <a:close/>
                </a:path>
                <a:path w="3122929" h="3613150" extrusionOk="0">
                  <a:moveTo>
                    <a:pt x="2901821" y="2026858"/>
                  </a:moveTo>
                  <a:lnTo>
                    <a:pt x="2876534" y="2024635"/>
                  </a:lnTo>
                  <a:lnTo>
                    <a:pt x="2876686" y="2037397"/>
                  </a:lnTo>
                  <a:lnTo>
                    <a:pt x="2900709" y="2039509"/>
                  </a:lnTo>
                  <a:lnTo>
                    <a:pt x="2901821" y="2026858"/>
                  </a:lnTo>
                  <a:close/>
                </a:path>
                <a:path w="3122929" h="3613150" extrusionOk="0">
                  <a:moveTo>
                    <a:pt x="2922141" y="2028644"/>
                  </a:moveTo>
                  <a:lnTo>
                    <a:pt x="2901821" y="2026858"/>
                  </a:lnTo>
                  <a:lnTo>
                    <a:pt x="2907076" y="2040068"/>
                  </a:lnTo>
                  <a:lnTo>
                    <a:pt x="2914391" y="2040711"/>
                  </a:lnTo>
                  <a:lnTo>
                    <a:pt x="2922141" y="2028644"/>
                  </a:lnTo>
                  <a:close/>
                </a:path>
                <a:path w="3122929" h="3613150" extrusionOk="0">
                  <a:moveTo>
                    <a:pt x="2951585" y="2018483"/>
                  </a:moveTo>
                  <a:lnTo>
                    <a:pt x="24523" y="1761204"/>
                  </a:lnTo>
                  <a:lnTo>
                    <a:pt x="26955" y="1774167"/>
                  </a:lnTo>
                  <a:lnTo>
                    <a:pt x="2946091" y="2030749"/>
                  </a:lnTo>
                  <a:lnTo>
                    <a:pt x="2951585" y="2018483"/>
                  </a:lnTo>
                  <a:close/>
                </a:path>
                <a:path w="3122929" h="3613150" extrusionOk="0">
                  <a:moveTo>
                    <a:pt x="2958232" y="2006318"/>
                  </a:moveTo>
                  <a:lnTo>
                    <a:pt x="5354" y="1746771"/>
                  </a:lnTo>
                  <a:lnTo>
                    <a:pt x="8948" y="1759835"/>
                  </a:lnTo>
                  <a:lnTo>
                    <a:pt x="2956172" y="2018886"/>
                  </a:lnTo>
                  <a:lnTo>
                    <a:pt x="2958232" y="2006318"/>
                  </a:lnTo>
                  <a:close/>
                </a:path>
                <a:path w="3122929" h="3613150" extrusionOk="0">
                  <a:moveTo>
                    <a:pt x="2975990" y="1982381"/>
                  </a:moveTo>
                  <a:lnTo>
                    <a:pt x="2872" y="1721054"/>
                  </a:lnTo>
                  <a:lnTo>
                    <a:pt x="0" y="1733551"/>
                  </a:lnTo>
                  <a:lnTo>
                    <a:pt x="648" y="1746357"/>
                  </a:lnTo>
                  <a:lnTo>
                    <a:pt x="2964870" y="2006901"/>
                  </a:lnTo>
                  <a:lnTo>
                    <a:pt x="2970136" y="1994615"/>
                  </a:lnTo>
                  <a:lnTo>
                    <a:pt x="2972710" y="1994842"/>
                  </a:lnTo>
                  <a:lnTo>
                    <a:pt x="2975990" y="1982381"/>
                  </a:lnTo>
                  <a:close/>
                </a:path>
                <a:path w="3122929" h="3613150" extrusionOk="0">
                  <a:moveTo>
                    <a:pt x="2979947" y="1969980"/>
                  </a:moveTo>
                  <a:lnTo>
                    <a:pt x="2291" y="1708254"/>
                  </a:lnTo>
                  <a:lnTo>
                    <a:pt x="1179" y="1720906"/>
                  </a:lnTo>
                  <a:lnTo>
                    <a:pt x="2978699" y="1982619"/>
                  </a:lnTo>
                  <a:lnTo>
                    <a:pt x="2979947" y="1969980"/>
                  </a:lnTo>
                  <a:close/>
                </a:path>
                <a:path w="3122929" h="3613150" extrusionOk="0">
                  <a:moveTo>
                    <a:pt x="2978485" y="1957102"/>
                  </a:moveTo>
                  <a:lnTo>
                    <a:pt x="4724" y="1695719"/>
                  </a:lnTo>
                  <a:lnTo>
                    <a:pt x="4045" y="1708409"/>
                  </a:lnTo>
                  <a:lnTo>
                    <a:pt x="2979676" y="1969956"/>
                  </a:lnTo>
                  <a:lnTo>
                    <a:pt x="2978485" y="1957102"/>
                  </a:lnTo>
                  <a:close/>
                </a:path>
                <a:path w="3122929" h="3613150" extrusionOk="0">
                  <a:moveTo>
                    <a:pt x="2984578" y="1932140"/>
                  </a:moveTo>
                  <a:lnTo>
                    <a:pt x="6372" y="1670366"/>
                  </a:lnTo>
                  <a:lnTo>
                    <a:pt x="4279" y="1682931"/>
                  </a:lnTo>
                  <a:lnTo>
                    <a:pt x="1844" y="1682717"/>
                  </a:lnTo>
                  <a:lnTo>
                    <a:pt x="1731" y="1695456"/>
                  </a:lnTo>
                  <a:lnTo>
                    <a:pt x="2976904" y="1956963"/>
                  </a:lnTo>
                  <a:lnTo>
                    <a:pt x="2979145" y="1944411"/>
                  </a:lnTo>
                  <a:lnTo>
                    <a:pt x="2984578" y="1932140"/>
                  </a:lnTo>
                  <a:close/>
                </a:path>
                <a:path w="3122929" h="3613150" extrusionOk="0">
                  <a:moveTo>
                    <a:pt x="2983672" y="1919311"/>
                  </a:moveTo>
                  <a:lnTo>
                    <a:pt x="9069" y="1657854"/>
                  </a:lnTo>
                  <a:lnTo>
                    <a:pt x="6511" y="1670378"/>
                  </a:lnTo>
                  <a:lnTo>
                    <a:pt x="2981838" y="1931899"/>
                  </a:lnTo>
                  <a:lnTo>
                    <a:pt x="2983672" y="1919311"/>
                  </a:lnTo>
                  <a:close/>
                </a:path>
                <a:path w="3122929" h="3613150" extrusionOk="0">
                  <a:moveTo>
                    <a:pt x="2981064" y="1893584"/>
                  </a:moveTo>
                  <a:lnTo>
                    <a:pt x="7901" y="1632254"/>
                  </a:lnTo>
                  <a:lnTo>
                    <a:pt x="5968" y="1644833"/>
                  </a:lnTo>
                  <a:lnTo>
                    <a:pt x="6010" y="1657585"/>
                  </a:lnTo>
                  <a:lnTo>
                    <a:pt x="2982227" y="1919184"/>
                  </a:lnTo>
                  <a:lnTo>
                    <a:pt x="2981036" y="1906331"/>
                  </a:lnTo>
                  <a:lnTo>
                    <a:pt x="2979140" y="1906164"/>
                  </a:lnTo>
                  <a:lnTo>
                    <a:pt x="2981064" y="1893584"/>
                  </a:lnTo>
                  <a:close/>
                </a:path>
                <a:path w="3122929" h="3613150" extrusionOk="0">
                  <a:moveTo>
                    <a:pt x="2985668" y="1881240"/>
                  </a:moveTo>
                  <a:lnTo>
                    <a:pt x="13339" y="1619983"/>
                  </a:lnTo>
                  <a:lnTo>
                    <a:pt x="11371" y="1632559"/>
                  </a:lnTo>
                  <a:lnTo>
                    <a:pt x="2981426" y="1893616"/>
                  </a:lnTo>
                  <a:lnTo>
                    <a:pt x="2985668" y="1881240"/>
                  </a:lnTo>
                  <a:close/>
                </a:path>
                <a:path w="3122929" h="3613150" extrusionOk="0">
                  <a:moveTo>
                    <a:pt x="2986437" y="1868558"/>
                  </a:moveTo>
                  <a:lnTo>
                    <a:pt x="15894" y="1607458"/>
                  </a:lnTo>
                  <a:lnTo>
                    <a:pt x="15178" y="1620144"/>
                  </a:lnTo>
                  <a:lnTo>
                    <a:pt x="2986483" y="1881311"/>
                  </a:lnTo>
                  <a:lnTo>
                    <a:pt x="2986437" y="1868558"/>
                  </a:lnTo>
                  <a:close/>
                </a:path>
                <a:path w="3122929" h="3613150" extrusionOk="0">
                  <a:moveTo>
                    <a:pt x="2984491" y="1855638"/>
                  </a:moveTo>
                  <a:lnTo>
                    <a:pt x="9899" y="1594182"/>
                  </a:lnTo>
                  <a:lnTo>
                    <a:pt x="9461" y="1606893"/>
                  </a:lnTo>
                  <a:lnTo>
                    <a:pt x="2980489" y="1868036"/>
                  </a:lnTo>
                  <a:lnTo>
                    <a:pt x="2984491" y="1855638"/>
                  </a:lnTo>
                  <a:close/>
                </a:path>
                <a:path w="3122929" h="3613150" extrusionOk="0">
                  <a:moveTo>
                    <a:pt x="2986867" y="1843098"/>
                  </a:moveTo>
                  <a:lnTo>
                    <a:pt x="8875" y="1581343"/>
                  </a:lnTo>
                  <a:lnTo>
                    <a:pt x="12638" y="1594423"/>
                  </a:lnTo>
                  <a:lnTo>
                    <a:pt x="2985936" y="1855765"/>
                  </a:lnTo>
                  <a:lnTo>
                    <a:pt x="2986867" y="1843098"/>
                  </a:lnTo>
                  <a:close/>
                </a:path>
                <a:path w="3122929" h="3613150" extrusionOk="0">
                  <a:moveTo>
                    <a:pt x="2991727" y="1830777"/>
                  </a:moveTo>
                  <a:lnTo>
                    <a:pt x="15539" y="1569180"/>
                  </a:lnTo>
                  <a:lnTo>
                    <a:pt x="13310" y="1581733"/>
                  </a:lnTo>
                  <a:lnTo>
                    <a:pt x="2989712" y="1843348"/>
                  </a:lnTo>
                  <a:lnTo>
                    <a:pt x="2991727" y="1830777"/>
                  </a:lnTo>
                  <a:close/>
                </a:path>
                <a:path w="3122929" h="3613150" extrusionOk="0">
                  <a:moveTo>
                    <a:pt x="2989091" y="1817796"/>
                  </a:moveTo>
                  <a:lnTo>
                    <a:pt x="14576" y="1556347"/>
                  </a:lnTo>
                  <a:lnTo>
                    <a:pt x="17774" y="1569377"/>
                  </a:lnTo>
                  <a:lnTo>
                    <a:pt x="2990689" y="1830685"/>
                  </a:lnTo>
                  <a:lnTo>
                    <a:pt x="2989091" y="1817796"/>
                  </a:lnTo>
                  <a:close/>
                </a:path>
                <a:path w="3122929" h="3613150" extrusionOk="0">
                  <a:moveTo>
                    <a:pt x="2996610" y="1780210"/>
                  </a:moveTo>
                  <a:lnTo>
                    <a:pt x="19242" y="1518510"/>
                  </a:lnTo>
                  <a:lnTo>
                    <a:pt x="17128" y="1531073"/>
                  </a:lnTo>
                  <a:lnTo>
                    <a:pt x="17724" y="1531125"/>
                  </a:lnTo>
                  <a:lnTo>
                    <a:pt x="13761" y="1543526"/>
                  </a:lnTo>
                  <a:lnTo>
                    <a:pt x="12419" y="1556157"/>
                  </a:lnTo>
                  <a:lnTo>
                    <a:pt x="2989769" y="1817855"/>
                  </a:lnTo>
                  <a:lnTo>
                    <a:pt x="2991919" y="1805295"/>
                  </a:lnTo>
                  <a:lnTo>
                    <a:pt x="2991287" y="1805240"/>
                  </a:lnTo>
                  <a:lnTo>
                    <a:pt x="2995267" y="1792841"/>
                  </a:lnTo>
                  <a:lnTo>
                    <a:pt x="2996610" y="1780210"/>
                  </a:lnTo>
                  <a:close/>
                </a:path>
                <a:path w="3122929" h="3613150" extrusionOk="0">
                  <a:moveTo>
                    <a:pt x="2991236" y="1766989"/>
                  </a:moveTo>
                  <a:lnTo>
                    <a:pt x="18309" y="1505679"/>
                  </a:lnTo>
                  <a:lnTo>
                    <a:pt x="19954" y="1518572"/>
                  </a:lnTo>
                  <a:lnTo>
                    <a:pt x="2994444" y="1780020"/>
                  </a:lnTo>
                  <a:lnTo>
                    <a:pt x="2991236" y="1766989"/>
                  </a:lnTo>
                  <a:close/>
                </a:path>
                <a:path w="3122929" h="3613150" extrusionOk="0">
                  <a:moveTo>
                    <a:pt x="2995735" y="1754635"/>
                  </a:moveTo>
                  <a:lnTo>
                    <a:pt x="19300" y="1493017"/>
                  </a:lnTo>
                  <a:lnTo>
                    <a:pt x="17311" y="1505591"/>
                  </a:lnTo>
                  <a:lnTo>
                    <a:pt x="2993539" y="1767191"/>
                  </a:lnTo>
                  <a:lnTo>
                    <a:pt x="2995735" y="1754635"/>
                  </a:lnTo>
                  <a:close/>
                </a:path>
                <a:path w="3122929" h="3613150" extrusionOk="0">
                  <a:moveTo>
                    <a:pt x="2996441" y="1741948"/>
                  </a:moveTo>
                  <a:lnTo>
                    <a:pt x="23290" y="1480619"/>
                  </a:lnTo>
                  <a:lnTo>
                    <a:pt x="21839" y="1493240"/>
                  </a:lnTo>
                  <a:lnTo>
                    <a:pt x="3000146" y="1755023"/>
                  </a:lnTo>
                  <a:lnTo>
                    <a:pt x="2996441" y="1741948"/>
                  </a:lnTo>
                  <a:close/>
                </a:path>
                <a:path w="3122929" h="3613150" extrusionOk="0">
                  <a:moveTo>
                    <a:pt x="2999585" y="1729475"/>
                  </a:moveTo>
                  <a:lnTo>
                    <a:pt x="28532" y="1468331"/>
                  </a:lnTo>
                  <a:lnTo>
                    <a:pt x="24542" y="1480729"/>
                  </a:lnTo>
                  <a:lnTo>
                    <a:pt x="2999150" y="1742186"/>
                  </a:lnTo>
                  <a:lnTo>
                    <a:pt x="2999585" y="1729475"/>
                  </a:lnTo>
                  <a:close/>
                </a:path>
                <a:path w="3122929" h="3613150" extrusionOk="0">
                  <a:moveTo>
                    <a:pt x="2993878" y="1716225"/>
                  </a:moveTo>
                  <a:lnTo>
                    <a:pt x="22547" y="1455056"/>
                  </a:lnTo>
                  <a:lnTo>
                    <a:pt x="22589" y="1467808"/>
                  </a:lnTo>
                  <a:lnTo>
                    <a:pt x="2993173" y="1728912"/>
                  </a:lnTo>
                  <a:lnTo>
                    <a:pt x="2993878" y="1716225"/>
                  </a:lnTo>
                  <a:close/>
                </a:path>
                <a:path w="3122929" h="3613150" extrusionOk="0">
                  <a:moveTo>
                    <a:pt x="2997699" y="1703812"/>
                  </a:moveTo>
                  <a:lnTo>
                    <a:pt x="27607" y="1442751"/>
                  </a:lnTo>
                  <a:lnTo>
                    <a:pt x="23367" y="1455128"/>
                  </a:lnTo>
                  <a:lnTo>
                    <a:pt x="2995730" y="1716388"/>
                  </a:lnTo>
                  <a:lnTo>
                    <a:pt x="2997699" y="1703812"/>
                  </a:lnTo>
                  <a:close/>
                </a:path>
                <a:path w="3122929" h="3613150" extrusionOk="0">
                  <a:moveTo>
                    <a:pt x="3003046" y="1678784"/>
                  </a:moveTo>
                  <a:lnTo>
                    <a:pt x="26767" y="1417180"/>
                  </a:lnTo>
                  <a:lnTo>
                    <a:pt x="28001" y="1430037"/>
                  </a:lnTo>
                  <a:lnTo>
                    <a:pt x="29918" y="1430206"/>
                  </a:lnTo>
                  <a:lnTo>
                    <a:pt x="27949" y="1442781"/>
                  </a:lnTo>
                  <a:lnTo>
                    <a:pt x="3001152" y="1704115"/>
                  </a:lnTo>
                  <a:lnTo>
                    <a:pt x="3003090" y="1691537"/>
                  </a:lnTo>
                  <a:lnTo>
                    <a:pt x="3003046" y="1678784"/>
                  </a:lnTo>
                  <a:close/>
                </a:path>
                <a:path w="3122929" h="3613150" extrusionOk="0">
                  <a:moveTo>
                    <a:pt x="3002571" y="1665993"/>
                  </a:moveTo>
                  <a:lnTo>
                    <a:pt x="27195" y="1404468"/>
                  </a:lnTo>
                  <a:lnTo>
                    <a:pt x="25359" y="1417056"/>
                  </a:lnTo>
                  <a:lnTo>
                    <a:pt x="2999969" y="1678513"/>
                  </a:lnTo>
                  <a:lnTo>
                    <a:pt x="3002571" y="1665993"/>
                  </a:lnTo>
                  <a:close/>
                </a:path>
                <a:path w="3122929" h="3613150" extrusionOk="0">
                  <a:moveTo>
                    <a:pt x="3007324" y="1640913"/>
                  </a:moveTo>
                  <a:lnTo>
                    <a:pt x="32388" y="1379427"/>
                  </a:lnTo>
                  <a:lnTo>
                    <a:pt x="29889" y="1391956"/>
                  </a:lnTo>
                  <a:lnTo>
                    <a:pt x="24341" y="1404217"/>
                  </a:lnTo>
                  <a:lnTo>
                    <a:pt x="3003158" y="1666045"/>
                  </a:lnTo>
                  <a:lnTo>
                    <a:pt x="3005399" y="1653493"/>
                  </a:lnTo>
                  <a:lnTo>
                    <a:pt x="3007205" y="1653651"/>
                  </a:lnTo>
                  <a:lnTo>
                    <a:pt x="3007324" y="1640913"/>
                  </a:lnTo>
                  <a:close/>
                </a:path>
                <a:path w="3122929" h="3613150" extrusionOk="0">
                  <a:moveTo>
                    <a:pt x="3008464" y="1615515"/>
                  </a:moveTo>
                  <a:lnTo>
                    <a:pt x="30339" y="1353749"/>
                  </a:lnTo>
                  <a:lnTo>
                    <a:pt x="28998" y="1366380"/>
                  </a:lnTo>
                  <a:lnTo>
                    <a:pt x="30043" y="1379221"/>
                  </a:lnTo>
                  <a:lnTo>
                    <a:pt x="3004343" y="1640651"/>
                  </a:lnTo>
                  <a:lnTo>
                    <a:pt x="3005004" y="1627960"/>
                  </a:lnTo>
                  <a:lnTo>
                    <a:pt x="3007397" y="1628170"/>
                  </a:lnTo>
                  <a:lnTo>
                    <a:pt x="3008464" y="1615515"/>
                  </a:lnTo>
                  <a:close/>
                </a:path>
                <a:path w="3122929" h="3613150" extrusionOk="0">
                  <a:moveTo>
                    <a:pt x="3011883" y="1603067"/>
                  </a:moveTo>
                  <a:lnTo>
                    <a:pt x="33707" y="1341296"/>
                  </a:lnTo>
                  <a:lnTo>
                    <a:pt x="32663" y="1353953"/>
                  </a:lnTo>
                  <a:lnTo>
                    <a:pt x="3007922" y="1615468"/>
                  </a:lnTo>
                  <a:lnTo>
                    <a:pt x="3011883" y="1603067"/>
                  </a:lnTo>
                  <a:close/>
                </a:path>
                <a:path w="3122929" h="3613150" extrusionOk="0">
                  <a:moveTo>
                    <a:pt x="3011073" y="1590247"/>
                  </a:moveTo>
                  <a:lnTo>
                    <a:pt x="37818" y="1328908"/>
                  </a:lnTo>
                  <a:lnTo>
                    <a:pt x="34709" y="1341384"/>
                  </a:lnTo>
                  <a:lnTo>
                    <a:pt x="3012116" y="1603087"/>
                  </a:lnTo>
                  <a:lnTo>
                    <a:pt x="3011073" y="1590247"/>
                  </a:lnTo>
                  <a:close/>
                </a:path>
                <a:path w="3122929" h="3613150" extrusionOk="0">
                  <a:moveTo>
                    <a:pt x="3009181" y="1577331"/>
                  </a:moveTo>
                  <a:lnTo>
                    <a:pt x="33889" y="1315814"/>
                  </a:lnTo>
                  <a:lnTo>
                    <a:pt x="33776" y="1328553"/>
                  </a:lnTo>
                  <a:lnTo>
                    <a:pt x="3007166" y="1589903"/>
                  </a:lnTo>
                  <a:lnTo>
                    <a:pt x="3009181" y="1577331"/>
                  </a:lnTo>
                  <a:close/>
                </a:path>
                <a:path w="3122929" h="3613150" extrusionOk="0">
                  <a:moveTo>
                    <a:pt x="3016750" y="1565248"/>
                  </a:moveTo>
                  <a:lnTo>
                    <a:pt x="37436" y="1303377"/>
                  </a:lnTo>
                  <a:lnTo>
                    <a:pt x="34766" y="1315891"/>
                  </a:lnTo>
                  <a:lnTo>
                    <a:pt x="3011213" y="1577510"/>
                  </a:lnTo>
                  <a:lnTo>
                    <a:pt x="3016750" y="1565248"/>
                  </a:lnTo>
                  <a:close/>
                </a:path>
                <a:path w="3122929" h="3613150" extrusionOk="0">
                  <a:moveTo>
                    <a:pt x="3015017" y="1552346"/>
                  </a:moveTo>
                  <a:lnTo>
                    <a:pt x="39668" y="1290824"/>
                  </a:lnTo>
                  <a:lnTo>
                    <a:pt x="38756" y="1303493"/>
                  </a:lnTo>
                  <a:lnTo>
                    <a:pt x="3011873" y="1564819"/>
                  </a:lnTo>
                  <a:lnTo>
                    <a:pt x="3015017" y="1552346"/>
                  </a:lnTo>
                  <a:close/>
                </a:path>
                <a:path w="3122929" h="3613150" extrusionOk="0">
                  <a:moveTo>
                    <a:pt x="3015452" y="1539636"/>
                  </a:moveTo>
                  <a:lnTo>
                    <a:pt x="39167" y="1278031"/>
                  </a:lnTo>
                  <a:lnTo>
                    <a:pt x="40850" y="1290928"/>
                  </a:lnTo>
                  <a:lnTo>
                    <a:pt x="3015062" y="1552350"/>
                  </a:lnTo>
                  <a:lnTo>
                    <a:pt x="3015452" y="1539636"/>
                  </a:lnTo>
                  <a:close/>
                </a:path>
                <a:path w="3122929" h="3613150" extrusionOk="0">
                  <a:moveTo>
                    <a:pt x="3012319" y="1526611"/>
                  </a:moveTo>
                  <a:lnTo>
                    <a:pt x="39946" y="1265350"/>
                  </a:lnTo>
                  <a:lnTo>
                    <a:pt x="38013" y="1277930"/>
                  </a:lnTo>
                  <a:lnTo>
                    <a:pt x="3008363" y="1539013"/>
                  </a:lnTo>
                  <a:lnTo>
                    <a:pt x="3012319" y="1526611"/>
                  </a:lnTo>
                  <a:close/>
                </a:path>
                <a:path w="3122929" h="3613150" extrusionOk="0">
                  <a:moveTo>
                    <a:pt x="3012980" y="1513920"/>
                  </a:moveTo>
                  <a:lnTo>
                    <a:pt x="44528" y="1253004"/>
                  </a:lnTo>
                  <a:lnTo>
                    <a:pt x="44699" y="1265768"/>
                  </a:lnTo>
                  <a:lnTo>
                    <a:pt x="3013177" y="1526687"/>
                  </a:lnTo>
                  <a:lnTo>
                    <a:pt x="3012980" y="1513920"/>
                  </a:lnTo>
                  <a:close/>
                </a:path>
                <a:path w="3122929" h="3613150" extrusionOk="0">
                  <a:moveTo>
                    <a:pt x="3019680" y="1501760"/>
                  </a:moveTo>
                  <a:lnTo>
                    <a:pt x="49327" y="1240677"/>
                  </a:lnTo>
                  <a:lnTo>
                    <a:pt x="45384" y="1253079"/>
                  </a:lnTo>
                  <a:lnTo>
                    <a:pt x="3017742" y="1514339"/>
                  </a:lnTo>
                  <a:lnTo>
                    <a:pt x="3019680" y="1501760"/>
                  </a:lnTo>
                  <a:close/>
                </a:path>
                <a:path w="3122929" h="3613150" extrusionOk="0">
                  <a:moveTo>
                    <a:pt x="3016829" y="1488761"/>
                  </a:moveTo>
                  <a:lnTo>
                    <a:pt x="42618" y="1227338"/>
                  </a:lnTo>
                  <a:lnTo>
                    <a:pt x="42234" y="1240054"/>
                  </a:lnTo>
                  <a:lnTo>
                    <a:pt x="3018524" y="1501659"/>
                  </a:lnTo>
                  <a:lnTo>
                    <a:pt x="3016829" y="1488761"/>
                  </a:lnTo>
                  <a:close/>
                </a:path>
                <a:path w="3122929" h="3613150" extrusionOk="0">
                  <a:moveTo>
                    <a:pt x="3018935" y="1476197"/>
                  </a:moveTo>
                  <a:lnTo>
                    <a:pt x="45795" y="1214869"/>
                  </a:lnTo>
                  <a:lnTo>
                    <a:pt x="42662" y="1227342"/>
                  </a:lnTo>
                  <a:lnTo>
                    <a:pt x="3018004" y="1488864"/>
                  </a:lnTo>
                  <a:lnTo>
                    <a:pt x="3018935" y="1476197"/>
                  </a:lnTo>
                  <a:close/>
                </a:path>
                <a:path w="3122929" h="3613150" extrusionOk="0">
                  <a:moveTo>
                    <a:pt x="3023913" y="1451137"/>
                  </a:moveTo>
                  <a:lnTo>
                    <a:pt x="50524" y="1189786"/>
                  </a:lnTo>
                  <a:lnTo>
                    <a:pt x="48485" y="1202356"/>
                  </a:lnTo>
                  <a:lnTo>
                    <a:pt x="46467" y="1202179"/>
                  </a:lnTo>
                  <a:lnTo>
                    <a:pt x="40932" y="1214441"/>
                  </a:lnTo>
                  <a:lnTo>
                    <a:pt x="3021825" y="1476451"/>
                  </a:lnTo>
                  <a:lnTo>
                    <a:pt x="3023795" y="1463875"/>
                  </a:lnTo>
                  <a:lnTo>
                    <a:pt x="3023913" y="1451137"/>
                  </a:lnTo>
                  <a:close/>
                </a:path>
                <a:path w="3122929" h="3613150" extrusionOk="0">
                  <a:moveTo>
                    <a:pt x="3022993" y="1438307"/>
                  </a:moveTo>
                  <a:lnTo>
                    <a:pt x="45576" y="1176603"/>
                  </a:lnTo>
                  <a:lnTo>
                    <a:pt x="46622" y="1189443"/>
                  </a:lnTo>
                  <a:lnTo>
                    <a:pt x="3019849" y="1450779"/>
                  </a:lnTo>
                  <a:lnTo>
                    <a:pt x="3022993" y="1438307"/>
                  </a:lnTo>
                  <a:close/>
                </a:path>
                <a:path w="3122929" h="3613150" extrusionOk="0">
                  <a:moveTo>
                    <a:pt x="3025054" y="1425739"/>
                  </a:moveTo>
                  <a:lnTo>
                    <a:pt x="49769" y="1164222"/>
                  </a:lnTo>
                  <a:lnTo>
                    <a:pt x="45806" y="1176623"/>
                  </a:lnTo>
                  <a:lnTo>
                    <a:pt x="3023987" y="1438394"/>
                  </a:lnTo>
                  <a:lnTo>
                    <a:pt x="3025054" y="1425739"/>
                  </a:lnTo>
                  <a:close/>
                </a:path>
                <a:path w="3122929" h="3613150" extrusionOk="0">
                  <a:moveTo>
                    <a:pt x="3027644" y="1400469"/>
                  </a:moveTo>
                  <a:lnTo>
                    <a:pt x="53355" y="1139039"/>
                  </a:lnTo>
                  <a:lnTo>
                    <a:pt x="52672" y="1151728"/>
                  </a:lnTo>
                  <a:lnTo>
                    <a:pt x="51288" y="1151607"/>
                  </a:lnTo>
                  <a:lnTo>
                    <a:pt x="49173" y="1164170"/>
                  </a:lnTo>
                  <a:lnTo>
                    <a:pt x="3027355" y="1425941"/>
                  </a:lnTo>
                  <a:lnTo>
                    <a:pt x="3028689" y="1413310"/>
                  </a:lnTo>
                  <a:lnTo>
                    <a:pt x="3027644" y="1400469"/>
                  </a:lnTo>
                  <a:close/>
                </a:path>
                <a:path w="3122929" h="3613150" extrusionOk="0">
                  <a:moveTo>
                    <a:pt x="3033340" y="1375471"/>
                  </a:moveTo>
                  <a:lnTo>
                    <a:pt x="54522" y="1113644"/>
                  </a:lnTo>
                  <a:lnTo>
                    <a:pt x="52293" y="1126197"/>
                  </a:lnTo>
                  <a:lnTo>
                    <a:pt x="50465" y="1126036"/>
                  </a:lnTo>
                  <a:lnTo>
                    <a:pt x="50354" y="1138776"/>
                  </a:lnTo>
                  <a:lnTo>
                    <a:pt x="3025291" y="1400262"/>
                  </a:lnTo>
                  <a:lnTo>
                    <a:pt x="3027803" y="1387734"/>
                  </a:lnTo>
                  <a:lnTo>
                    <a:pt x="3033340" y="1375471"/>
                  </a:lnTo>
                  <a:close/>
                </a:path>
                <a:path w="3122929" h="3613150" extrusionOk="0">
                  <a:moveTo>
                    <a:pt x="3032330" y="1362634"/>
                  </a:moveTo>
                  <a:lnTo>
                    <a:pt x="58018" y="1101202"/>
                  </a:lnTo>
                  <a:lnTo>
                    <a:pt x="55277" y="1113710"/>
                  </a:lnTo>
                  <a:lnTo>
                    <a:pt x="3030495" y="1375221"/>
                  </a:lnTo>
                  <a:lnTo>
                    <a:pt x="3032330" y="1362634"/>
                  </a:lnTo>
                  <a:close/>
                </a:path>
                <a:path w="3122929" h="3613150" extrusionOk="0">
                  <a:moveTo>
                    <a:pt x="3029722" y="1336907"/>
                  </a:moveTo>
                  <a:lnTo>
                    <a:pt x="57032" y="1075618"/>
                  </a:lnTo>
                  <a:lnTo>
                    <a:pt x="55100" y="1088197"/>
                  </a:lnTo>
                  <a:lnTo>
                    <a:pt x="55142" y="1100950"/>
                  </a:lnTo>
                  <a:lnTo>
                    <a:pt x="3030885" y="1362507"/>
                  </a:lnTo>
                  <a:lnTo>
                    <a:pt x="3029694" y="1349653"/>
                  </a:lnTo>
                  <a:lnTo>
                    <a:pt x="3027797" y="1349486"/>
                  </a:lnTo>
                  <a:lnTo>
                    <a:pt x="3029722" y="1336907"/>
                  </a:lnTo>
                  <a:close/>
                </a:path>
                <a:path w="3122929" h="3613150" extrusionOk="0">
                  <a:moveTo>
                    <a:pt x="3034326" y="1324562"/>
                  </a:moveTo>
                  <a:lnTo>
                    <a:pt x="62471" y="1063347"/>
                  </a:lnTo>
                  <a:lnTo>
                    <a:pt x="60502" y="1075923"/>
                  </a:lnTo>
                  <a:lnTo>
                    <a:pt x="3030083" y="1336938"/>
                  </a:lnTo>
                  <a:lnTo>
                    <a:pt x="3034326" y="1324562"/>
                  </a:lnTo>
                  <a:close/>
                </a:path>
                <a:path w="3122929" h="3613150" extrusionOk="0">
                  <a:moveTo>
                    <a:pt x="3035095" y="1311881"/>
                  </a:moveTo>
                  <a:lnTo>
                    <a:pt x="65025" y="1050822"/>
                  </a:lnTo>
                  <a:lnTo>
                    <a:pt x="64309" y="1063508"/>
                  </a:lnTo>
                  <a:lnTo>
                    <a:pt x="3035141" y="1324634"/>
                  </a:lnTo>
                  <a:lnTo>
                    <a:pt x="3035095" y="1311881"/>
                  </a:lnTo>
                  <a:close/>
                </a:path>
                <a:path w="3122929" h="3613150" extrusionOk="0">
                  <a:moveTo>
                    <a:pt x="3033148" y="1298961"/>
                  </a:moveTo>
                  <a:lnTo>
                    <a:pt x="59024" y="1037546"/>
                  </a:lnTo>
                  <a:lnTo>
                    <a:pt x="58592" y="1050257"/>
                  </a:lnTo>
                  <a:lnTo>
                    <a:pt x="3029146" y="1311358"/>
                  </a:lnTo>
                  <a:lnTo>
                    <a:pt x="3033148" y="1298961"/>
                  </a:lnTo>
                  <a:close/>
                </a:path>
                <a:path w="3122929" h="3613150" extrusionOk="0">
                  <a:moveTo>
                    <a:pt x="3036067" y="1286468"/>
                  </a:moveTo>
                  <a:lnTo>
                    <a:pt x="58006" y="1024708"/>
                  </a:lnTo>
                  <a:lnTo>
                    <a:pt x="61770" y="1037787"/>
                  </a:lnTo>
                  <a:lnTo>
                    <a:pt x="3034413" y="1299072"/>
                  </a:lnTo>
                  <a:lnTo>
                    <a:pt x="3036067" y="1286468"/>
                  </a:lnTo>
                  <a:close/>
                </a:path>
                <a:path w="3122929" h="3613150" extrusionOk="0">
                  <a:moveTo>
                    <a:pt x="3040385" y="1274099"/>
                  </a:moveTo>
                  <a:lnTo>
                    <a:pt x="64671" y="1012544"/>
                  </a:lnTo>
                  <a:lnTo>
                    <a:pt x="62441" y="1025097"/>
                  </a:lnTo>
                  <a:lnTo>
                    <a:pt x="3038370" y="1286671"/>
                  </a:lnTo>
                  <a:lnTo>
                    <a:pt x="3040385" y="1274099"/>
                  </a:lnTo>
                  <a:close/>
                </a:path>
                <a:path w="3122929" h="3613150" extrusionOk="0">
                  <a:moveTo>
                    <a:pt x="3037749" y="1261118"/>
                  </a:moveTo>
                  <a:lnTo>
                    <a:pt x="63708" y="999711"/>
                  </a:lnTo>
                  <a:lnTo>
                    <a:pt x="66905" y="1012741"/>
                  </a:lnTo>
                  <a:lnTo>
                    <a:pt x="3039346" y="1274008"/>
                  </a:lnTo>
                  <a:lnTo>
                    <a:pt x="3037749" y="1261118"/>
                  </a:lnTo>
                  <a:close/>
                </a:path>
                <a:path w="3122929" h="3613150" extrusionOk="0">
                  <a:moveTo>
                    <a:pt x="3040577" y="1248618"/>
                  </a:moveTo>
                  <a:lnTo>
                    <a:pt x="62892" y="986890"/>
                  </a:lnTo>
                  <a:lnTo>
                    <a:pt x="61551" y="999521"/>
                  </a:lnTo>
                  <a:lnTo>
                    <a:pt x="3038426" y="1261178"/>
                  </a:lnTo>
                  <a:lnTo>
                    <a:pt x="3040577" y="1248618"/>
                  </a:lnTo>
                  <a:close/>
                </a:path>
                <a:path w="3122929" h="3613150" extrusionOk="0">
                  <a:moveTo>
                    <a:pt x="3045267" y="1223532"/>
                  </a:moveTo>
                  <a:lnTo>
                    <a:pt x="68374" y="961874"/>
                  </a:lnTo>
                  <a:lnTo>
                    <a:pt x="66260" y="974437"/>
                  </a:lnTo>
                  <a:lnTo>
                    <a:pt x="66510" y="974459"/>
                  </a:lnTo>
                  <a:lnTo>
                    <a:pt x="65744" y="987141"/>
                  </a:lnTo>
                  <a:lnTo>
                    <a:pt x="3039945" y="1248562"/>
                  </a:lnTo>
                  <a:lnTo>
                    <a:pt x="3043925" y="1236163"/>
                  </a:lnTo>
                  <a:lnTo>
                    <a:pt x="3045267" y="1223532"/>
                  </a:lnTo>
                  <a:close/>
                </a:path>
                <a:path w="3122929" h="3613150" extrusionOk="0">
                  <a:moveTo>
                    <a:pt x="3039894" y="1210311"/>
                  </a:moveTo>
                  <a:lnTo>
                    <a:pt x="67441" y="949043"/>
                  </a:lnTo>
                  <a:lnTo>
                    <a:pt x="69085" y="961936"/>
                  </a:lnTo>
                  <a:lnTo>
                    <a:pt x="3043102" y="1223342"/>
                  </a:lnTo>
                  <a:lnTo>
                    <a:pt x="3039894" y="1210311"/>
                  </a:lnTo>
                  <a:close/>
                </a:path>
                <a:path w="3122929" h="3613150" extrusionOk="0">
                  <a:moveTo>
                    <a:pt x="3044393" y="1197957"/>
                  </a:moveTo>
                  <a:lnTo>
                    <a:pt x="68661" y="936401"/>
                  </a:lnTo>
                  <a:lnTo>
                    <a:pt x="66442" y="948955"/>
                  </a:lnTo>
                  <a:lnTo>
                    <a:pt x="3041881" y="1210486"/>
                  </a:lnTo>
                  <a:lnTo>
                    <a:pt x="3044393" y="1197957"/>
                  </a:lnTo>
                  <a:close/>
                </a:path>
                <a:path w="3122929" h="3613150" extrusionOk="0">
                  <a:moveTo>
                    <a:pt x="3045053" y="1185267"/>
                  </a:moveTo>
                  <a:lnTo>
                    <a:pt x="72218" y="923965"/>
                  </a:lnTo>
                  <a:lnTo>
                    <a:pt x="71309" y="936634"/>
                  </a:lnTo>
                  <a:lnTo>
                    <a:pt x="3048818" y="1198346"/>
                  </a:lnTo>
                  <a:lnTo>
                    <a:pt x="3045053" y="1185267"/>
                  </a:lnTo>
                  <a:close/>
                </a:path>
                <a:path w="3122929" h="3613150" extrusionOk="0">
                  <a:moveTo>
                    <a:pt x="3048242" y="1172798"/>
                  </a:moveTo>
                  <a:lnTo>
                    <a:pt x="77664" y="911695"/>
                  </a:lnTo>
                  <a:lnTo>
                    <a:pt x="73664" y="924092"/>
                  </a:lnTo>
                  <a:lnTo>
                    <a:pt x="3047808" y="1185509"/>
                  </a:lnTo>
                  <a:lnTo>
                    <a:pt x="3048242" y="1172798"/>
                  </a:lnTo>
                  <a:close/>
                </a:path>
                <a:path w="3122929" h="3613150" extrusionOk="0">
                  <a:moveTo>
                    <a:pt x="3042491" y="1159543"/>
                  </a:moveTo>
                  <a:lnTo>
                    <a:pt x="71678" y="898420"/>
                  </a:lnTo>
                  <a:lnTo>
                    <a:pt x="71720" y="911172"/>
                  </a:lnTo>
                  <a:lnTo>
                    <a:pt x="3041785" y="1172230"/>
                  </a:lnTo>
                  <a:lnTo>
                    <a:pt x="3042491" y="1159543"/>
                  </a:lnTo>
                  <a:close/>
                </a:path>
                <a:path w="3122929" h="3613150" extrusionOk="0">
                  <a:moveTo>
                    <a:pt x="3045048" y="1147019"/>
                  </a:moveTo>
                  <a:lnTo>
                    <a:pt x="76739" y="886115"/>
                  </a:lnTo>
                  <a:lnTo>
                    <a:pt x="72499" y="898492"/>
                  </a:lnTo>
                  <a:lnTo>
                    <a:pt x="3045200" y="1159782"/>
                  </a:lnTo>
                  <a:lnTo>
                    <a:pt x="3045048" y="1147019"/>
                  </a:lnTo>
                  <a:close/>
                </a:path>
                <a:path w="3122929" h="3613150" extrusionOk="0">
                  <a:moveTo>
                    <a:pt x="3051714" y="1134856"/>
                  </a:moveTo>
                  <a:lnTo>
                    <a:pt x="79050" y="873570"/>
                  </a:lnTo>
                  <a:lnTo>
                    <a:pt x="77081" y="886146"/>
                  </a:lnTo>
                  <a:lnTo>
                    <a:pt x="3049785" y="1147436"/>
                  </a:lnTo>
                  <a:lnTo>
                    <a:pt x="3051714" y="1134856"/>
                  </a:lnTo>
                  <a:close/>
                </a:path>
                <a:path w="3122929" h="3613150" extrusionOk="0">
                  <a:moveTo>
                    <a:pt x="3048897" y="1121860"/>
                  </a:moveTo>
                  <a:lnTo>
                    <a:pt x="75899" y="860544"/>
                  </a:lnTo>
                  <a:lnTo>
                    <a:pt x="77133" y="873401"/>
                  </a:lnTo>
                  <a:lnTo>
                    <a:pt x="3050566" y="1134755"/>
                  </a:lnTo>
                  <a:lnTo>
                    <a:pt x="3048897" y="1121860"/>
                  </a:lnTo>
                  <a:close/>
                </a:path>
                <a:path w="3122929" h="3613150" extrusionOk="0">
                  <a:moveTo>
                    <a:pt x="3051183" y="1109312"/>
                  </a:moveTo>
                  <a:lnTo>
                    <a:pt x="76327" y="847832"/>
                  </a:lnTo>
                  <a:lnTo>
                    <a:pt x="74491" y="860420"/>
                  </a:lnTo>
                  <a:lnTo>
                    <a:pt x="3048626" y="1121836"/>
                  </a:lnTo>
                  <a:lnTo>
                    <a:pt x="3051183" y="1109312"/>
                  </a:lnTo>
                  <a:close/>
                </a:path>
                <a:path w="3122929" h="3613150" extrusionOk="0">
                  <a:moveTo>
                    <a:pt x="3055936" y="1084231"/>
                  </a:moveTo>
                  <a:lnTo>
                    <a:pt x="81249" y="822767"/>
                  </a:lnTo>
                  <a:lnTo>
                    <a:pt x="79020" y="835320"/>
                  </a:lnTo>
                  <a:lnTo>
                    <a:pt x="73473" y="847582"/>
                  </a:lnTo>
                  <a:lnTo>
                    <a:pt x="3051319" y="1109323"/>
                  </a:lnTo>
                  <a:lnTo>
                    <a:pt x="3053424" y="1096760"/>
                  </a:lnTo>
                  <a:lnTo>
                    <a:pt x="3055863" y="1096974"/>
                  </a:lnTo>
                  <a:lnTo>
                    <a:pt x="3055936" y="1084231"/>
                  </a:lnTo>
                  <a:close/>
                </a:path>
                <a:path w="3122929" h="3613150" extrusionOk="0">
                  <a:moveTo>
                    <a:pt x="3057076" y="1058834"/>
                  </a:moveTo>
                  <a:lnTo>
                    <a:pt x="79471" y="797113"/>
                  </a:lnTo>
                  <a:lnTo>
                    <a:pt x="78129" y="809744"/>
                  </a:lnTo>
                  <a:lnTo>
                    <a:pt x="79175" y="822585"/>
                  </a:lnTo>
                  <a:lnTo>
                    <a:pt x="3052956" y="1083969"/>
                  </a:lnTo>
                  <a:lnTo>
                    <a:pt x="3053616" y="1071279"/>
                  </a:lnTo>
                  <a:lnTo>
                    <a:pt x="3056055" y="1071493"/>
                  </a:lnTo>
                  <a:lnTo>
                    <a:pt x="3057076" y="1058834"/>
                  </a:lnTo>
                  <a:close/>
                </a:path>
                <a:path w="3122929" h="3613150" extrusionOk="0">
                  <a:moveTo>
                    <a:pt x="3060495" y="1046385"/>
                  </a:moveTo>
                  <a:lnTo>
                    <a:pt x="82839" y="784660"/>
                  </a:lnTo>
                  <a:lnTo>
                    <a:pt x="81794" y="797317"/>
                  </a:lnTo>
                  <a:lnTo>
                    <a:pt x="3056534" y="1058786"/>
                  </a:lnTo>
                  <a:lnTo>
                    <a:pt x="3060495" y="1046385"/>
                  </a:lnTo>
                  <a:close/>
                </a:path>
                <a:path w="3122929" h="3613150" extrusionOk="0">
                  <a:moveTo>
                    <a:pt x="3059686" y="1033565"/>
                  </a:moveTo>
                  <a:lnTo>
                    <a:pt x="86950" y="772272"/>
                  </a:lnTo>
                  <a:lnTo>
                    <a:pt x="83841" y="784748"/>
                  </a:lnTo>
                  <a:lnTo>
                    <a:pt x="3060728" y="1046406"/>
                  </a:lnTo>
                  <a:lnTo>
                    <a:pt x="3059686" y="1033565"/>
                  </a:lnTo>
                  <a:close/>
                </a:path>
                <a:path w="3122929" h="3613150" extrusionOk="0">
                  <a:moveTo>
                    <a:pt x="3065408" y="1008570"/>
                  </a:moveTo>
                  <a:lnTo>
                    <a:pt x="85233" y="746623"/>
                  </a:lnTo>
                  <a:lnTo>
                    <a:pt x="83021" y="759178"/>
                  </a:lnTo>
                  <a:lnTo>
                    <a:pt x="82911" y="771917"/>
                  </a:lnTo>
                  <a:lnTo>
                    <a:pt x="3056681" y="1033301"/>
                  </a:lnTo>
                  <a:lnTo>
                    <a:pt x="3058471" y="1020709"/>
                  </a:lnTo>
                  <a:lnTo>
                    <a:pt x="3059825" y="1020828"/>
                  </a:lnTo>
                  <a:lnTo>
                    <a:pt x="3065408" y="1008570"/>
                  </a:lnTo>
                  <a:close/>
                </a:path>
                <a:path w="3122929" h="3613150" extrusionOk="0">
                  <a:moveTo>
                    <a:pt x="3064110" y="982958"/>
                  </a:moveTo>
                  <a:lnTo>
                    <a:pt x="88299" y="721395"/>
                  </a:lnTo>
                  <a:lnTo>
                    <a:pt x="89982" y="734292"/>
                  </a:lnTo>
                  <a:lnTo>
                    <a:pt x="88800" y="734188"/>
                  </a:lnTo>
                  <a:lnTo>
                    <a:pt x="87888" y="746857"/>
                  </a:lnTo>
                  <a:lnTo>
                    <a:pt x="3060531" y="1008141"/>
                  </a:lnTo>
                  <a:lnTo>
                    <a:pt x="3063675" y="995669"/>
                  </a:lnTo>
                  <a:lnTo>
                    <a:pt x="3064110" y="982958"/>
                  </a:lnTo>
                  <a:close/>
                </a:path>
                <a:path w="3122929" h="3613150" extrusionOk="0">
                  <a:moveTo>
                    <a:pt x="3060932" y="969930"/>
                  </a:moveTo>
                  <a:lnTo>
                    <a:pt x="89078" y="708714"/>
                  </a:lnTo>
                  <a:lnTo>
                    <a:pt x="87145" y="721294"/>
                  </a:lnTo>
                  <a:lnTo>
                    <a:pt x="3056975" y="982331"/>
                  </a:lnTo>
                  <a:lnTo>
                    <a:pt x="3060932" y="969930"/>
                  </a:lnTo>
                  <a:close/>
                </a:path>
                <a:path w="3122929" h="3613150" extrusionOk="0">
                  <a:moveTo>
                    <a:pt x="3061592" y="957239"/>
                  </a:moveTo>
                  <a:lnTo>
                    <a:pt x="93659" y="696368"/>
                  </a:lnTo>
                  <a:lnTo>
                    <a:pt x="93831" y="709132"/>
                  </a:lnTo>
                  <a:lnTo>
                    <a:pt x="3061790" y="970005"/>
                  </a:lnTo>
                  <a:lnTo>
                    <a:pt x="3061592" y="957239"/>
                  </a:lnTo>
                  <a:close/>
                </a:path>
                <a:path w="3122929" h="3613150" extrusionOk="0">
                  <a:moveTo>
                    <a:pt x="3068292" y="945079"/>
                  </a:moveTo>
                  <a:lnTo>
                    <a:pt x="98459" y="684041"/>
                  </a:lnTo>
                  <a:lnTo>
                    <a:pt x="94516" y="696444"/>
                  </a:lnTo>
                  <a:lnTo>
                    <a:pt x="3066355" y="957658"/>
                  </a:lnTo>
                  <a:lnTo>
                    <a:pt x="3068292" y="945079"/>
                  </a:lnTo>
                  <a:close/>
                </a:path>
                <a:path w="3122929" h="3613150" extrusionOk="0">
                  <a:moveTo>
                    <a:pt x="3065442" y="932079"/>
                  </a:moveTo>
                  <a:lnTo>
                    <a:pt x="91750" y="670702"/>
                  </a:lnTo>
                  <a:lnTo>
                    <a:pt x="91366" y="683418"/>
                  </a:lnTo>
                  <a:lnTo>
                    <a:pt x="3067137" y="944977"/>
                  </a:lnTo>
                  <a:lnTo>
                    <a:pt x="3065442" y="932079"/>
                  </a:lnTo>
                  <a:close/>
                </a:path>
                <a:path w="3122929" h="3613150" extrusionOk="0">
                  <a:moveTo>
                    <a:pt x="3067547" y="919515"/>
                  </a:moveTo>
                  <a:lnTo>
                    <a:pt x="94927" y="658233"/>
                  </a:lnTo>
                  <a:lnTo>
                    <a:pt x="91794" y="670706"/>
                  </a:lnTo>
                  <a:lnTo>
                    <a:pt x="3066661" y="932187"/>
                  </a:lnTo>
                  <a:lnTo>
                    <a:pt x="3067547" y="919515"/>
                  </a:lnTo>
                  <a:close/>
                </a:path>
                <a:path w="3122929" h="3613150" extrusionOk="0">
                  <a:moveTo>
                    <a:pt x="3072407" y="907194"/>
                  </a:moveTo>
                  <a:lnTo>
                    <a:pt x="95599" y="645543"/>
                  </a:lnTo>
                  <a:lnTo>
                    <a:pt x="90051" y="657804"/>
                  </a:lnTo>
                  <a:lnTo>
                    <a:pt x="3070437" y="919769"/>
                  </a:lnTo>
                  <a:lnTo>
                    <a:pt x="3072407" y="907194"/>
                  </a:lnTo>
                  <a:close/>
                </a:path>
                <a:path w="3122929" h="3613150" extrusionOk="0">
                  <a:moveTo>
                    <a:pt x="3069771" y="894213"/>
                  </a:moveTo>
                  <a:lnTo>
                    <a:pt x="99657" y="633151"/>
                  </a:lnTo>
                  <a:lnTo>
                    <a:pt x="97623" y="645721"/>
                  </a:lnTo>
                  <a:lnTo>
                    <a:pt x="3071414" y="907106"/>
                  </a:lnTo>
                  <a:lnTo>
                    <a:pt x="3069771" y="894213"/>
                  </a:lnTo>
                  <a:close/>
                </a:path>
                <a:path w="3122929" h="3613150" extrusionOk="0">
                  <a:moveTo>
                    <a:pt x="3071606" y="881625"/>
                  </a:moveTo>
                  <a:lnTo>
                    <a:pt x="94708" y="619967"/>
                  </a:lnTo>
                  <a:lnTo>
                    <a:pt x="95753" y="632807"/>
                  </a:lnTo>
                  <a:lnTo>
                    <a:pt x="3068507" y="894102"/>
                  </a:lnTo>
                  <a:lnTo>
                    <a:pt x="3071606" y="881625"/>
                  </a:lnTo>
                  <a:close/>
                </a:path>
                <a:path w="3122929" h="3613150" extrusionOk="0">
                  <a:moveTo>
                    <a:pt x="3073666" y="869057"/>
                  </a:moveTo>
                  <a:lnTo>
                    <a:pt x="98901" y="607586"/>
                  </a:lnTo>
                  <a:lnTo>
                    <a:pt x="94937" y="619987"/>
                  </a:lnTo>
                  <a:lnTo>
                    <a:pt x="3072599" y="881713"/>
                  </a:lnTo>
                  <a:lnTo>
                    <a:pt x="3073666" y="869057"/>
                  </a:lnTo>
                  <a:close/>
                </a:path>
                <a:path w="3122929" h="3613150" extrusionOk="0">
                  <a:moveTo>
                    <a:pt x="3076275" y="843789"/>
                  </a:moveTo>
                  <a:lnTo>
                    <a:pt x="102486" y="582403"/>
                  </a:lnTo>
                  <a:lnTo>
                    <a:pt x="101804" y="595092"/>
                  </a:lnTo>
                  <a:lnTo>
                    <a:pt x="100419" y="594971"/>
                  </a:lnTo>
                  <a:lnTo>
                    <a:pt x="98305" y="607534"/>
                  </a:lnTo>
                  <a:lnTo>
                    <a:pt x="3075973" y="869260"/>
                  </a:lnTo>
                  <a:lnTo>
                    <a:pt x="3077318" y="856629"/>
                  </a:lnTo>
                  <a:lnTo>
                    <a:pt x="3076275" y="843789"/>
                  </a:lnTo>
                  <a:close/>
                </a:path>
                <a:path w="3122929" h="3613150" extrusionOk="0">
                  <a:moveTo>
                    <a:pt x="3081952" y="818790"/>
                  </a:moveTo>
                  <a:lnTo>
                    <a:pt x="103630" y="557006"/>
                  </a:lnTo>
                  <a:lnTo>
                    <a:pt x="102542" y="569659"/>
                  </a:lnTo>
                  <a:lnTo>
                    <a:pt x="99600" y="569401"/>
                  </a:lnTo>
                  <a:lnTo>
                    <a:pt x="99490" y="582140"/>
                  </a:lnTo>
                  <a:lnTo>
                    <a:pt x="3074174" y="843604"/>
                  </a:lnTo>
                  <a:lnTo>
                    <a:pt x="3076415" y="831052"/>
                  </a:lnTo>
                  <a:lnTo>
                    <a:pt x="3081952" y="818790"/>
                  </a:lnTo>
                  <a:close/>
                </a:path>
                <a:path w="3122929" h="3613150" extrusionOk="0">
                  <a:moveTo>
                    <a:pt x="3080942" y="805952"/>
                  </a:moveTo>
                  <a:lnTo>
                    <a:pt x="106824" y="544538"/>
                  </a:lnTo>
                  <a:lnTo>
                    <a:pt x="104266" y="557062"/>
                  </a:lnTo>
                  <a:lnTo>
                    <a:pt x="3079108" y="818540"/>
                  </a:lnTo>
                  <a:lnTo>
                    <a:pt x="3080942" y="805952"/>
                  </a:lnTo>
                  <a:close/>
                </a:path>
                <a:path w="3122929" h="3613150" extrusionOk="0">
                  <a:moveTo>
                    <a:pt x="3078306" y="792971"/>
                  </a:moveTo>
                  <a:lnTo>
                    <a:pt x="103724" y="531516"/>
                  </a:lnTo>
                  <a:lnTo>
                    <a:pt x="103765" y="544269"/>
                  </a:lnTo>
                  <a:lnTo>
                    <a:pt x="3079542" y="805829"/>
                  </a:lnTo>
                  <a:lnTo>
                    <a:pt x="3078306" y="792971"/>
                  </a:lnTo>
                  <a:close/>
                </a:path>
                <a:path w="3122929" h="3613150" extrusionOk="0">
                  <a:moveTo>
                    <a:pt x="3078380" y="780229"/>
                  </a:moveTo>
                  <a:lnTo>
                    <a:pt x="108784" y="519212"/>
                  </a:lnTo>
                  <a:lnTo>
                    <a:pt x="104544" y="531588"/>
                  </a:lnTo>
                  <a:lnTo>
                    <a:pt x="3076410" y="792805"/>
                  </a:lnTo>
                  <a:lnTo>
                    <a:pt x="3078380" y="780229"/>
                  </a:lnTo>
                  <a:close/>
                </a:path>
                <a:path w="3122929" h="3613150" extrusionOk="0">
                  <a:moveTo>
                    <a:pt x="3082945" y="767881"/>
                  </a:moveTo>
                  <a:lnTo>
                    <a:pt x="111098" y="506667"/>
                  </a:lnTo>
                  <a:lnTo>
                    <a:pt x="109126" y="519242"/>
                  </a:lnTo>
                  <a:lnTo>
                    <a:pt x="3078696" y="780257"/>
                  </a:lnTo>
                  <a:lnTo>
                    <a:pt x="3082945" y="767881"/>
                  </a:lnTo>
                  <a:close/>
                </a:path>
                <a:path w="3122929" h="3613150" extrusionOk="0">
                  <a:moveTo>
                    <a:pt x="3083726" y="755201"/>
                  </a:moveTo>
                  <a:lnTo>
                    <a:pt x="110290" y="493847"/>
                  </a:lnTo>
                  <a:lnTo>
                    <a:pt x="112537" y="506793"/>
                  </a:lnTo>
                  <a:lnTo>
                    <a:pt x="3083770" y="767954"/>
                  </a:lnTo>
                  <a:lnTo>
                    <a:pt x="3083726" y="755201"/>
                  </a:lnTo>
                  <a:close/>
                </a:path>
                <a:path w="3122929" h="3613150" extrusionOk="0">
                  <a:moveTo>
                    <a:pt x="3081761" y="742279"/>
                  </a:moveTo>
                  <a:lnTo>
                    <a:pt x="107648" y="480865"/>
                  </a:lnTo>
                  <a:lnTo>
                    <a:pt x="107216" y="493576"/>
                  </a:lnTo>
                  <a:lnTo>
                    <a:pt x="3077759" y="754676"/>
                  </a:lnTo>
                  <a:lnTo>
                    <a:pt x="3081761" y="742279"/>
                  </a:lnTo>
                  <a:close/>
                </a:path>
                <a:path w="3122929" h="3613150" extrusionOk="0">
                  <a:moveTo>
                    <a:pt x="3084679" y="729787"/>
                  </a:moveTo>
                  <a:lnTo>
                    <a:pt x="106630" y="468027"/>
                  </a:lnTo>
                  <a:lnTo>
                    <a:pt x="110393" y="481107"/>
                  </a:lnTo>
                  <a:lnTo>
                    <a:pt x="3083025" y="742390"/>
                  </a:lnTo>
                  <a:lnTo>
                    <a:pt x="3084679" y="729787"/>
                  </a:lnTo>
                  <a:close/>
                </a:path>
                <a:path w="3122929" h="3613150" extrusionOk="0">
                  <a:moveTo>
                    <a:pt x="3088997" y="717417"/>
                  </a:moveTo>
                  <a:lnTo>
                    <a:pt x="113294" y="455864"/>
                  </a:lnTo>
                  <a:lnTo>
                    <a:pt x="111066" y="468417"/>
                  </a:lnTo>
                  <a:lnTo>
                    <a:pt x="3087027" y="729993"/>
                  </a:lnTo>
                  <a:lnTo>
                    <a:pt x="3088997" y="717417"/>
                  </a:lnTo>
                  <a:close/>
                </a:path>
                <a:path w="3122929" h="3613150" extrusionOk="0">
                  <a:moveTo>
                    <a:pt x="3086361" y="704437"/>
                  </a:moveTo>
                  <a:lnTo>
                    <a:pt x="112332" y="443030"/>
                  </a:lnTo>
                  <a:lnTo>
                    <a:pt x="115529" y="456060"/>
                  </a:lnTo>
                  <a:lnTo>
                    <a:pt x="3088004" y="717330"/>
                  </a:lnTo>
                  <a:lnTo>
                    <a:pt x="3086361" y="704437"/>
                  </a:lnTo>
                  <a:close/>
                </a:path>
                <a:path w="3122929" h="3613150" extrusionOk="0">
                  <a:moveTo>
                    <a:pt x="3089189" y="691936"/>
                  </a:moveTo>
                  <a:lnTo>
                    <a:pt x="111516" y="430210"/>
                  </a:lnTo>
                  <a:lnTo>
                    <a:pt x="110175" y="442841"/>
                  </a:lnTo>
                  <a:lnTo>
                    <a:pt x="3087084" y="704500"/>
                  </a:lnTo>
                  <a:lnTo>
                    <a:pt x="3089189" y="691936"/>
                  </a:lnTo>
                  <a:close/>
                </a:path>
                <a:path w="3122929" h="3613150" extrusionOk="0">
                  <a:moveTo>
                    <a:pt x="3093891" y="666852"/>
                  </a:moveTo>
                  <a:lnTo>
                    <a:pt x="116998" y="405193"/>
                  </a:lnTo>
                  <a:lnTo>
                    <a:pt x="114884" y="417757"/>
                  </a:lnTo>
                  <a:lnTo>
                    <a:pt x="115134" y="417779"/>
                  </a:lnTo>
                  <a:lnTo>
                    <a:pt x="114368" y="430460"/>
                  </a:lnTo>
                  <a:lnTo>
                    <a:pt x="3088602" y="691885"/>
                  </a:lnTo>
                  <a:lnTo>
                    <a:pt x="3092557" y="679483"/>
                  </a:lnTo>
                  <a:lnTo>
                    <a:pt x="3093891" y="666852"/>
                  </a:lnTo>
                  <a:close/>
                </a:path>
                <a:path w="3122929" h="3613150" extrusionOk="0">
                  <a:moveTo>
                    <a:pt x="3088551" y="653633"/>
                  </a:moveTo>
                  <a:lnTo>
                    <a:pt x="116068" y="392363"/>
                  </a:lnTo>
                  <a:lnTo>
                    <a:pt x="117709" y="405256"/>
                  </a:lnTo>
                  <a:lnTo>
                    <a:pt x="3091734" y="666662"/>
                  </a:lnTo>
                  <a:lnTo>
                    <a:pt x="3088551" y="653633"/>
                  </a:lnTo>
                  <a:close/>
                </a:path>
                <a:path w="3122929" h="3613150" extrusionOk="0">
                  <a:moveTo>
                    <a:pt x="3093665" y="628585"/>
                  </a:moveTo>
                  <a:lnTo>
                    <a:pt x="120845" y="367285"/>
                  </a:lnTo>
                  <a:lnTo>
                    <a:pt x="119933" y="379954"/>
                  </a:lnTo>
                  <a:lnTo>
                    <a:pt x="117289" y="379721"/>
                  </a:lnTo>
                  <a:lnTo>
                    <a:pt x="115066" y="392275"/>
                  </a:lnTo>
                  <a:lnTo>
                    <a:pt x="3091893" y="653927"/>
                  </a:lnTo>
                  <a:lnTo>
                    <a:pt x="3097430" y="641665"/>
                  </a:lnTo>
                  <a:lnTo>
                    <a:pt x="3093665" y="628585"/>
                  </a:lnTo>
                  <a:close/>
                </a:path>
                <a:path w="3122929" h="3613150" extrusionOk="0">
                  <a:moveTo>
                    <a:pt x="3096855" y="616116"/>
                  </a:moveTo>
                  <a:lnTo>
                    <a:pt x="126287" y="355014"/>
                  </a:lnTo>
                  <a:lnTo>
                    <a:pt x="122291" y="367412"/>
                  </a:lnTo>
                  <a:lnTo>
                    <a:pt x="3096420" y="628827"/>
                  </a:lnTo>
                  <a:lnTo>
                    <a:pt x="3096855" y="616116"/>
                  </a:lnTo>
                  <a:close/>
                </a:path>
                <a:path w="3122929" h="3613150" extrusionOk="0">
                  <a:moveTo>
                    <a:pt x="3090697" y="602826"/>
                  </a:moveTo>
                  <a:lnTo>
                    <a:pt x="120302" y="341739"/>
                  </a:lnTo>
                  <a:lnTo>
                    <a:pt x="120344" y="354492"/>
                  </a:lnTo>
                  <a:lnTo>
                    <a:pt x="3090036" y="615517"/>
                  </a:lnTo>
                  <a:lnTo>
                    <a:pt x="3090697" y="602826"/>
                  </a:lnTo>
                  <a:close/>
                </a:path>
                <a:path w="3122929" h="3613150" extrusionOk="0">
                  <a:moveTo>
                    <a:pt x="3093660" y="590338"/>
                  </a:moveTo>
                  <a:lnTo>
                    <a:pt x="126988" y="329578"/>
                  </a:lnTo>
                  <a:lnTo>
                    <a:pt x="124251" y="342086"/>
                  </a:lnTo>
                  <a:lnTo>
                    <a:pt x="3093812" y="603100"/>
                  </a:lnTo>
                  <a:lnTo>
                    <a:pt x="3093660" y="590338"/>
                  </a:lnTo>
                  <a:close/>
                </a:path>
                <a:path w="3122929" h="3613150" extrusionOk="0">
                  <a:moveTo>
                    <a:pt x="3100343" y="578176"/>
                  </a:moveTo>
                  <a:lnTo>
                    <a:pt x="127673" y="316889"/>
                  </a:lnTo>
                  <a:lnTo>
                    <a:pt x="125705" y="329465"/>
                  </a:lnTo>
                  <a:lnTo>
                    <a:pt x="3098416" y="590756"/>
                  </a:lnTo>
                  <a:lnTo>
                    <a:pt x="3100343" y="578176"/>
                  </a:lnTo>
                  <a:close/>
                </a:path>
                <a:path w="3122929" h="3613150" extrusionOk="0">
                  <a:moveTo>
                    <a:pt x="3097510" y="565178"/>
                  </a:moveTo>
                  <a:lnTo>
                    <a:pt x="124499" y="303861"/>
                  </a:lnTo>
                  <a:lnTo>
                    <a:pt x="125736" y="316719"/>
                  </a:lnTo>
                  <a:lnTo>
                    <a:pt x="3099185" y="578074"/>
                  </a:lnTo>
                  <a:lnTo>
                    <a:pt x="3097510" y="565178"/>
                  </a:lnTo>
                  <a:close/>
                </a:path>
                <a:path w="3122929" h="3613150" extrusionOk="0">
                  <a:moveTo>
                    <a:pt x="3099796" y="552630"/>
                  </a:moveTo>
                  <a:lnTo>
                    <a:pt x="124951" y="291152"/>
                  </a:lnTo>
                  <a:lnTo>
                    <a:pt x="123114" y="303739"/>
                  </a:lnTo>
                  <a:lnTo>
                    <a:pt x="3097239" y="565154"/>
                  </a:lnTo>
                  <a:lnTo>
                    <a:pt x="3099796" y="552630"/>
                  </a:lnTo>
                  <a:close/>
                </a:path>
                <a:path w="3122929" h="3613150" extrusionOk="0">
                  <a:moveTo>
                    <a:pt x="3104548" y="527550"/>
                  </a:moveTo>
                  <a:lnTo>
                    <a:pt x="129873" y="266087"/>
                  </a:lnTo>
                  <a:lnTo>
                    <a:pt x="127644" y="278640"/>
                  </a:lnTo>
                  <a:lnTo>
                    <a:pt x="122109" y="290902"/>
                  </a:lnTo>
                  <a:lnTo>
                    <a:pt x="3100428" y="552686"/>
                  </a:lnTo>
                  <a:lnTo>
                    <a:pt x="3102624" y="540130"/>
                  </a:lnTo>
                  <a:lnTo>
                    <a:pt x="3104475" y="540292"/>
                  </a:lnTo>
                  <a:lnTo>
                    <a:pt x="3104548" y="527550"/>
                  </a:lnTo>
                  <a:close/>
                </a:path>
                <a:path w="3122929" h="3613150" extrusionOk="0">
                  <a:moveTo>
                    <a:pt x="3105689" y="502152"/>
                  </a:moveTo>
                  <a:lnTo>
                    <a:pt x="128095" y="240432"/>
                  </a:lnTo>
                  <a:lnTo>
                    <a:pt x="126753" y="253063"/>
                  </a:lnTo>
                  <a:lnTo>
                    <a:pt x="127799" y="265904"/>
                  </a:lnTo>
                  <a:lnTo>
                    <a:pt x="3101568" y="527288"/>
                  </a:lnTo>
                  <a:lnTo>
                    <a:pt x="3102274" y="514601"/>
                  </a:lnTo>
                  <a:lnTo>
                    <a:pt x="3104667" y="514811"/>
                  </a:lnTo>
                  <a:lnTo>
                    <a:pt x="3105689" y="502152"/>
                  </a:lnTo>
                  <a:close/>
                </a:path>
                <a:path w="3122929" h="3613150" extrusionOk="0">
                  <a:moveTo>
                    <a:pt x="3109127" y="489705"/>
                  </a:moveTo>
                  <a:lnTo>
                    <a:pt x="131462" y="227979"/>
                  </a:lnTo>
                  <a:lnTo>
                    <a:pt x="130418" y="240637"/>
                  </a:lnTo>
                  <a:lnTo>
                    <a:pt x="3105147" y="502104"/>
                  </a:lnTo>
                  <a:lnTo>
                    <a:pt x="3109127" y="489705"/>
                  </a:lnTo>
                  <a:close/>
                </a:path>
                <a:path w="3122929" h="3613150" extrusionOk="0">
                  <a:moveTo>
                    <a:pt x="3108304" y="476884"/>
                  </a:moveTo>
                  <a:lnTo>
                    <a:pt x="135574" y="215592"/>
                  </a:lnTo>
                  <a:lnTo>
                    <a:pt x="132464" y="228067"/>
                  </a:lnTo>
                  <a:lnTo>
                    <a:pt x="3109358" y="489726"/>
                  </a:lnTo>
                  <a:lnTo>
                    <a:pt x="3108304" y="476884"/>
                  </a:lnTo>
                  <a:close/>
                </a:path>
                <a:path w="3122929" h="3613150" extrusionOk="0">
                  <a:moveTo>
                    <a:pt x="3114020" y="451889"/>
                  </a:moveTo>
                  <a:lnTo>
                    <a:pt x="133867" y="189944"/>
                  </a:lnTo>
                  <a:lnTo>
                    <a:pt x="131645" y="202497"/>
                  </a:lnTo>
                  <a:lnTo>
                    <a:pt x="131535" y="215237"/>
                  </a:lnTo>
                  <a:lnTo>
                    <a:pt x="3105339" y="476623"/>
                  </a:lnTo>
                  <a:lnTo>
                    <a:pt x="3107083" y="464028"/>
                  </a:lnTo>
                  <a:lnTo>
                    <a:pt x="3108483" y="464151"/>
                  </a:lnTo>
                  <a:lnTo>
                    <a:pt x="3114020" y="451889"/>
                  </a:lnTo>
                  <a:close/>
                </a:path>
                <a:path w="3122929" h="3613150" extrusionOk="0">
                  <a:moveTo>
                    <a:pt x="3112287" y="438987"/>
                  </a:moveTo>
                  <a:lnTo>
                    <a:pt x="137414" y="177507"/>
                  </a:lnTo>
                  <a:lnTo>
                    <a:pt x="136512" y="190176"/>
                  </a:lnTo>
                  <a:lnTo>
                    <a:pt x="3109143" y="451460"/>
                  </a:lnTo>
                  <a:lnTo>
                    <a:pt x="3112287" y="438987"/>
                  </a:lnTo>
                  <a:close/>
                </a:path>
                <a:path w="3122929" h="3613150" extrusionOk="0">
                  <a:moveTo>
                    <a:pt x="3112767" y="426281"/>
                  </a:moveTo>
                  <a:lnTo>
                    <a:pt x="136990" y="164720"/>
                  </a:lnTo>
                  <a:lnTo>
                    <a:pt x="138673" y="177617"/>
                  </a:lnTo>
                  <a:lnTo>
                    <a:pt x="3112333" y="438991"/>
                  </a:lnTo>
                  <a:lnTo>
                    <a:pt x="3112767" y="426281"/>
                  </a:lnTo>
                  <a:close/>
                </a:path>
                <a:path w="3122929" h="3613150" extrusionOk="0">
                  <a:moveTo>
                    <a:pt x="3109544" y="413248"/>
                  </a:moveTo>
                  <a:lnTo>
                    <a:pt x="137769" y="152040"/>
                  </a:lnTo>
                  <a:lnTo>
                    <a:pt x="135837" y="164619"/>
                  </a:lnTo>
                  <a:lnTo>
                    <a:pt x="3105587" y="425649"/>
                  </a:lnTo>
                  <a:lnTo>
                    <a:pt x="3109544" y="413248"/>
                  </a:lnTo>
                  <a:close/>
                </a:path>
                <a:path w="3122929" h="3613150" extrusionOk="0">
                  <a:moveTo>
                    <a:pt x="3110250" y="400561"/>
                  </a:moveTo>
                  <a:lnTo>
                    <a:pt x="142351" y="139694"/>
                  </a:lnTo>
                  <a:lnTo>
                    <a:pt x="142522" y="152458"/>
                  </a:lnTo>
                  <a:lnTo>
                    <a:pt x="3110402" y="413324"/>
                  </a:lnTo>
                  <a:lnTo>
                    <a:pt x="3110250" y="400561"/>
                  </a:lnTo>
                  <a:close/>
                </a:path>
                <a:path w="3122929" h="3613150" extrusionOk="0">
                  <a:moveTo>
                    <a:pt x="3116916" y="388398"/>
                  </a:moveTo>
                  <a:lnTo>
                    <a:pt x="147150" y="127367"/>
                  </a:lnTo>
                  <a:lnTo>
                    <a:pt x="143208" y="139769"/>
                  </a:lnTo>
                  <a:lnTo>
                    <a:pt x="3114987" y="400978"/>
                  </a:lnTo>
                  <a:lnTo>
                    <a:pt x="3116916" y="388398"/>
                  </a:lnTo>
                  <a:close/>
                </a:path>
                <a:path w="3122929" h="3613150" extrusionOk="0">
                  <a:moveTo>
                    <a:pt x="3114099" y="375402"/>
                  </a:moveTo>
                  <a:lnTo>
                    <a:pt x="140441" y="114028"/>
                  </a:lnTo>
                  <a:lnTo>
                    <a:pt x="140023" y="126740"/>
                  </a:lnTo>
                  <a:lnTo>
                    <a:pt x="3115769" y="388297"/>
                  </a:lnTo>
                  <a:lnTo>
                    <a:pt x="3114099" y="375402"/>
                  </a:lnTo>
                  <a:close/>
                </a:path>
                <a:path w="3122929" h="3613150" extrusionOk="0">
                  <a:moveTo>
                    <a:pt x="3116160" y="362834"/>
                  </a:moveTo>
                  <a:lnTo>
                    <a:pt x="143618" y="101558"/>
                  </a:lnTo>
                  <a:lnTo>
                    <a:pt x="140488" y="114032"/>
                  </a:lnTo>
                  <a:lnTo>
                    <a:pt x="3115274" y="375505"/>
                  </a:lnTo>
                  <a:lnTo>
                    <a:pt x="3116160" y="362834"/>
                  </a:lnTo>
                  <a:close/>
                </a:path>
                <a:path w="3122929" h="3613150" extrusionOk="0">
                  <a:moveTo>
                    <a:pt x="3121065" y="350516"/>
                  </a:moveTo>
                  <a:lnTo>
                    <a:pt x="144290" y="88868"/>
                  </a:lnTo>
                  <a:lnTo>
                    <a:pt x="138789" y="101134"/>
                  </a:lnTo>
                  <a:lnTo>
                    <a:pt x="3119050" y="363088"/>
                  </a:lnTo>
                  <a:lnTo>
                    <a:pt x="3121065" y="350516"/>
                  </a:lnTo>
                  <a:close/>
                </a:path>
                <a:path w="3122929" h="3613150" extrusionOk="0">
                  <a:moveTo>
                    <a:pt x="3118384" y="337531"/>
                  </a:moveTo>
                  <a:lnTo>
                    <a:pt x="147806" y="76428"/>
                  </a:lnTo>
                  <a:lnTo>
                    <a:pt x="146288" y="89044"/>
                  </a:lnTo>
                  <a:lnTo>
                    <a:pt x="3120026" y="350425"/>
                  </a:lnTo>
                  <a:lnTo>
                    <a:pt x="3118384" y="337531"/>
                  </a:lnTo>
                  <a:close/>
                </a:path>
                <a:path w="3122929" h="3613150" extrusionOk="0">
                  <a:moveTo>
                    <a:pt x="3119993" y="324924"/>
                  </a:moveTo>
                  <a:lnTo>
                    <a:pt x="142452" y="63209"/>
                  </a:lnTo>
                  <a:lnTo>
                    <a:pt x="141695" y="75891"/>
                  </a:lnTo>
                  <a:lnTo>
                    <a:pt x="3118158" y="337512"/>
                  </a:lnTo>
                  <a:lnTo>
                    <a:pt x="3119993" y="324924"/>
                  </a:lnTo>
                  <a:close/>
                </a:path>
                <a:path w="3122929" h="3613150" extrusionOk="0">
                  <a:moveTo>
                    <a:pt x="3121601" y="312316"/>
                  </a:moveTo>
                  <a:lnTo>
                    <a:pt x="144958" y="50680"/>
                  </a:lnTo>
                  <a:lnTo>
                    <a:pt x="142821" y="63241"/>
                  </a:lnTo>
                  <a:lnTo>
                    <a:pt x="3120625" y="324979"/>
                  </a:lnTo>
                  <a:lnTo>
                    <a:pt x="3121601" y="312316"/>
                  </a:lnTo>
                  <a:close/>
                </a:path>
                <a:path w="3122929" h="3613150" extrusionOk="0">
                  <a:moveTo>
                    <a:pt x="3122894" y="299681"/>
                  </a:moveTo>
                  <a:lnTo>
                    <a:pt x="152246" y="38572"/>
                  </a:lnTo>
                  <a:lnTo>
                    <a:pt x="149082" y="51043"/>
                  </a:lnTo>
                  <a:lnTo>
                    <a:pt x="3120021" y="312177"/>
                  </a:lnTo>
                  <a:lnTo>
                    <a:pt x="3122894" y="299681"/>
                  </a:lnTo>
                  <a:close/>
                </a:path>
                <a:path w="3122929" h="3613150" extrusionOk="0">
                  <a:moveTo>
                    <a:pt x="3117549" y="286462"/>
                  </a:moveTo>
                  <a:lnTo>
                    <a:pt x="163427" y="26806"/>
                  </a:lnTo>
                  <a:lnTo>
                    <a:pt x="156475" y="38943"/>
                  </a:lnTo>
                  <a:lnTo>
                    <a:pt x="3121133" y="299526"/>
                  </a:lnTo>
                  <a:lnTo>
                    <a:pt x="3117549" y="286462"/>
                  </a:lnTo>
                  <a:close/>
                </a:path>
                <a:path w="3122929" h="3613150" extrusionOk="0">
                  <a:moveTo>
                    <a:pt x="3107056" y="272791"/>
                  </a:moveTo>
                  <a:lnTo>
                    <a:pt x="170837" y="14708"/>
                  </a:lnTo>
                  <a:lnTo>
                    <a:pt x="166440" y="27070"/>
                  </a:lnTo>
                  <a:lnTo>
                    <a:pt x="3112852" y="286049"/>
                  </a:lnTo>
                  <a:lnTo>
                    <a:pt x="3107056" y="272791"/>
                  </a:lnTo>
                  <a:close/>
                </a:path>
                <a:path w="3122929" h="3613150" extrusionOk="0">
                  <a:moveTo>
                    <a:pt x="3091911" y="258711"/>
                  </a:moveTo>
                  <a:lnTo>
                    <a:pt x="181677" y="2912"/>
                  </a:lnTo>
                  <a:lnTo>
                    <a:pt x="175223" y="15093"/>
                  </a:lnTo>
                  <a:lnTo>
                    <a:pt x="3094818" y="271715"/>
                  </a:lnTo>
                  <a:lnTo>
                    <a:pt x="3091911" y="258711"/>
                  </a:lnTo>
                  <a:close/>
                </a:path>
                <a:path w="3122929" h="3613150" extrusionOk="0">
                  <a:moveTo>
                    <a:pt x="293590" y="0"/>
                  </a:moveTo>
                  <a:lnTo>
                    <a:pt x="286893" y="12160"/>
                  </a:lnTo>
                  <a:lnTo>
                    <a:pt x="302264" y="13511"/>
                  </a:lnTo>
                  <a:lnTo>
                    <a:pt x="293590" y="0"/>
                  </a:lnTo>
                  <a:close/>
                </a:path>
                <a:path w="3122929" h="3613150" extrusionOk="0">
                  <a:moveTo>
                    <a:pt x="335783" y="3708"/>
                  </a:moveTo>
                  <a:lnTo>
                    <a:pt x="327856" y="3011"/>
                  </a:lnTo>
                  <a:lnTo>
                    <a:pt x="319122" y="14993"/>
                  </a:lnTo>
                  <a:lnTo>
                    <a:pt x="341098" y="16924"/>
                  </a:lnTo>
                  <a:lnTo>
                    <a:pt x="335783" y="3708"/>
                  </a:lnTo>
                  <a:close/>
                </a:path>
                <a:path w="3122929" h="3613150" extrusionOk="0">
                  <a:moveTo>
                    <a:pt x="377693" y="7392"/>
                  </a:moveTo>
                  <a:lnTo>
                    <a:pt x="370079" y="19472"/>
                  </a:lnTo>
                  <a:lnTo>
                    <a:pt x="382948" y="20603"/>
                  </a:lnTo>
                  <a:lnTo>
                    <a:pt x="377693" y="7392"/>
                  </a:lnTo>
                  <a:close/>
                </a:path>
                <a:path w="3122929" h="3613150" extrusionOk="0">
                  <a:moveTo>
                    <a:pt x="479021" y="16298"/>
                  </a:moveTo>
                  <a:lnTo>
                    <a:pt x="472262" y="28453"/>
                  </a:lnTo>
                  <a:lnTo>
                    <a:pt x="487669" y="29807"/>
                  </a:lnTo>
                  <a:lnTo>
                    <a:pt x="479021" y="16298"/>
                  </a:lnTo>
                  <a:close/>
                </a:path>
                <a:path w="3122929" h="3613150" extrusionOk="0">
                  <a:moveTo>
                    <a:pt x="521186" y="20004"/>
                  </a:moveTo>
                  <a:lnTo>
                    <a:pt x="513258" y="19308"/>
                  </a:lnTo>
                  <a:lnTo>
                    <a:pt x="504523" y="31289"/>
                  </a:lnTo>
                  <a:lnTo>
                    <a:pt x="526504" y="33221"/>
                  </a:lnTo>
                  <a:lnTo>
                    <a:pt x="521186" y="20004"/>
                  </a:lnTo>
                  <a:close/>
                </a:path>
                <a:path w="3122929" h="3613150" extrusionOk="0">
                  <a:moveTo>
                    <a:pt x="563095" y="23688"/>
                  </a:moveTo>
                  <a:lnTo>
                    <a:pt x="555485" y="35768"/>
                  </a:lnTo>
                  <a:lnTo>
                    <a:pt x="570075" y="37050"/>
                  </a:lnTo>
                  <a:lnTo>
                    <a:pt x="563095" y="23688"/>
                  </a:lnTo>
                  <a:close/>
                </a:path>
                <a:path w="3122929" h="3613150" extrusionOk="0">
                  <a:moveTo>
                    <a:pt x="664527" y="32603"/>
                  </a:moveTo>
                  <a:lnTo>
                    <a:pt x="664337" y="32587"/>
                  </a:lnTo>
                  <a:lnTo>
                    <a:pt x="657645" y="44748"/>
                  </a:lnTo>
                  <a:lnTo>
                    <a:pt x="673089" y="46105"/>
                  </a:lnTo>
                  <a:lnTo>
                    <a:pt x="664527" y="32603"/>
                  </a:lnTo>
                  <a:close/>
                </a:path>
                <a:path w="3122929" h="3613150" extrusionOk="0">
                  <a:moveTo>
                    <a:pt x="706598" y="36301"/>
                  </a:moveTo>
                  <a:lnTo>
                    <a:pt x="698658" y="35604"/>
                  </a:lnTo>
                  <a:lnTo>
                    <a:pt x="689920" y="47584"/>
                  </a:lnTo>
                  <a:lnTo>
                    <a:pt x="711923" y="49518"/>
                  </a:lnTo>
                  <a:lnTo>
                    <a:pt x="706598" y="36301"/>
                  </a:lnTo>
                  <a:close/>
                </a:path>
                <a:path w="3122929" h="3613150" extrusionOk="0">
                  <a:moveTo>
                    <a:pt x="748482" y="39983"/>
                  </a:moveTo>
                  <a:lnTo>
                    <a:pt x="740868" y="52063"/>
                  </a:lnTo>
                  <a:lnTo>
                    <a:pt x="753737" y="53194"/>
                  </a:lnTo>
                  <a:lnTo>
                    <a:pt x="748482" y="39983"/>
                  </a:lnTo>
                  <a:close/>
                </a:path>
                <a:path w="3122929" h="3613150" extrusionOk="0">
                  <a:moveTo>
                    <a:pt x="850136" y="48918"/>
                  </a:moveTo>
                  <a:lnTo>
                    <a:pt x="849644" y="48875"/>
                  </a:lnTo>
                  <a:lnTo>
                    <a:pt x="843056" y="61044"/>
                  </a:lnTo>
                  <a:lnTo>
                    <a:pt x="858454" y="62398"/>
                  </a:lnTo>
                  <a:lnTo>
                    <a:pt x="850136" y="48918"/>
                  </a:lnTo>
                  <a:close/>
                </a:path>
                <a:path w="3122929" h="3613150" extrusionOk="0">
                  <a:moveTo>
                    <a:pt x="891970" y="52595"/>
                  </a:moveTo>
                  <a:lnTo>
                    <a:pt x="884046" y="51898"/>
                  </a:lnTo>
                  <a:lnTo>
                    <a:pt x="875323" y="63881"/>
                  </a:lnTo>
                  <a:lnTo>
                    <a:pt x="897288" y="65811"/>
                  </a:lnTo>
                  <a:lnTo>
                    <a:pt x="891970" y="52595"/>
                  </a:lnTo>
                  <a:close/>
                </a:path>
                <a:path w="3122929" h="3613150" extrusionOk="0">
                  <a:moveTo>
                    <a:pt x="933847" y="56276"/>
                  </a:moveTo>
                  <a:lnTo>
                    <a:pt x="926233" y="68355"/>
                  </a:lnTo>
                  <a:lnTo>
                    <a:pt x="940863" y="69641"/>
                  </a:lnTo>
                  <a:lnTo>
                    <a:pt x="933847" y="56276"/>
                  </a:lnTo>
                  <a:close/>
                </a:path>
                <a:path w="3122929" h="3613150" extrusionOk="0">
                  <a:moveTo>
                    <a:pt x="1035645" y="65223"/>
                  </a:moveTo>
                  <a:lnTo>
                    <a:pt x="1035000" y="65167"/>
                  </a:lnTo>
                  <a:lnTo>
                    <a:pt x="1028466" y="77341"/>
                  </a:lnTo>
                  <a:lnTo>
                    <a:pt x="1043864" y="78695"/>
                  </a:lnTo>
                  <a:lnTo>
                    <a:pt x="1035645" y="65223"/>
                  </a:lnTo>
                  <a:close/>
                </a:path>
                <a:path w="3122929" h="3613150" extrusionOk="0">
                  <a:moveTo>
                    <a:pt x="1077380" y="68892"/>
                  </a:moveTo>
                  <a:lnTo>
                    <a:pt x="1069451" y="68195"/>
                  </a:lnTo>
                  <a:lnTo>
                    <a:pt x="1060714" y="80176"/>
                  </a:lnTo>
                  <a:lnTo>
                    <a:pt x="1082698" y="82108"/>
                  </a:lnTo>
                  <a:lnTo>
                    <a:pt x="1077380" y="68892"/>
                  </a:lnTo>
                  <a:close/>
                </a:path>
                <a:path w="3122929" h="3613150" extrusionOk="0">
                  <a:moveTo>
                    <a:pt x="1119258" y="72573"/>
                  </a:moveTo>
                  <a:lnTo>
                    <a:pt x="1111643" y="84652"/>
                  </a:lnTo>
                  <a:lnTo>
                    <a:pt x="1126229" y="85934"/>
                  </a:lnTo>
                  <a:lnTo>
                    <a:pt x="1119258" y="72573"/>
                  </a:lnTo>
                  <a:close/>
                </a:path>
                <a:path w="3122929" h="3613150" extrusionOk="0">
                  <a:moveTo>
                    <a:pt x="1206815" y="80269"/>
                  </a:moveTo>
                  <a:lnTo>
                    <a:pt x="1201458" y="92547"/>
                  </a:lnTo>
                  <a:lnTo>
                    <a:pt x="1210038" y="93301"/>
                  </a:lnTo>
                  <a:lnTo>
                    <a:pt x="1206815" y="80269"/>
                  </a:lnTo>
                  <a:close/>
                </a:path>
                <a:path w="3122929" h="3613150" extrusionOk="0">
                  <a:moveTo>
                    <a:pt x="1221212" y="81534"/>
                  </a:moveTo>
                  <a:lnTo>
                    <a:pt x="1220267" y="81451"/>
                  </a:lnTo>
                  <a:lnTo>
                    <a:pt x="1213876" y="93638"/>
                  </a:lnTo>
                  <a:lnTo>
                    <a:pt x="1229274" y="94992"/>
                  </a:lnTo>
                  <a:lnTo>
                    <a:pt x="1221212" y="81534"/>
                  </a:lnTo>
                  <a:close/>
                </a:path>
                <a:path w="3122929" h="3613150" extrusionOk="0">
                  <a:moveTo>
                    <a:pt x="1262746" y="85185"/>
                  </a:moveTo>
                  <a:lnTo>
                    <a:pt x="1254821" y="84488"/>
                  </a:lnTo>
                  <a:lnTo>
                    <a:pt x="1246098" y="96471"/>
                  </a:lnTo>
                  <a:lnTo>
                    <a:pt x="1268063" y="98401"/>
                  </a:lnTo>
                  <a:lnTo>
                    <a:pt x="1262746" y="85185"/>
                  </a:lnTo>
                  <a:close/>
                </a:path>
                <a:path w="3122929" h="3613150" extrusionOk="0">
                  <a:moveTo>
                    <a:pt x="1304668" y="88870"/>
                  </a:moveTo>
                  <a:lnTo>
                    <a:pt x="1297053" y="100949"/>
                  </a:lnTo>
                  <a:lnTo>
                    <a:pt x="1311639" y="102231"/>
                  </a:lnTo>
                  <a:lnTo>
                    <a:pt x="1304668" y="88870"/>
                  </a:lnTo>
                  <a:close/>
                </a:path>
                <a:path w="3122929" h="3613150" extrusionOk="0">
                  <a:moveTo>
                    <a:pt x="1392225" y="96566"/>
                  </a:moveTo>
                  <a:lnTo>
                    <a:pt x="1386869" y="108844"/>
                  </a:lnTo>
                  <a:lnTo>
                    <a:pt x="1395448" y="109598"/>
                  </a:lnTo>
                  <a:lnTo>
                    <a:pt x="1392225" y="96566"/>
                  </a:lnTo>
                  <a:close/>
                </a:path>
                <a:path w="3122929" h="3613150" extrusionOk="0">
                  <a:moveTo>
                    <a:pt x="1406681" y="97836"/>
                  </a:moveTo>
                  <a:lnTo>
                    <a:pt x="1405580" y="97739"/>
                  </a:lnTo>
                  <a:lnTo>
                    <a:pt x="1399286" y="109935"/>
                  </a:lnTo>
                  <a:lnTo>
                    <a:pt x="1414685" y="111289"/>
                  </a:lnTo>
                  <a:lnTo>
                    <a:pt x="1406681" y="97836"/>
                  </a:lnTo>
                  <a:close/>
                </a:path>
                <a:path w="3122929" h="3613150" extrusionOk="0">
                  <a:moveTo>
                    <a:pt x="1448156" y="101482"/>
                  </a:moveTo>
                  <a:lnTo>
                    <a:pt x="1440232" y="100785"/>
                  </a:lnTo>
                  <a:lnTo>
                    <a:pt x="1431509" y="112767"/>
                  </a:lnTo>
                  <a:lnTo>
                    <a:pt x="1453474" y="114698"/>
                  </a:lnTo>
                  <a:lnTo>
                    <a:pt x="1448156" y="101482"/>
                  </a:lnTo>
                  <a:close/>
                </a:path>
                <a:path w="3122929" h="3613150" extrusionOk="0">
                  <a:moveTo>
                    <a:pt x="1490078" y="105166"/>
                  </a:moveTo>
                  <a:lnTo>
                    <a:pt x="1482464" y="117246"/>
                  </a:lnTo>
                  <a:lnTo>
                    <a:pt x="1495333" y="118377"/>
                  </a:lnTo>
                  <a:lnTo>
                    <a:pt x="1490078" y="105166"/>
                  </a:lnTo>
                  <a:close/>
                </a:path>
                <a:path w="3122929" h="3613150" extrusionOk="0">
                  <a:moveTo>
                    <a:pt x="1577635" y="112862"/>
                  </a:moveTo>
                  <a:lnTo>
                    <a:pt x="1572234" y="125137"/>
                  </a:lnTo>
                  <a:lnTo>
                    <a:pt x="1580858" y="125895"/>
                  </a:lnTo>
                  <a:lnTo>
                    <a:pt x="1577635" y="112862"/>
                  </a:lnTo>
                  <a:close/>
                </a:path>
                <a:path w="3122929" h="3613150" extrusionOk="0">
                  <a:moveTo>
                    <a:pt x="1592288" y="114150"/>
                  </a:moveTo>
                  <a:lnTo>
                    <a:pt x="1590892" y="114028"/>
                  </a:lnTo>
                  <a:lnTo>
                    <a:pt x="1584697" y="126232"/>
                  </a:lnTo>
                  <a:lnTo>
                    <a:pt x="1600050" y="127582"/>
                  </a:lnTo>
                  <a:lnTo>
                    <a:pt x="1592288" y="114150"/>
                  </a:lnTo>
                  <a:close/>
                </a:path>
                <a:path w="3122929" h="3613150" extrusionOk="0">
                  <a:moveTo>
                    <a:pt x="1633566" y="117779"/>
                  </a:moveTo>
                  <a:lnTo>
                    <a:pt x="1625642" y="117082"/>
                  </a:lnTo>
                  <a:lnTo>
                    <a:pt x="1616919" y="129064"/>
                  </a:lnTo>
                  <a:lnTo>
                    <a:pt x="1638884" y="130995"/>
                  </a:lnTo>
                  <a:lnTo>
                    <a:pt x="1633566" y="117779"/>
                  </a:lnTo>
                  <a:close/>
                </a:path>
                <a:path w="3122929" h="3613150" extrusionOk="0">
                  <a:moveTo>
                    <a:pt x="1675488" y="121463"/>
                  </a:moveTo>
                  <a:lnTo>
                    <a:pt x="1667874" y="133543"/>
                  </a:lnTo>
                  <a:lnTo>
                    <a:pt x="1682459" y="134825"/>
                  </a:lnTo>
                  <a:lnTo>
                    <a:pt x="1675488" y="121463"/>
                  </a:lnTo>
                  <a:close/>
                </a:path>
                <a:path w="3122929" h="3613150" extrusionOk="0">
                  <a:moveTo>
                    <a:pt x="1763046" y="129159"/>
                  </a:moveTo>
                  <a:lnTo>
                    <a:pt x="1757644" y="141434"/>
                  </a:lnTo>
                  <a:lnTo>
                    <a:pt x="1766269" y="142192"/>
                  </a:lnTo>
                  <a:lnTo>
                    <a:pt x="1763046" y="129159"/>
                  </a:lnTo>
                  <a:close/>
                </a:path>
                <a:path w="3122929" h="3613150" extrusionOk="0">
                  <a:moveTo>
                    <a:pt x="1777798" y="130456"/>
                  </a:moveTo>
                  <a:lnTo>
                    <a:pt x="1776242" y="130319"/>
                  </a:lnTo>
                  <a:lnTo>
                    <a:pt x="1770062" y="142525"/>
                  </a:lnTo>
                  <a:lnTo>
                    <a:pt x="1785460" y="143878"/>
                  </a:lnTo>
                  <a:lnTo>
                    <a:pt x="1777798" y="130456"/>
                  </a:lnTo>
                  <a:close/>
                </a:path>
                <a:path w="3122929" h="3613150" extrusionOk="0">
                  <a:moveTo>
                    <a:pt x="1818976" y="134075"/>
                  </a:moveTo>
                  <a:lnTo>
                    <a:pt x="1811052" y="133379"/>
                  </a:lnTo>
                  <a:lnTo>
                    <a:pt x="1802329" y="145361"/>
                  </a:lnTo>
                  <a:lnTo>
                    <a:pt x="1824294" y="147292"/>
                  </a:lnTo>
                  <a:lnTo>
                    <a:pt x="1818976" y="134075"/>
                  </a:lnTo>
                  <a:close/>
                </a:path>
                <a:path w="3122929" h="3613150" extrusionOk="0">
                  <a:moveTo>
                    <a:pt x="1860899" y="137760"/>
                  </a:moveTo>
                  <a:lnTo>
                    <a:pt x="1853284" y="149840"/>
                  </a:lnTo>
                  <a:lnTo>
                    <a:pt x="1866108" y="150967"/>
                  </a:lnTo>
                  <a:lnTo>
                    <a:pt x="1860899" y="137760"/>
                  </a:lnTo>
                  <a:close/>
                </a:path>
                <a:path w="3122929" h="3613150" extrusionOk="0">
                  <a:moveTo>
                    <a:pt x="1948411" y="145452"/>
                  </a:moveTo>
                  <a:lnTo>
                    <a:pt x="1943054" y="157730"/>
                  </a:lnTo>
                  <a:lnTo>
                    <a:pt x="1951634" y="158485"/>
                  </a:lnTo>
                  <a:lnTo>
                    <a:pt x="1948411" y="145452"/>
                  </a:lnTo>
                  <a:close/>
                </a:path>
                <a:path w="3122929" h="3613150" extrusionOk="0">
                  <a:moveTo>
                    <a:pt x="1963408" y="146770"/>
                  </a:moveTo>
                  <a:lnTo>
                    <a:pt x="1961554" y="146608"/>
                  </a:lnTo>
                  <a:lnTo>
                    <a:pt x="1955472" y="158822"/>
                  </a:lnTo>
                  <a:lnTo>
                    <a:pt x="1970870" y="160175"/>
                  </a:lnTo>
                  <a:lnTo>
                    <a:pt x="1963408" y="146770"/>
                  </a:lnTo>
                  <a:close/>
                </a:path>
                <a:path w="3122929" h="3613150" extrusionOk="0">
                  <a:moveTo>
                    <a:pt x="2004386" y="150372"/>
                  </a:moveTo>
                  <a:lnTo>
                    <a:pt x="1996457" y="149675"/>
                  </a:lnTo>
                  <a:lnTo>
                    <a:pt x="1987720" y="161656"/>
                  </a:lnTo>
                  <a:lnTo>
                    <a:pt x="2009704" y="163589"/>
                  </a:lnTo>
                  <a:lnTo>
                    <a:pt x="2004386" y="150372"/>
                  </a:lnTo>
                  <a:close/>
                </a:path>
                <a:path w="3122929" h="3613150" extrusionOk="0">
                  <a:moveTo>
                    <a:pt x="2046264" y="154053"/>
                  </a:moveTo>
                  <a:lnTo>
                    <a:pt x="2038649" y="166133"/>
                  </a:lnTo>
                  <a:lnTo>
                    <a:pt x="2053280" y="167419"/>
                  </a:lnTo>
                  <a:lnTo>
                    <a:pt x="2046264" y="154053"/>
                  </a:lnTo>
                  <a:close/>
                </a:path>
                <a:path w="3122929" h="3613150" extrusionOk="0">
                  <a:moveTo>
                    <a:pt x="2133821" y="161749"/>
                  </a:moveTo>
                  <a:lnTo>
                    <a:pt x="2128464" y="174027"/>
                  </a:lnTo>
                  <a:lnTo>
                    <a:pt x="2137044" y="174781"/>
                  </a:lnTo>
                  <a:lnTo>
                    <a:pt x="2133821" y="161749"/>
                  </a:lnTo>
                  <a:close/>
                </a:path>
                <a:path w="3122929" h="3613150" extrusionOk="0">
                  <a:moveTo>
                    <a:pt x="2148912" y="163076"/>
                  </a:moveTo>
                  <a:lnTo>
                    <a:pt x="2146907" y="162899"/>
                  </a:lnTo>
                  <a:lnTo>
                    <a:pt x="2140882" y="175119"/>
                  </a:lnTo>
                  <a:lnTo>
                    <a:pt x="2156235" y="176468"/>
                  </a:lnTo>
                  <a:lnTo>
                    <a:pt x="2148912" y="163076"/>
                  </a:lnTo>
                  <a:close/>
                </a:path>
                <a:path w="3122929" h="3613150" extrusionOk="0">
                  <a:moveTo>
                    <a:pt x="2189758" y="166666"/>
                  </a:moveTo>
                  <a:lnTo>
                    <a:pt x="2181844" y="165970"/>
                  </a:lnTo>
                  <a:lnTo>
                    <a:pt x="2173124" y="177953"/>
                  </a:lnTo>
                  <a:lnTo>
                    <a:pt x="2195069" y="179882"/>
                  </a:lnTo>
                  <a:lnTo>
                    <a:pt x="2189758" y="166666"/>
                  </a:lnTo>
                  <a:close/>
                </a:path>
                <a:path w="3122929" h="3613150" extrusionOk="0">
                  <a:moveTo>
                    <a:pt x="2231674" y="170350"/>
                  </a:moveTo>
                  <a:lnTo>
                    <a:pt x="2224060" y="182430"/>
                  </a:lnTo>
                  <a:lnTo>
                    <a:pt x="2238645" y="183712"/>
                  </a:lnTo>
                  <a:lnTo>
                    <a:pt x="2231674" y="170350"/>
                  </a:lnTo>
                  <a:close/>
                </a:path>
                <a:path w="3122929" h="3613150" extrusionOk="0">
                  <a:moveTo>
                    <a:pt x="2319186" y="178042"/>
                  </a:moveTo>
                  <a:lnTo>
                    <a:pt x="2313830" y="190320"/>
                  </a:lnTo>
                  <a:lnTo>
                    <a:pt x="2322454" y="191078"/>
                  </a:lnTo>
                  <a:lnTo>
                    <a:pt x="2319186" y="178042"/>
                  </a:lnTo>
                  <a:close/>
                </a:path>
                <a:path w="3122929" h="3613150" extrusionOk="0">
                  <a:moveTo>
                    <a:pt x="2334522" y="179390"/>
                  </a:moveTo>
                  <a:lnTo>
                    <a:pt x="2332221" y="179188"/>
                  </a:lnTo>
                  <a:lnTo>
                    <a:pt x="2326293" y="191416"/>
                  </a:lnTo>
                  <a:lnTo>
                    <a:pt x="2341646" y="192765"/>
                  </a:lnTo>
                  <a:lnTo>
                    <a:pt x="2334522" y="179390"/>
                  </a:lnTo>
                  <a:close/>
                </a:path>
                <a:path w="3122929" h="3613150" extrusionOk="0">
                  <a:moveTo>
                    <a:pt x="2375161" y="182962"/>
                  </a:moveTo>
                  <a:lnTo>
                    <a:pt x="2367232" y="182265"/>
                  </a:lnTo>
                  <a:lnTo>
                    <a:pt x="2358496" y="194246"/>
                  </a:lnTo>
                  <a:lnTo>
                    <a:pt x="2380480" y="196179"/>
                  </a:lnTo>
                  <a:lnTo>
                    <a:pt x="2375161" y="182962"/>
                  </a:lnTo>
                  <a:close/>
                </a:path>
                <a:path w="3122929" h="3613150" extrusionOk="0">
                  <a:moveTo>
                    <a:pt x="2417084" y="186647"/>
                  </a:moveTo>
                  <a:lnTo>
                    <a:pt x="2409470" y="198727"/>
                  </a:lnTo>
                  <a:lnTo>
                    <a:pt x="2424055" y="200009"/>
                  </a:lnTo>
                  <a:lnTo>
                    <a:pt x="2417084" y="186647"/>
                  </a:lnTo>
                  <a:close/>
                </a:path>
                <a:path w="3122929" h="3613150" extrusionOk="0">
                  <a:moveTo>
                    <a:pt x="2459649" y="190388"/>
                  </a:moveTo>
                  <a:lnTo>
                    <a:pt x="2451676" y="202436"/>
                  </a:lnTo>
                  <a:lnTo>
                    <a:pt x="2464832" y="203593"/>
                  </a:lnTo>
                  <a:lnTo>
                    <a:pt x="2459649" y="190388"/>
                  </a:lnTo>
                  <a:close/>
                </a:path>
                <a:path w="3122929" h="3613150" extrusionOk="0">
                  <a:moveTo>
                    <a:pt x="2504596" y="194339"/>
                  </a:moveTo>
                  <a:lnTo>
                    <a:pt x="2499240" y="206617"/>
                  </a:lnTo>
                  <a:lnTo>
                    <a:pt x="2507819" y="207371"/>
                  </a:lnTo>
                  <a:lnTo>
                    <a:pt x="2504596" y="194339"/>
                  </a:lnTo>
                  <a:close/>
                </a:path>
                <a:path w="3122929" h="3613150" extrusionOk="0">
                  <a:moveTo>
                    <a:pt x="2519994" y="195692"/>
                  </a:moveTo>
                  <a:lnTo>
                    <a:pt x="2517527" y="195476"/>
                  </a:lnTo>
                  <a:lnTo>
                    <a:pt x="2511658" y="207709"/>
                  </a:lnTo>
                  <a:lnTo>
                    <a:pt x="2527056" y="209062"/>
                  </a:lnTo>
                  <a:lnTo>
                    <a:pt x="2519994" y="195692"/>
                  </a:lnTo>
                  <a:close/>
                </a:path>
                <a:path w="3122929" h="3613150" extrusionOk="0">
                  <a:moveTo>
                    <a:pt x="2560571" y="199259"/>
                  </a:moveTo>
                  <a:lnTo>
                    <a:pt x="2552642" y="198562"/>
                  </a:lnTo>
                  <a:lnTo>
                    <a:pt x="2543906" y="210543"/>
                  </a:lnTo>
                  <a:lnTo>
                    <a:pt x="2565890" y="212475"/>
                  </a:lnTo>
                  <a:lnTo>
                    <a:pt x="2560571" y="199259"/>
                  </a:lnTo>
                  <a:close/>
                </a:path>
                <a:path w="3122929" h="3613150" extrusionOk="0">
                  <a:moveTo>
                    <a:pt x="2608862" y="203504"/>
                  </a:moveTo>
                  <a:lnTo>
                    <a:pt x="2602495" y="202944"/>
                  </a:lnTo>
                  <a:lnTo>
                    <a:pt x="2594880" y="215024"/>
                  </a:lnTo>
                  <a:lnTo>
                    <a:pt x="2609465" y="216306"/>
                  </a:lnTo>
                  <a:lnTo>
                    <a:pt x="2608862" y="203504"/>
                  </a:lnTo>
                  <a:close/>
                </a:path>
                <a:path w="3122929" h="3613150" extrusionOk="0">
                  <a:moveTo>
                    <a:pt x="2645060" y="206685"/>
                  </a:moveTo>
                  <a:lnTo>
                    <a:pt x="2637086" y="218733"/>
                  </a:lnTo>
                  <a:lnTo>
                    <a:pt x="2650242" y="219890"/>
                  </a:lnTo>
                  <a:lnTo>
                    <a:pt x="2645060" y="206685"/>
                  </a:lnTo>
                  <a:close/>
                </a:path>
                <a:path w="3122929" h="3613150" extrusionOk="0">
                  <a:moveTo>
                    <a:pt x="2690007" y="210636"/>
                  </a:moveTo>
                  <a:lnTo>
                    <a:pt x="2684650" y="222914"/>
                  </a:lnTo>
                  <a:lnTo>
                    <a:pt x="2693230" y="223668"/>
                  </a:lnTo>
                  <a:lnTo>
                    <a:pt x="2690007" y="210636"/>
                  </a:lnTo>
                  <a:close/>
                </a:path>
                <a:path w="3122929" h="3613150" extrusionOk="0">
                  <a:moveTo>
                    <a:pt x="2705604" y="212007"/>
                  </a:moveTo>
                  <a:lnTo>
                    <a:pt x="2702842" y="211764"/>
                  </a:lnTo>
                  <a:lnTo>
                    <a:pt x="2697068" y="224006"/>
                  </a:lnTo>
                  <a:lnTo>
                    <a:pt x="2712466" y="225359"/>
                  </a:lnTo>
                  <a:lnTo>
                    <a:pt x="2705604" y="212007"/>
                  </a:lnTo>
                  <a:close/>
                </a:path>
                <a:path w="3122929" h="3613150" extrusionOk="0">
                  <a:moveTo>
                    <a:pt x="2745975" y="215555"/>
                  </a:moveTo>
                  <a:lnTo>
                    <a:pt x="2738036" y="214857"/>
                  </a:lnTo>
                  <a:lnTo>
                    <a:pt x="2729297" y="226838"/>
                  </a:lnTo>
                  <a:lnTo>
                    <a:pt x="2751300" y="228772"/>
                  </a:lnTo>
                  <a:lnTo>
                    <a:pt x="2745975" y="215555"/>
                  </a:lnTo>
                  <a:close/>
                </a:path>
                <a:path w="3122929" h="3613150" extrusionOk="0">
                  <a:moveTo>
                    <a:pt x="2787905" y="219241"/>
                  </a:moveTo>
                  <a:lnTo>
                    <a:pt x="2780290" y="231320"/>
                  </a:lnTo>
                  <a:lnTo>
                    <a:pt x="2794876" y="232602"/>
                  </a:lnTo>
                  <a:lnTo>
                    <a:pt x="2787905" y="219241"/>
                  </a:lnTo>
                  <a:close/>
                </a:path>
                <a:path w="3122929" h="3613150" extrusionOk="0">
                  <a:moveTo>
                    <a:pt x="2830464" y="222982"/>
                  </a:moveTo>
                  <a:lnTo>
                    <a:pt x="2822477" y="235029"/>
                  </a:lnTo>
                  <a:lnTo>
                    <a:pt x="2835651" y="236187"/>
                  </a:lnTo>
                  <a:lnTo>
                    <a:pt x="2830464" y="222982"/>
                  </a:lnTo>
                  <a:close/>
                </a:path>
                <a:path w="3122929" h="3613150" extrusionOk="0">
                  <a:moveTo>
                    <a:pt x="2875417" y="226933"/>
                  </a:moveTo>
                  <a:lnTo>
                    <a:pt x="2871127" y="226556"/>
                  </a:lnTo>
                  <a:lnTo>
                    <a:pt x="2866222" y="238874"/>
                  </a:lnTo>
                  <a:lnTo>
                    <a:pt x="2878640" y="239965"/>
                  </a:lnTo>
                  <a:lnTo>
                    <a:pt x="2875417" y="226933"/>
                  </a:lnTo>
                  <a:close/>
                </a:path>
                <a:path w="3122929" h="3613150" extrusionOk="0">
                  <a:moveTo>
                    <a:pt x="2891114" y="228313"/>
                  </a:moveTo>
                  <a:lnTo>
                    <a:pt x="2888192" y="228056"/>
                  </a:lnTo>
                  <a:lnTo>
                    <a:pt x="2882478" y="240302"/>
                  </a:lnTo>
                  <a:lnTo>
                    <a:pt x="2897876" y="241656"/>
                  </a:lnTo>
                  <a:lnTo>
                    <a:pt x="2891114" y="228313"/>
                  </a:lnTo>
                  <a:close/>
                </a:path>
                <a:path w="3122929" h="3613150" extrusionOk="0">
                  <a:moveTo>
                    <a:pt x="2931386" y="231852"/>
                  </a:moveTo>
                  <a:lnTo>
                    <a:pt x="2923446" y="231154"/>
                  </a:lnTo>
                  <a:lnTo>
                    <a:pt x="2914708" y="243135"/>
                  </a:lnTo>
                  <a:lnTo>
                    <a:pt x="2936710" y="245069"/>
                  </a:lnTo>
                  <a:lnTo>
                    <a:pt x="2931386" y="231852"/>
                  </a:lnTo>
                  <a:close/>
                </a:path>
                <a:path w="3122929" h="3613150" extrusionOk="0">
                  <a:moveTo>
                    <a:pt x="2979637" y="236093"/>
                  </a:moveTo>
                  <a:lnTo>
                    <a:pt x="2966767" y="234962"/>
                  </a:lnTo>
                  <a:lnTo>
                    <a:pt x="2959830" y="247101"/>
                  </a:lnTo>
                  <a:lnTo>
                    <a:pt x="2980286" y="248899"/>
                  </a:lnTo>
                  <a:lnTo>
                    <a:pt x="2979637" y="236093"/>
                  </a:lnTo>
                  <a:close/>
                </a:path>
                <a:path w="3122929" h="3613150" extrusionOk="0">
                  <a:moveTo>
                    <a:pt x="3015835" y="239275"/>
                  </a:moveTo>
                  <a:lnTo>
                    <a:pt x="3007861" y="251323"/>
                  </a:lnTo>
                  <a:lnTo>
                    <a:pt x="3021017" y="252479"/>
                  </a:lnTo>
                  <a:lnTo>
                    <a:pt x="3015835" y="239275"/>
                  </a:lnTo>
                  <a:close/>
                </a:path>
                <a:path w="3122929" h="3613150" extrusionOk="0">
                  <a:moveTo>
                    <a:pt x="3063537" y="243468"/>
                  </a:moveTo>
                  <a:lnTo>
                    <a:pt x="3056537" y="242853"/>
                  </a:lnTo>
                  <a:lnTo>
                    <a:pt x="3051587" y="255166"/>
                  </a:lnTo>
                  <a:lnTo>
                    <a:pt x="3063915" y="256250"/>
                  </a:lnTo>
                  <a:lnTo>
                    <a:pt x="3063537" y="243468"/>
                  </a:lnTo>
                  <a:close/>
                </a:path>
              </a:pathLst>
            </a:custGeom>
            <a:solidFill>
              <a:srgbClr val="522958">
                <a:alpha val="4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2" name="Google Shape;252;p11"/>
            <p:cNvPicPr preferRelativeResize="0"/>
            <p:nvPr/>
          </p:nvPicPr>
          <p:blipFill rotWithShape="1">
            <a:blip r:embed="rId6">
              <a:alphaModFix/>
            </a:blip>
            <a:srcRect/>
            <a:stretch/>
          </p:blipFill>
          <p:spPr>
            <a:xfrm>
              <a:off x="8015223" y="1603121"/>
              <a:ext cx="3562857" cy="4009339"/>
            </a:xfrm>
            <a:prstGeom prst="rect">
              <a:avLst/>
            </a:prstGeom>
            <a:noFill/>
            <a:ln>
              <a:noFill/>
            </a:ln>
          </p:spPr>
        </p:pic>
        <p:pic>
          <p:nvPicPr>
            <p:cNvPr id="253" name="Google Shape;253;p11"/>
            <p:cNvPicPr preferRelativeResize="0"/>
            <p:nvPr/>
          </p:nvPicPr>
          <p:blipFill rotWithShape="1">
            <a:blip r:embed="rId7">
              <a:alphaModFix/>
            </a:blip>
            <a:srcRect/>
            <a:stretch/>
          </p:blipFill>
          <p:spPr>
            <a:xfrm>
              <a:off x="8368791" y="1859153"/>
              <a:ext cx="2976280" cy="1800948"/>
            </a:xfrm>
            <a:prstGeom prst="rect">
              <a:avLst/>
            </a:prstGeom>
            <a:noFill/>
            <a:ln>
              <a:noFill/>
            </a:ln>
          </p:spPr>
        </p:pic>
      </p:grpSp>
      <p:sp>
        <p:nvSpPr>
          <p:cNvPr id="254" name="Google Shape;254;p11"/>
          <p:cNvSpPr txBox="1">
            <a:spLocks noGrp="1"/>
          </p:cNvSpPr>
          <p:nvPr>
            <p:ph type="title"/>
          </p:nvPr>
        </p:nvSpPr>
        <p:spPr>
          <a:xfrm>
            <a:off x="1631314" y="2483548"/>
            <a:ext cx="39573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de-DE" sz="1800" b="0" dirty="0">
                <a:solidFill>
                  <a:srgbClr val="FFFFFF"/>
                </a:solidFill>
                <a:latin typeface="Times New Roman"/>
                <a:ea typeface="Times New Roman"/>
                <a:cs typeface="Times New Roman"/>
                <a:sym typeface="Times New Roman"/>
              </a:rPr>
              <a:t>Κατα</a:t>
            </a:r>
            <a:r>
              <a:rPr lang="de-DE" sz="1800" b="0" dirty="0" err="1">
                <a:solidFill>
                  <a:srgbClr val="FFFFFF"/>
                </a:solidFill>
                <a:latin typeface="Times New Roman"/>
                <a:ea typeface="Times New Roman"/>
                <a:cs typeface="Times New Roman"/>
                <a:sym typeface="Times New Roman"/>
              </a:rPr>
              <a:t>νόηση</a:t>
            </a:r>
            <a:r>
              <a:rPr lang="de-DE" sz="1800" b="0" dirty="0">
                <a:solidFill>
                  <a:srgbClr val="FFFFFF"/>
                </a:solidFill>
                <a:latin typeface="Times New Roman"/>
                <a:ea typeface="Times New Roman"/>
                <a:cs typeface="Times New Roman"/>
                <a:sym typeface="Times New Roman"/>
              </a:rPr>
              <a:t> </a:t>
            </a:r>
            <a:r>
              <a:rPr lang="de-DE" sz="1800" b="0" dirty="0" err="1">
                <a:solidFill>
                  <a:srgbClr val="FFFFFF"/>
                </a:solidFill>
                <a:latin typeface="Times New Roman"/>
                <a:ea typeface="Times New Roman"/>
                <a:cs typeface="Times New Roman"/>
                <a:sym typeface="Times New Roman"/>
              </a:rPr>
              <a:t>της</a:t>
            </a:r>
            <a:r>
              <a:rPr lang="de-DE" sz="1800" b="0" dirty="0">
                <a:solidFill>
                  <a:srgbClr val="FFFFFF"/>
                </a:solidFill>
                <a:latin typeface="Times New Roman"/>
                <a:ea typeface="Times New Roman"/>
                <a:cs typeface="Times New Roman"/>
                <a:sym typeface="Times New Roman"/>
              </a:rPr>
              <a:t> </a:t>
            </a:r>
            <a:r>
              <a:rPr lang="de-DE" sz="1800" b="0" dirty="0" err="1">
                <a:solidFill>
                  <a:srgbClr val="FFFFFF"/>
                </a:solidFill>
                <a:latin typeface="Times New Roman"/>
                <a:ea typeface="Times New Roman"/>
                <a:cs typeface="Times New Roman"/>
                <a:sym typeface="Times New Roman"/>
              </a:rPr>
              <a:t>έννοι</a:t>
            </a:r>
            <a:r>
              <a:rPr lang="de-DE" sz="1800" b="0" dirty="0">
                <a:solidFill>
                  <a:srgbClr val="FFFFFF"/>
                </a:solidFill>
                <a:latin typeface="Times New Roman"/>
                <a:ea typeface="Times New Roman"/>
                <a:cs typeface="Times New Roman"/>
                <a:sym typeface="Times New Roman"/>
              </a:rPr>
              <a:t>ας της διαχείρισης των συγκρούσεων</a:t>
            </a:r>
            <a:endParaRPr sz="1800" dirty="0">
              <a:latin typeface="Times New Roman"/>
              <a:ea typeface="Times New Roman"/>
              <a:cs typeface="Times New Roman"/>
              <a:sym typeface="Times New Roman"/>
            </a:endParaRPr>
          </a:p>
        </p:txBody>
      </p:sp>
      <p:grpSp>
        <p:nvGrpSpPr>
          <p:cNvPr id="5" name="Google Shape;255;p11"/>
          <p:cNvGrpSpPr/>
          <p:nvPr/>
        </p:nvGrpSpPr>
        <p:grpSpPr>
          <a:xfrm>
            <a:off x="694263" y="2351926"/>
            <a:ext cx="744011" cy="2554605"/>
            <a:chOff x="694263" y="2351926"/>
            <a:chExt cx="744011" cy="2554605"/>
          </a:xfrm>
        </p:grpSpPr>
        <p:sp>
          <p:nvSpPr>
            <p:cNvPr id="256" name="Google Shape;256;p11"/>
            <p:cNvSpPr/>
            <p:nvPr/>
          </p:nvSpPr>
          <p:spPr>
            <a:xfrm>
              <a:off x="717072" y="2364793"/>
              <a:ext cx="661670" cy="556895"/>
            </a:xfrm>
            <a:custGeom>
              <a:avLst/>
              <a:gdLst/>
              <a:ahLst/>
              <a:cxnLst/>
              <a:rect l="l" t="t" r="r" b="b"/>
              <a:pathLst>
                <a:path w="661669" h="556894"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3"/>
                  </a:lnTo>
                  <a:lnTo>
                    <a:pt x="661433" y="168971"/>
                  </a:lnTo>
                  <a:lnTo>
                    <a:pt x="655429" y="124058"/>
                  </a:lnTo>
                  <a:lnTo>
                    <a:pt x="638486" y="83696"/>
                  </a:lnTo>
                  <a:lnTo>
                    <a:pt x="612206" y="49497"/>
                  </a:lnTo>
                  <a:lnTo>
                    <a:pt x="578192" y="23074"/>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1"/>
            <p:cNvSpPr/>
            <p:nvPr/>
          </p:nvSpPr>
          <p:spPr>
            <a:xfrm>
              <a:off x="703788" y="2351926"/>
              <a:ext cx="688340" cy="582930"/>
            </a:xfrm>
            <a:custGeom>
              <a:avLst/>
              <a:gdLst/>
              <a:ahLst/>
              <a:cxnLst/>
              <a:rect l="l" t="t" r="r" b="b"/>
              <a:pathLst>
                <a:path w="688340" h="582930" extrusionOk="0">
                  <a:moveTo>
                    <a:pt x="529722" y="581660"/>
                  </a:moveTo>
                  <a:lnTo>
                    <a:pt x="158253" y="581659"/>
                  </a:lnTo>
                  <a:lnTo>
                    <a:pt x="162843" y="582929"/>
                  </a:lnTo>
                  <a:lnTo>
                    <a:pt x="525173" y="582930"/>
                  </a:lnTo>
                  <a:lnTo>
                    <a:pt x="529722" y="581660"/>
                  </a:lnTo>
                  <a:close/>
                </a:path>
                <a:path w="688340" h="582930"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59"/>
                  </a:lnTo>
                  <a:lnTo>
                    <a:pt x="161415" y="554989"/>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30"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30" extrusionOk="0">
                  <a:moveTo>
                    <a:pt x="94561" y="529589"/>
                  </a:moveTo>
                  <a:lnTo>
                    <a:pt x="95066" y="530859"/>
                  </a:lnTo>
                  <a:lnTo>
                    <a:pt x="96262" y="530859"/>
                  </a:lnTo>
                  <a:lnTo>
                    <a:pt x="94561" y="529589"/>
                  </a:lnTo>
                  <a:close/>
                </a:path>
                <a:path w="688340" h="582930"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30" extrusionOk="0">
                  <a:moveTo>
                    <a:pt x="82652" y="520699"/>
                  </a:moveTo>
                  <a:lnTo>
                    <a:pt x="83143" y="521969"/>
                  </a:lnTo>
                  <a:lnTo>
                    <a:pt x="84237" y="521969"/>
                  </a:lnTo>
                  <a:lnTo>
                    <a:pt x="82652" y="520699"/>
                  </a:lnTo>
                  <a:close/>
                </a:path>
                <a:path w="688340" h="582930" extrusionOk="0">
                  <a:moveTo>
                    <a:pt x="610917" y="515620"/>
                  </a:moveTo>
                  <a:lnTo>
                    <a:pt x="604837" y="521970"/>
                  </a:lnTo>
                  <a:lnTo>
                    <a:pt x="642024" y="521970"/>
                  </a:lnTo>
                  <a:lnTo>
                    <a:pt x="646577" y="516890"/>
                  </a:lnTo>
                  <a:lnTo>
                    <a:pt x="610483" y="516890"/>
                  </a:lnTo>
                  <a:lnTo>
                    <a:pt x="610917" y="515620"/>
                  </a:lnTo>
                  <a:close/>
                </a:path>
                <a:path w="688340" h="582930" extrusionOk="0">
                  <a:moveTo>
                    <a:pt x="77058" y="515619"/>
                  </a:moveTo>
                  <a:lnTo>
                    <a:pt x="77518" y="516889"/>
                  </a:lnTo>
                  <a:lnTo>
                    <a:pt x="78275" y="516889"/>
                  </a:lnTo>
                  <a:lnTo>
                    <a:pt x="77058" y="515619"/>
                  </a:lnTo>
                  <a:close/>
                </a:path>
                <a:path w="688340" h="582930" extrusionOk="0">
                  <a:moveTo>
                    <a:pt x="616335" y="510540"/>
                  </a:moveTo>
                  <a:lnTo>
                    <a:pt x="610483" y="516890"/>
                  </a:lnTo>
                  <a:lnTo>
                    <a:pt x="646577" y="516890"/>
                  </a:lnTo>
                  <a:lnTo>
                    <a:pt x="650875" y="511810"/>
                  </a:lnTo>
                  <a:lnTo>
                    <a:pt x="615855" y="511810"/>
                  </a:lnTo>
                  <a:lnTo>
                    <a:pt x="616335" y="510540"/>
                  </a:lnTo>
                  <a:close/>
                </a:path>
                <a:path w="688340" h="582930" extrusionOk="0">
                  <a:moveTo>
                    <a:pt x="71670" y="510539"/>
                  </a:moveTo>
                  <a:lnTo>
                    <a:pt x="72123" y="511809"/>
                  </a:lnTo>
                  <a:lnTo>
                    <a:pt x="72840" y="511809"/>
                  </a:lnTo>
                  <a:lnTo>
                    <a:pt x="71670" y="510539"/>
                  </a:lnTo>
                  <a:close/>
                </a:path>
                <a:path w="688340" h="582930"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30" extrusionOk="0">
                  <a:moveTo>
                    <a:pt x="52811" y="487679"/>
                  </a:moveTo>
                  <a:lnTo>
                    <a:pt x="53161" y="488949"/>
                  </a:lnTo>
                  <a:lnTo>
                    <a:pt x="53747" y="488949"/>
                  </a:lnTo>
                  <a:lnTo>
                    <a:pt x="52811" y="487679"/>
                  </a:lnTo>
                  <a:close/>
                </a:path>
                <a:path w="688340" h="582930" extrusionOk="0">
                  <a:moveTo>
                    <a:pt x="639194" y="481330"/>
                  </a:moveTo>
                  <a:lnTo>
                    <a:pt x="634828" y="488950"/>
                  </a:lnTo>
                  <a:lnTo>
                    <a:pt x="665390" y="488950"/>
                  </a:lnTo>
                  <a:lnTo>
                    <a:pt x="666122" y="487680"/>
                  </a:lnTo>
                  <a:lnTo>
                    <a:pt x="668774" y="482600"/>
                  </a:lnTo>
                  <a:lnTo>
                    <a:pt x="638851" y="482600"/>
                  </a:lnTo>
                  <a:lnTo>
                    <a:pt x="639194" y="481330"/>
                  </a:lnTo>
                  <a:close/>
                </a:path>
                <a:path w="688340" h="582930" extrusionOk="0">
                  <a:moveTo>
                    <a:pt x="48791" y="481329"/>
                  </a:moveTo>
                  <a:lnTo>
                    <a:pt x="49133" y="482599"/>
                  </a:lnTo>
                  <a:lnTo>
                    <a:pt x="49519" y="482599"/>
                  </a:lnTo>
                  <a:lnTo>
                    <a:pt x="48791" y="481329"/>
                  </a:lnTo>
                  <a:close/>
                </a:path>
                <a:path w="688340" h="582930" extrusionOk="0">
                  <a:moveTo>
                    <a:pt x="642920" y="474980"/>
                  </a:moveTo>
                  <a:lnTo>
                    <a:pt x="638851" y="482600"/>
                  </a:lnTo>
                  <a:lnTo>
                    <a:pt x="668774" y="482600"/>
                  </a:lnTo>
                  <a:lnTo>
                    <a:pt x="670099" y="480060"/>
                  </a:lnTo>
                  <a:lnTo>
                    <a:pt x="671928" y="476250"/>
                  </a:lnTo>
                  <a:lnTo>
                    <a:pt x="642600" y="476250"/>
                  </a:lnTo>
                  <a:lnTo>
                    <a:pt x="642920" y="474980"/>
                  </a:lnTo>
                  <a:close/>
                </a:path>
                <a:path w="688340" h="582930" extrusionOk="0">
                  <a:moveTo>
                    <a:pt x="45087" y="474979"/>
                  </a:moveTo>
                  <a:lnTo>
                    <a:pt x="45391" y="476249"/>
                  </a:lnTo>
                  <a:lnTo>
                    <a:pt x="45762" y="476249"/>
                  </a:lnTo>
                  <a:lnTo>
                    <a:pt x="45087" y="474979"/>
                  </a:lnTo>
                  <a:close/>
                </a:path>
                <a:path w="688340" h="582930"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30" extrusionOk="0">
                  <a:moveTo>
                    <a:pt x="38582" y="461009"/>
                  </a:moveTo>
                  <a:lnTo>
                    <a:pt x="38851" y="462279"/>
                  </a:lnTo>
                  <a:lnTo>
                    <a:pt x="39145" y="462279"/>
                  </a:lnTo>
                  <a:lnTo>
                    <a:pt x="38582" y="461009"/>
                  </a:lnTo>
                  <a:close/>
                </a:path>
                <a:path w="688340" h="582930"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30" extrusionOk="0">
                  <a:moveTo>
                    <a:pt x="33429" y="447039"/>
                  </a:moveTo>
                  <a:lnTo>
                    <a:pt x="33626" y="448309"/>
                  </a:lnTo>
                  <a:lnTo>
                    <a:pt x="33869" y="448309"/>
                  </a:lnTo>
                  <a:lnTo>
                    <a:pt x="33429" y="447039"/>
                  </a:lnTo>
                  <a:close/>
                </a:path>
                <a:path w="688340" h="582930" extrusionOk="0">
                  <a:moveTo>
                    <a:pt x="656635" y="439420"/>
                  </a:moveTo>
                  <a:lnTo>
                    <a:pt x="654372" y="448310"/>
                  </a:lnTo>
                  <a:lnTo>
                    <a:pt x="681934" y="448310"/>
                  </a:lnTo>
                  <a:lnTo>
                    <a:pt x="682283" y="447040"/>
                  </a:lnTo>
                  <a:lnTo>
                    <a:pt x="683736" y="440690"/>
                  </a:lnTo>
                  <a:lnTo>
                    <a:pt x="656475" y="440690"/>
                  </a:lnTo>
                  <a:lnTo>
                    <a:pt x="656635" y="439420"/>
                  </a:lnTo>
                  <a:close/>
                </a:path>
                <a:path w="688340" h="582930" extrusionOk="0">
                  <a:moveTo>
                    <a:pt x="31361" y="439419"/>
                  </a:moveTo>
                  <a:lnTo>
                    <a:pt x="31523" y="440689"/>
                  </a:lnTo>
                  <a:lnTo>
                    <a:pt x="31684" y="440689"/>
                  </a:lnTo>
                  <a:lnTo>
                    <a:pt x="31361" y="439419"/>
                  </a:lnTo>
                  <a:close/>
                </a:path>
                <a:path w="688340" h="582930" extrusionOk="0">
                  <a:moveTo>
                    <a:pt x="658350" y="431800"/>
                  </a:moveTo>
                  <a:lnTo>
                    <a:pt x="656475" y="440690"/>
                  </a:lnTo>
                  <a:lnTo>
                    <a:pt x="683736" y="440690"/>
                  </a:lnTo>
                  <a:lnTo>
                    <a:pt x="684318" y="438150"/>
                  </a:lnTo>
                  <a:lnTo>
                    <a:pt x="685219" y="433070"/>
                  </a:lnTo>
                  <a:lnTo>
                    <a:pt x="658213" y="433070"/>
                  </a:lnTo>
                  <a:lnTo>
                    <a:pt x="658350" y="431800"/>
                  </a:lnTo>
                  <a:close/>
                </a:path>
                <a:path w="688340" h="582930" extrusionOk="0">
                  <a:moveTo>
                    <a:pt x="29637" y="431799"/>
                  </a:moveTo>
                  <a:lnTo>
                    <a:pt x="29774" y="433069"/>
                  </a:lnTo>
                  <a:lnTo>
                    <a:pt x="29906" y="433069"/>
                  </a:lnTo>
                  <a:lnTo>
                    <a:pt x="29637" y="431799"/>
                  </a:lnTo>
                  <a:close/>
                </a:path>
                <a:path w="688340" h="582930"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30" extrusionOk="0">
                  <a:moveTo>
                    <a:pt x="28300" y="424179"/>
                  </a:moveTo>
                  <a:lnTo>
                    <a:pt x="28380" y="425449"/>
                  </a:lnTo>
                  <a:lnTo>
                    <a:pt x="28510" y="425449"/>
                  </a:lnTo>
                  <a:lnTo>
                    <a:pt x="28300" y="424179"/>
                  </a:lnTo>
                  <a:close/>
                </a:path>
                <a:path w="688340" h="582930" extrusionOk="0">
                  <a:moveTo>
                    <a:pt x="659699" y="424180"/>
                  </a:moveTo>
                  <a:lnTo>
                    <a:pt x="659486" y="425450"/>
                  </a:lnTo>
                  <a:lnTo>
                    <a:pt x="659699" y="424180"/>
                  </a:lnTo>
                  <a:close/>
                </a:path>
                <a:path w="688340" h="582930" extrusionOk="0">
                  <a:moveTo>
                    <a:pt x="27797" y="420369"/>
                  </a:moveTo>
                  <a:lnTo>
                    <a:pt x="27838" y="421639"/>
                  </a:lnTo>
                  <a:lnTo>
                    <a:pt x="27797" y="420369"/>
                  </a:lnTo>
                  <a:close/>
                </a:path>
                <a:path w="688340" h="582930" extrusionOk="0">
                  <a:moveTo>
                    <a:pt x="660201" y="420370"/>
                  </a:moveTo>
                  <a:lnTo>
                    <a:pt x="660053" y="421640"/>
                  </a:lnTo>
                  <a:lnTo>
                    <a:pt x="660201" y="420370"/>
                  </a:lnTo>
                  <a:close/>
                </a:path>
                <a:path w="688340" h="582930" extrusionOk="0">
                  <a:moveTo>
                    <a:pt x="27358" y="416559"/>
                  </a:moveTo>
                  <a:lnTo>
                    <a:pt x="27392" y="417829"/>
                  </a:lnTo>
                  <a:lnTo>
                    <a:pt x="27358" y="416559"/>
                  </a:lnTo>
                  <a:close/>
                </a:path>
                <a:path w="688340" h="582930" extrusionOk="0">
                  <a:moveTo>
                    <a:pt x="660636" y="416560"/>
                  </a:moveTo>
                  <a:lnTo>
                    <a:pt x="660516" y="417830"/>
                  </a:lnTo>
                  <a:lnTo>
                    <a:pt x="660636" y="416560"/>
                  </a:lnTo>
                  <a:close/>
                </a:path>
                <a:path w="688340" h="582930" extrusionOk="0">
                  <a:moveTo>
                    <a:pt x="27015" y="412749"/>
                  </a:moveTo>
                  <a:lnTo>
                    <a:pt x="27040" y="414019"/>
                  </a:lnTo>
                  <a:lnTo>
                    <a:pt x="27015" y="412749"/>
                  </a:lnTo>
                  <a:close/>
                </a:path>
                <a:path w="688340" h="582930" extrusionOk="0">
                  <a:moveTo>
                    <a:pt x="26566" y="177799"/>
                  </a:moveTo>
                  <a:lnTo>
                    <a:pt x="26524" y="179069"/>
                  </a:lnTo>
                  <a:lnTo>
                    <a:pt x="26566" y="177799"/>
                  </a:lnTo>
                  <a:close/>
                </a:path>
                <a:path w="688340" h="582930" extrusionOk="0">
                  <a:moveTo>
                    <a:pt x="661381" y="178816"/>
                  </a:moveTo>
                  <a:lnTo>
                    <a:pt x="661384" y="179070"/>
                  </a:lnTo>
                  <a:lnTo>
                    <a:pt x="661381" y="178816"/>
                  </a:lnTo>
                  <a:close/>
                </a:path>
                <a:path w="688340" h="582930" extrusionOk="0">
                  <a:moveTo>
                    <a:pt x="687798" y="173990"/>
                  </a:moveTo>
                  <a:lnTo>
                    <a:pt x="661207" y="173990"/>
                  </a:lnTo>
                  <a:lnTo>
                    <a:pt x="661381" y="178816"/>
                  </a:lnTo>
                  <a:lnTo>
                    <a:pt x="661367" y="177800"/>
                  </a:lnTo>
                  <a:lnTo>
                    <a:pt x="687952" y="177800"/>
                  </a:lnTo>
                  <a:lnTo>
                    <a:pt x="687798" y="173990"/>
                  </a:lnTo>
                  <a:close/>
                </a:path>
                <a:path w="688340" h="582930"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30" extrusionOk="0">
                  <a:moveTo>
                    <a:pt x="36291" y="128269"/>
                  </a:moveTo>
                  <a:lnTo>
                    <a:pt x="36017" y="128269"/>
                  </a:lnTo>
                  <a:lnTo>
                    <a:pt x="35788" y="129539"/>
                  </a:lnTo>
                  <a:lnTo>
                    <a:pt x="36291" y="128269"/>
                  </a:lnTo>
                  <a:close/>
                </a:path>
                <a:path w="688340" h="582930"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30" extrusionOk="0">
                  <a:moveTo>
                    <a:pt x="42269" y="114299"/>
                  </a:moveTo>
                  <a:lnTo>
                    <a:pt x="41926" y="114299"/>
                  </a:lnTo>
                  <a:lnTo>
                    <a:pt x="41649" y="115569"/>
                  </a:lnTo>
                  <a:lnTo>
                    <a:pt x="42269" y="114299"/>
                  </a:lnTo>
                  <a:close/>
                </a:path>
                <a:path w="688340" h="582930" extrusionOk="0">
                  <a:moveTo>
                    <a:pt x="672189" y="107950"/>
                  </a:moveTo>
                  <a:lnTo>
                    <a:pt x="642600" y="107950"/>
                  </a:lnTo>
                  <a:lnTo>
                    <a:pt x="646303" y="115570"/>
                  </a:lnTo>
                  <a:lnTo>
                    <a:pt x="646029" y="114300"/>
                  </a:lnTo>
                  <a:lnTo>
                    <a:pt x="674831" y="114300"/>
                  </a:lnTo>
                  <a:lnTo>
                    <a:pt x="673757" y="111760"/>
                  </a:lnTo>
                  <a:lnTo>
                    <a:pt x="672189" y="107950"/>
                  </a:lnTo>
                  <a:close/>
                </a:path>
                <a:path w="688340" h="582930" extrusionOk="0">
                  <a:moveTo>
                    <a:pt x="45737" y="107949"/>
                  </a:moveTo>
                  <a:lnTo>
                    <a:pt x="45369" y="107949"/>
                  </a:lnTo>
                  <a:lnTo>
                    <a:pt x="45062" y="109219"/>
                  </a:lnTo>
                  <a:lnTo>
                    <a:pt x="45737" y="107949"/>
                  </a:lnTo>
                  <a:close/>
                </a:path>
                <a:path w="688340" h="582930"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30" extrusionOk="0">
                  <a:moveTo>
                    <a:pt x="58076" y="88899"/>
                  </a:moveTo>
                  <a:lnTo>
                    <a:pt x="57484" y="88899"/>
                  </a:lnTo>
                  <a:lnTo>
                    <a:pt x="57075" y="90169"/>
                  </a:lnTo>
                  <a:lnTo>
                    <a:pt x="58076" y="88899"/>
                  </a:lnTo>
                  <a:close/>
                </a:path>
                <a:path w="688340" h="582930"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30" extrusionOk="0">
                  <a:moveTo>
                    <a:pt x="90117" y="57149"/>
                  </a:moveTo>
                  <a:lnTo>
                    <a:pt x="88995" y="57149"/>
                  </a:lnTo>
                  <a:lnTo>
                    <a:pt x="88467" y="58419"/>
                  </a:lnTo>
                  <a:lnTo>
                    <a:pt x="90117" y="57149"/>
                  </a:lnTo>
                  <a:close/>
                </a:path>
                <a:path w="688340" h="582930"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30"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30"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8" name="Google Shape;258;p11"/>
            <p:cNvPicPr preferRelativeResize="0"/>
            <p:nvPr/>
          </p:nvPicPr>
          <p:blipFill rotWithShape="1">
            <a:blip r:embed="rId8">
              <a:alphaModFix/>
            </a:blip>
            <a:srcRect/>
            <a:stretch/>
          </p:blipFill>
          <p:spPr>
            <a:xfrm>
              <a:off x="961389" y="2433637"/>
              <a:ext cx="400519" cy="438467"/>
            </a:xfrm>
            <a:prstGeom prst="rect">
              <a:avLst/>
            </a:prstGeom>
            <a:noFill/>
            <a:ln>
              <a:noFill/>
            </a:ln>
          </p:spPr>
        </p:pic>
        <p:sp>
          <p:nvSpPr>
            <p:cNvPr id="259" name="Google Shape;259;p11"/>
            <p:cNvSpPr/>
            <p:nvPr/>
          </p:nvSpPr>
          <p:spPr>
            <a:xfrm>
              <a:off x="707547" y="3422068"/>
              <a:ext cx="661670" cy="556895"/>
            </a:xfrm>
            <a:custGeom>
              <a:avLst/>
              <a:gdLst/>
              <a:ahLst/>
              <a:cxnLst/>
              <a:rect l="l" t="t" r="r" b="b"/>
              <a:pathLst>
                <a:path w="661669" h="556895"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2"/>
                  </a:lnTo>
                  <a:lnTo>
                    <a:pt x="661433" y="168971"/>
                  </a:lnTo>
                  <a:lnTo>
                    <a:pt x="655429" y="124058"/>
                  </a:lnTo>
                  <a:lnTo>
                    <a:pt x="638486" y="83696"/>
                  </a:lnTo>
                  <a:lnTo>
                    <a:pt x="612206" y="49497"/>
                  </a:lnTo>
                  <a:lnTo>
                    <a:pt x="578192" y="23073"/>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1"/>
            <p:cNvSpPr/>
            <p:nvPr/>
          </p:nvSpPr>
          <p:spPr>
            <a:xfrm>
              <a:off x="694263" y="3409201"/>
              <a:ext cx="688340" cy="582930"/>
            </a:xfrm>
            <a:custGeom>
              <a:avLst/>
              <a:gdLst/>
              <a:ahLst/>
              <a:cxnLst/>
              <a:rect l="l" t="t" r="r" b="b"/>
              <a:pathLst>
                <a:path w="688340" h="582929" extrusionOk="0">
                  <a:moveTo>
                    <a:pt x="529722" y="581660"/>
                  </a:moveTo>
                  <a:lnTo>
                    <a:pt x="158253" y="581659"/>
                  </a:lnTo>
                  <a:lnTo>
                    <a:pt x="162843" y="582930"/>
                  </a:lnTo>
                  <a:lnTo>
                    <a:pt x="525173" y="582930"/>
                  </a:lnTo>
                  <a:lnTo>
                    <a:pt x="529722" y="581660"/>
                  </a:lnTo>
                  <a:close/>
                </a:path>
                <a:path w="688340" h="582929"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60"/>
                  </a:lnTo>
                  <a:lnTo>
                    <a:pt x="161415" y="554990"/>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29"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29" extrusionOk="0">
                  <a:moveTo>
                    <a:pt x="94561" y="529589"/>
                  </a:moveTo>
                  <a:lnTo>
                    <a:pt x="95066" y="530859"/>
                  </a:lnTo>
                  <a:lnTo>
                    <a:pt x="96262" y="530859"/>
                  </a:lnTo>
                  <a:lnTo>
                    <a:pt x="94561" y="529589"/>
                  </a:lnTo>
                  <a:close/>
                </a:path>
                <a:path w="688340" h="582929"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29" extrusionOk="0">
                  <a:moveTo>
                    <a:pt x="82652" y="520699"/>
                  </a:moveTo>
                  <a:lnTo>
                    <a:pt x="83143" y="521969"/>
                  </a:lnTo>
                  <a:lnTo>
                    <a:pt x="84237" y="521969"/>
                  </a:lnTo>
                  <a:lnTo>
                    <a:pt x="82652" y="520699"/>
                  </a:lnTo>
                  <a:close/>
                </a:path>
                <a:path w="688340" h="582929" extrusionOk="0">
                  <a:moveTo>
                    <a:pt x="610917" y="515620"/>
                  </a:moveTo>
                  <a:lnTo>
                    <a:pt x="604837" y="521970"/>
                  </a:lnTo>
                  <a:lnTo>
                    <a:pt x="642024" y="521970"/>
                  </a:lnTo>
                  <a:lnTo>
                    <a:pt x="646577" y="516890"/>
                  </a:lnTo>
                  <a:lnTo>
                    <a:pt x="610483" y="516890"/>
                  </a:lnTo>
                  <a:lnTo>
                    <a:pt x="610917" y="515620"/>
                  </a:lnTo>
                  <a:close/>
                </a:path>
                <a:path w="688340" h="582929" extrusionOk="0">
                  <a:moveTo>
                    <a:pt x="77058" y="515619"/>
                  </a:moveTo>
                  <a:lnTo>
                    <a:pt x="77518" y="516889"/>
                  </a:lnTo>
                  <a:lnTo>
                    <a:pt x="78275" y="516889"/>
                  </a:lnTo>
                  <a:lnTo>
                    <a:pt x="77058" y="515619"/>
                  </a:lnTo>
                  <a:close/>
                </a:path>
                <a:path w="688340" h="582929" extrusionOk="0">
                  <a:moveTo>
                    <a:pt x="616335" y="510540"/>
                  </a:moveTo>
                  <a:lnTo>
                    <a:pt x="610483" y="516890"/>
                  </a:lnTo>
                  <a:lnTo>
                    <a:pt x="646577" y="516890"/>
                  </a:lnTo>
                  <a:lnTo>
                    <a:pt x="650875" y="511810"/>
                  </a:lnTo>
                  <a:lnTo>
                    <a:pt x="615855" y="511810"/>
                  </a:lnTo>
                  <a:lnTo>
                    <a:pt x="616335" y="510540"/>
                  </a:lnTo>
                  <a:close/>
                </a:path>
                <a:path w="688340" h="582929" extrusionOk="0">
                  <a:moveTo>
                    <a:pt x="71670" y="510539"/>
                  </a:moveTo>
                  <a:lnTo>
                    <a:pt x="72123" y="511809"/>
                  </a:lnTo>
                  <a:lnTo>
                    <a:pt x="72840" y="511809"/>
                  </a:lnTo>
                  <a:lnTo>
                    <a:pt x="71670" y="510539"/>
                  </a:lnTo>
                  <a:close/>
                </a:path>
                <a:path w="688340" h="582929"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29" extrusionOk="0">
                  <a:moveTo>
                    <a:pt x="52811" y="487679"/>
                  </a:moveTo>
                  <a:lnTo>
                    <a:pt x="53161" y="488949"/>
                  </a:lnTo>
                  <a:lnTo>
                    <a:pt x="53747" y="488949"/>
                  </a:lnTo>
                  <a:lnTo>
                    <a:pt x="52811" y="487679"/>
                  </a:lnTo>
                  <a:close/>
                </a:path>
                <a:path w="688340" h="582929" extrusionOk="0">
                  <a:moveTo>
                    <a:pt x="639194" y="481330"/>
                  </a:moveTo>
                  <a:lnTo>
                    <a:pt x="634828" y="488950"/>
                  </a:lnTo>
                  <a:lnTo>
                    <a:pt x="665390" y="488950"/>
                  </a:lnTo>
                  <a:lnTo>
                    <a:pt x="666122" y="487680"/>
                  </a:lnTo>
                  <a:lnTo>
                    <a:pt x="668774" y="482600"/>
                  </a:lnTo>
                  <a:lnTo>
                    <a:pt x="638851" y="482600"/>
                  </a:lnTo>
                  <a:lnTo>
                    <a:pt x="639194" y="481330"/>
                  </a:lnTo>
                  <a:close/>
                </a:path>
                <a:path w="688340" h="582929" extrusionOk="0">
                  <a:moveTo>
                    <a:pt x="48791" y="481329"/>
                  </a:moveTo>
                  <a:lnTo>
                    <a:pt x="49133" y="482599"/>
                  </a:lnTo>
                  <a:lnTo>
                    <a:pt x="49519" y="482599"/>
                  </a:lnTo>
                  <a:lnTo>
                    <a:pt x="48791" y="481329"/>
                  </a:lnTo>
                  <a:close/>
                </a:path>
                <a:path w="688340" h="582929" extrusionOk="0">
                  <a:moveTo>
                    <a:pt x="642920" y="474980"/>
                  </a:moveTo>
                  <a:lnTo>
                    <a:pt x="638851" y="482600"/>
                  </a:lnTo>
                  <a:lnTo>
                    <a:pt x="668774" y="482600"/>
                  </a:lnTo>
                  <a:lnTo>
                    <a:pt x="670099" y="480060"/>
                  </a:lnTo>
                  <a:lnTo>
                    <a:pt x="671928" y="476250"/>
                  </a:lnTo>
                  <a:lnTo>
                    <a:pt x="642600" y="476250"/>
                  </a:lnTo>
                  <a:lnTo>
                    <a:pt x="642920" y="474980"/>
                  </a:lnTo>
                  <a:close/>
                </a:path>
                <a:path w="688340" h="582929" extrusionOk="0">
                  <a:moveTo>
                    <a:pt x="45087" y="474979"/>
                  </a:moveTo>
                  <a:lnTo>
                    <a:pt x="45391" y="476249"/>
                  </a:lnTo>
                  <a:lnTo>
                    <a:pt x="45762" y="476249"/>
                  </a:lnTo>
                  <a:lnTo>
                    <a:pt x="45087" y="474979"/>
                  </a:lnTo>
                  <a:close/>
                </a:path>
                <a:path w="688340" h="582929"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29" extrusionOk="0">
                  <a:moveTo>
                    <a:pt x="38582" y="461009"/>
                  </a:moveTo>
                  <a:lnTo>
                    <a:pt x="38851" y="462279"/>
                  </a:lnTo>
                  <a:lnTo>
                    <a:pt x="39145" y="462279"/>
                  </a:lnTo>
                  <a:lnTo>
                    <a:pt x="38582" y="461009"/>
                  </a:lnTo>
                  <a:close/>
                </a:path>
                <a:path w="688340" h="582929"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29" extrusionOk="0">
                  <a:moveTo>
                    <a:pt x="33429" y="447039"/>
                  </a:moveTo>
                  <a:lnTo>
                    <a:pt x="33626" y="448309"/>
                  </a:lnTo>
                  <a:lnTo>
                    <a:pt x="33869" y="448309"/>
                  </a:lnTo>
                  <a:lnTo>
                    <a:pt x="33429" y="447039"/>
                  </a:lnTo>
                  <a:close/>
                </a:path>
                <a:path w="688340" h="582929" extrusionOk="0">
                  <a:moveTo>
                    <a:pt x="656635" y="439420"/>
                  </a:moveTo>
                  <a:lnTo>
                    <a:pt x="654372" y="448310"/>
                  </a:lnTo>
                  <a:lnTo>
                    <a:pt x="681934" y="448310"/>
                  </a:lnTo>
                  <a:lnTo>
                    <a:pt x="682283" y="447040"/>
                  </a:lnTo>
                  <a:lnTo>
                    <a:pt x="683736" y="440690"/>
                  </a:lnTo>
                  <a:lnTo>
                    <a:pt x="656475" y="440690"/>
                  </a:lnTo>
                  <a:lnTo>
                    <a:pt x="656635" y="439420"/>
                  </a:lnTo>
                  <a:close/>
                </a:path>
                <a:path w="688340" h="582929" extrusionOk="0">
                  <a:moveTo>
                    <a:pt x="31361" y="439419"/>
                  </a:moveTo>
                  <a:lnTo>
                    <a:pt x="31523" y="440689"/>
                  </a:lnTo>
                  <a:lnTo>
                    <a:pt x="31684" y="440689"/>
                  </a:lnTo>
                  <a:lnTo>
                    <a:pt x="31361" y="439419"/>
                  </a:lnTo>
                  <a:close/>
                </a:path>
                <a:path w="688340" h="582929" extrusionOk="0">
                  <a:moveTo>
                    <a:pt x="658350" y="431800"/>
                  </a:moveTo>
                  <a:lnTo>
                    <a:pt x="656475" y="440690"/>
                  </a:lnTo>
                  <a:lnTo>
                    <a:pt x="683736" y="440690"/>
                  </a:lnTo>
                  <a:lnTo>
                    <a:pt x="684318" y="438150"/>
                  </a:lnTo>
                  <a:lnTo>
                    <a:pt x="685219" y="433070"/>
                  </a:lnTo>
                  <a:lnTo>
                    <a:pt x="658213" y="433070"/>
                  </a:lnTo>
                  <a:lnTo>
                    <a:pt x="658350" y="431800"/>
                  </a:lnTo>
                  <a:close/>
                </a:path>
                <a:path w="688340" h="582929" extrusionOk="0">
                  <a:moveTo>
                    <a:pt x="29637" y="431799"/>
                  </a:moveTo>
                  <a:lnTo>
                    <a:pt x="29774" y="433069"/>
                  </a:lnTo>
                  <a:lnTo>
                    <a:pt x="29906" y="433069"/>
                  </a:lnTo>
                  <a:lnTo>
                    <a:pt x="29637" y="431799"/>
                  </a:lnTo>
                  <a:close/>
                </a:path>
                <a:path w="688340" h="582929"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29" extrusionOk="0">
                  <a:moveTo>
                    <a:pt x="28300" y="424179"/>
                  </a:moveTo>
                  <a:lnTo>
                    <a:pt x="28380" y="425449"/>
                  </a:lnTo>
                  <a:lnTo>
                    <a:pt x="28510" y="425449"/>
                  </a:lnTo>
                  <a:lnTo>
                    <a:pt x="28300" y="424179"/>
                  </a:lnTo>
                  <a:close/>
                </a:path>
                <a:path w="688340" h="582929" extrusionOk="0">
                  <a:moveTo>
                    <a:pt x="659699" y="424180"/>
                  </a:moveTo>
                  <a:lnTo>
                    <a:pt x="659486" y="425450"/>
                  </a:lnTo>
                  <a:lnTo>
                    <a:pt x="659699" y="424180"/>
                  </a:lnTo>
                  <a:close/>
                </a:path>
                <a:path w="688340" h="582929" extrusionOk="0">
                  <a:moveTo>
                    <a:pt x="27797" y="420369"/>
                  </a:moveTo>
                  <a:lnTo>
                    <a:pt x="27838" y="421639"/>
                  </a:lnTo>
                  <a:lnTo>
                    <a:pt x="27797" y="420369"/>
                  </a:lnTo>
                  <a:close/>
                </a:path>
                <a:path w="688340" h="582929" extrusionOk="0">
                  <a:moveTo>
                    <a:pt x="660201" y="420370"/>
                  </a:moveTo>
                  <a:lnTo>
                    <a:pt x="660053" y="421640"/>
                  </a:lnTo>
                  <a:lnTo>
                    <a:pt x="660201" y="420370"/>
                  </a:lnTo>
                  <a:close/>
                </a:path>
                <a:path w="688340" h="582929" extrusionOk="0">
                  <a:moveTo>
                    <a:pt x="27358" y="416559"/>
                  </a:moveTo>
                  <a:lnTo>
                    <a:pt x="27392" y="417829"/>
                  </a:lnTo>
                  <a:lnTo>
                    <a:pt x="27358" y="416559"/>
                  </a:lnTo>
                  <a:close/>
                </a:path>
                <a:path w="688340" h="582929" extrusionOk="0">
                  <a:moveTo>
                    <a:pt x="660636" y="416560"/>
                  </a:moveTo>
                  <a:lnTo>
                    <a:pt x="660516" y="417830"/>
                  </a:lnTo>
                  <a:lnTo>
                    <a:pt x="660636" y="416560"/>
                  </a:lnTo>
                  <a:close/>
                </a:path>
                <a:path w="688340" h="582929" extrusionOk="0">
                  <a:moveTo>
                    <a:pt x="27015" y="412749"/>
                  </a:moveTo>
                  <a:lnTo>
                    <a:pt x="27040" y="414019"/>
                  </a:lnTo>
                  <a:lnTo>
                    <a:pt x="27015" y="412749"/>
                  </a:lnTo>
                  <a:close/>
                </a:path>
                <a:path w="688340" h="582929" extrusionOk="0">
                  <a:moveTo>
                    <a:pt x="26566" y="177799"/>
                  </a:moveTo>
                  <a:lnTo>
                    <a:pt x="26524" y="179069"/>
                  </a:lnTo>
                  <a:lnTo>
                    <a:pt x="26566" y="177799"/>
                  </a:lnTo>
                  <a:close/>
                </a:path>
                <a:path w="688340" h="582929" extrusionOk="0">
                  <a:moveTo>
                    <a:pt x="661381" y="178816"/>
                  </a:moveTo>
                  <a:lnTo>
                    <a:pt x="661384" y="179070"/>
                  </a:lnTo>
                  <a:lnTo>
                    <a:pt x="661381" y="178816"/>
                  </a:lnTo>
                  <a:close/>
                </a:path>
                <a:path w="688340" h="582929" extrusionOk="0">
                  <a:moveTo>
                    <a:pt x="687798" y="173990"/>
                  </a:moveTo>
                  <a:lnTo>
                    <a:pt x="661207" y="173990"/>
                  </a:lnTo>
                  <a:lnTo>
                    <a:pt x="661381" y="178816"/>
                  </a:lnTo>
                  <a:lnTo>
                    <a:pt x="661367" y="177800"/>
                  </a:lnTo>
                  <a:lnTo>
                    <a:pt x="687952" y="177800"/>
                  </a:lnTo>
                  <a:lnTo>
                    <a:pt x="687798" y="173990"/>
                  </a:lnTo>
                  <a:close/>
                </a:path>
                <a:path w="688340" h="582929"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29" extrusionOk="0">
                  <a:moveTo>
                    <a:pt x="36291" y="128269"/>
                  </a:moveTo>
                  <a:lnTo>
                    <a:pt x="36017" y="128269"/>
                  </a:lnTo>
                  <a:lnTo>
                    <a:pt x="35788" y="129539"/>
                  </a:lnTo>
                  <a:lnTo>
                    <a:pt x="36291" y="128269"/>
                  </a:lnTo>
                  <a:close/>
                </a:path>
                <a:path w="688340" h="582929"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29" extrusionOk="0">
                  <a:moveTo>
                    <a:pt x="42269" y="114299"/>
                  </a:moveTo>
                  <a:lnTo>
                    <a:pt x="41926" y="114299"/>
                  </a:lnTo>
                  <a:lnTo>
                    <a:pt x="41649" y="115569"/>
                  </a:lnTo>
                  <a:lnTo>
                    <a:pt x="42269" y="114299"/>
                  </a:lnTo>
                  <a:close/>
                </a:path>
                <a:path w="688340" h="582929" extrusionOk="0">
                  <a:moveTo>
                    <a:pt x="672189" y="107950"/>
                  </a:moveTo>
                  <a:lnTo>
                    <a:pt x="642600" y="107950"/>
                  </a:lnTo>
                  <a:lnTo>
                    <a:pt x="646303" y="115570"/>
                  </a:lnTo>
                  <a:lnTo>
                    <a:pt x="646029" y="114300"/>
                  </a:lnTo>
                  <a:lnTo>
                    <a:pt x="674831" y="114300"/>
                  </a:lnTo>
                  <a:lnTo>
                    <a:pt x="673757" y="111760"/>
                  </a:lnTo>
                  <a:lnTo>
                    <a:pt x="672189" y="107950"/>
                  </a:lnTo>
                  <a:close/>
                </a:path>
                <a:path w="688340" h="582929" extrusionOk="0">
                  <a:moveTo>
                    <a:pt x="45737" y="107949"/>
                  </a:moveTo>
                  <a:lnTo>
                    <a:pt x="45369" y="107949"/>
                  </a:lnTo>
                  <a:lnTo>
                    <a:pt x="45062" y="109219"/>
                  </a:lnTo>
                  <a:lnTo>
                    <a:pt x="45737" y="107949"/>
                  </a:lnTo>
                  <a:close/>
                </a:path>
                <a:path w="688340" h="582929"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29" extrusionOk="0">
                  <a:moveTo>
                    <a:pt x="58076" y="88899"/>
                  </a:moveTo>
                  <a:lnTo>
                    <a:pt x="57484" y="88899"/>
                  </a:lnTo>
                  <a:lnTo>
                    <a:pt x="57075" y="90169"/>
                  </a:lnTo>
                  <a:lnTo>
                    <a:pt x="58076" y="88899"/>
                  </a:lnTo>
                  <a:close/>
                </a:path>
                <a:path w="688340" h="582929"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29" extrusionOk="0">
                  <a:moveTo>
                    <a:pt x="90117" y="57149"/>
                  </a:moveTo>
                  <a:lnTo>
                    <a:pt x="88995" y="57149"/>
                  </a:lnTo>
                  <a:lnTo>
                    <a:pt x="88467" y="58419"/>
                  </a:lnTo>
                  <a:lnTo>
                    <a:pt x="90117" y="57149"/>
                  </a:lnTo>
                  <a:close/>
                </a:path>
                <a:path w="688340" h="582929"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29"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29"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1" name="Google Shape;261;p11"/>
            <p:cNvPicPr preferRelativeResize="0"/>
            <p:nvPr/>
          </p:nvPicPr>
          <p:blipFill rotWithShape="1">
            <a:blip r:embed="rId9">
              <a:alphaModFix/>
            </a:blip>
            <a:srcRect/>
            <a:stretch/>
          </p:blipFill>
          <p:spPr>
            <a:xfrm>
              <a:off x="900429" y="3471799"/>
              <a:ext cx="529107" cy="438784"/>
            </a:xfrm>
            <a:prstGeom prst="rect">
              <a:avLst/>
            </a:prstGeom>
            <a:noFill/>
            <a:ln>
              <a:noFill/>
            </a:ln>
          </p:spPr>
        </p:pic>
        <p:sp>
          <p:nvSpPr>
            <p:cNvPr id="262" name="Google Shape;262;p11"/>
            <p:cNvSpPr/>
            <p:nvPr/>
          </p:nvSpPr>
          <p:spPr>
            <a:xfrm>
              <a:off x="717072" y="4336468"/>
              <a:ext cx="661670" cy="556895"/>
            </a:xfrm>
            <a:custGeom>
              <a:avLst/>
              <a:gdLst/>
              <a:ahLst/>
              <a:cxnLst/>
              <a:rect l="l" t="t" r="r" b="b"/>
              <a:pathLst>
                <a:path w="661669" h="556895"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2"/>
                  </a:lnTo>
                  <a:lnTo>
                    <a:pt x="661433" y="168971"/>
                  </a:lnTo>
                  <a:lnTo>
                    <a:pt x="655429" y="124058"/>
                  </a:lnTo>
                  <a:lnTo>
                    <a:pt x="638486" y="83696"/>
                  </a:lnTo>
                  <a:lnTo>
                    <a:pt x="612206" y="49497"/>
                  </a:lnTo>
                  <a:lnTo>
                    <a:pt x="578192" y="23073"/>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1"/>
            <p:cNvSpPr/>
            <p:nvPr/>
          </p:nvSpPr>
          <p:spPr>
            <a:xfrm>
              <a:off x="703788" y="4323601"/>
              <a:ext cx="688340" cy="582930"/>
            </a:xfrm>
            <a:custGeom>
              <a:avLst/>
              <a:gdLst/>
              <a:ahLst/>
              <a:cxnLst/>
              <a:rect l="l" t="t" r="r" b="b"/>
              <a:pathLst>
                <a:path w="688340" h="582929" extrusionOk="0">
                  <a:moveTo>
                    <a:pt x="529722" y="581660"/>
                  </a:moveTo>
                  <a:lnTo>
                    <a:pt x="158253" y="581659"/>
                  </a:lnTo>
                  <a:lnTo>
                    <a:pt x="162843" y="582930"/>
                  </a:lnTo>
                  <a:lnTo>
                    <a:pt x="525173" y="582930"/>
                  </a:lnTo>
                  <a:lnTo>
                    <a:pt x="529722" y="581660"/>
                  </a:lnTo>
                  <a:close/>
                </a:path>
                <a:path w="688340" h="582929"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60"/>
                  </a:lnTo>
                  <a:lnTo>
                    <a:pt x="161415" y="554990"/>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29"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29" extrusionOk="0">
                  <a:moveTo>
                    <a:pt x="94561" y="529589"/>
                  </a:moveTo>
                  <a:lnTo>
                    <a:pt x="95066" y="530859"/>
                  </a:lnTo>
                  <a:lnTo>
                    <a:pt x="96262" y="530859"/>
                  </a:lnTo>
                  <a:lnTo>
                    <a:pt x="94561" y="529589"/>
                  </a:lnTo>
                  <a:close/>
                </a:path>
                <a:path w="688340" h="582929"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29" extrusionOk="0">
                  <a:moveTo>
                    <a:pt x="82652" y="520699"/>
                  </a:moveTo>
                  <a:lnTo>
                    <a:pt x="83143" y="521969"/>
                  </a:lnTo>
                  <a:lnTo>
                    <a:pt x="84237" y="521969"/>
                  </a:lnTo>
                  <a:lnTo>
                    <a:pt x="82652" y="520699"/>
                  </a:lnTo>
                  <a:close/>
                </a:path>
                <a:path w="688340" h="582929" extrusionOk="0">
                  <a:moveTo>
                    <a:pt x="610917" y="515620"/>
                  </a:moveTo>
                  <a:lnTo>
                    <a:pt x="604837" y="521970"/>
                  </a:lnTo>
                  <a:lnTo>
                    <a:pt x="642024" y="521970"/>
                  </a:lnTo>
                  <a:lnTo>
                    <a:pt x="646577" y="516890"/>
                  </a:lnTo>
                  <a:lnTo>
                    <a:pt x="610483" y="516890"/>
                  </a:lnTo>
                  <a:lnTo>
                    <a:pt x="610917" y="515620"/>
                  </a:lnTo>
                  <a:close/>
                </a:path>
                <a:path w="688340" h="582929" extrusionOk="0">
                  <a:moveTo>
                    <a:pt x="77058" y="515619"/>
                  </a:moveTo>
                  <a:lnTo>
                    <a:pt x="77518" y="516889"/>
                  </a:lnTo>
                  <a:lnTo>
                    <a:pt x="78275" y="516889"/>
                  </a:lnTo>
                  <a:lnTo>
                    <a:pt x="77058" y="515619"/>
                  </a:lnTo>
                  <a:close/>
                </a:path>
                <a:path w="688340" h="582929" extrusionOk="0">
                  <a:moveTo>
                    <a:pt x="616335" y="510540"/>
                  </a:moveTo>
                  <a:lnTo>
                    <a:pt x="610483" y="516890"/>
                  </a:lnTo>
                  <a:lnTo>
                    <a:pt x="646577" y="516890"/>
                  </a:lnTo>
                  <a:lnTo>
                    <a:pt x="650875" y="511810"/>
                  </a:lnTo>
                  <a:lnTo>
                    <a:pt x="615855" y="511810"/>
                  </a:lnTo>
                  <a:lnTo>
                    <a:pt x="616335" y="510540"/>
                  </a:lnTo>
                  <a:close/>
                </a:path>
                <a:path w="688340" h="582929" extrusionOk="0">
                  <a:moveTo>
                    <a:pt x="71670" y="510539"/>
                  </a:moveTo>
                  <a:lnTo>
                    <a:pt x="72123" y="511809"/>
                  </a:lnTo>
                  <a:lnTo>
                    <a:pt x="72840" y="511809"/>
                  </a:lnTo>
                  <a:lnTo>
                    <a:pt x="71670" y="510539"/>
                  </a:lnTo>
                  <a:close/>
                </a:path>
                <a:path w="688340" h="582929"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29" extrusionOk="0">
                  <a:moveTo>
                    <a:pt x="52811" y="487679"/>
                  </a:moveTo>
                  <a:lnTo>
                    <a:pt x="53161" y="488949"/>
                  </a:lnTo>
                  <a:lnTo>
                    <a:pt x="53747" y="488949"/>
                  </a:lnTo>
                  <a:lnTo>
                    <a:pt x="52811" y="487679"/>
                  </a:lnTo>
                  <a:close/>
                </a:path>
                <a:path w="688340" h="582929" extrusionOk="0">
                  <a:moveTo>
                    <a:pt x="639194" y="481330"/>
                  </a:moveTo>
                  <a:lnTo>
                    <a:pt x="634828" y="488950"/>
                  </a:lnTo>
                  <a:lnTo>
                    <a:pt x="665390" y="488950"/>
                  </a:lnTo>
                  <a:lnTo>
                    <a:pt x="666122" y="487680"/>
                  </a:lnTo>
                  <a:lnTo>
                    <a:pt x="668774" y="482600"/>
                  </a:lnTo>
                  <a:lnTo>
                    <a:pt x="638851" y="482600"/>
                  </a:lnTo>
                  <a:lnTo>
                    <a:pt x="639194" y="481330"/>
                  </a:lnTo>
                  <a:close/>
                </a:path>
                <a:path w="688340" h="582929" extrusionOk="0">
                  <a:moveTo>
                    <a:pt x="48791" y="481329"/>
                  </a:moveTo>
                  <a:lnTo>
                    <a:pt x="49133" y="482599"/>
                  </a:lnTo>
                  <a:lnTo>
                    <a:pt x="49519" y="482599"/>
                  </a:lnTo>
                  <a:lnTo>
                    <a:pt x="48791" y="481329"/>
                  </a:lnTo>
                  <a:close/>
                </a:path>
                <a:path w="688340" h="582929" extrusionOk="0">
                  <a:moveTo>
                    <a:pt x="642920" y="474980"/>
                  </a:moveTo>
                  <a:lnTo>
                    <a:pt x="638851" y="482600"/>
                  </a:lnTo>
                  <a:lnTo>
                    <a:pt x="668774" y="482600"/>
                  </a:lnTo>
                  <a:lnTo>
                    <a:pt x="670099" y="480060"/>
                  </a:lnTo>
                  <a:lnTo>
                    <a:pt x="671928" y="476250"/>
                  </a:lnTo>
                  <a:lnTo>
                    <a:pt x="642600" y="476250"/>
                  </a:lnTo>
                  <a:lnTo>
                    <a:pt x="642920" y="474980"/>
                  </a:lnTo>
                  <a:close/>
                </a:path>
                <a:path w="688340" h="582929" extrusionOk="0">
                  <a:moveTo>
                    <a:pt x="45087" y="474979"/>
                  </a:moveTo>
                  <a:lnTo>
                    <a:pt x="45391" y="476249"/>
                  </a:lnTo>
                  <a:lnTo>
                    <a:pt x="45762" y="476249"/>
                  </a:lnTo>
                  <a:lnTo>
                    <a:pt x="45087" y="474979"/>
                  </a:lnTo>
                  <a:close/>
                </a:path>
                <a:path w="688340" h="582929"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29" extrusionOk="0">
                  <a:moveTo>
                    <a:pt x="38582" y="461009"/>
                  </a:moveTo>
                  <a:lnTo>
                    <a:pt x="38851" y="462279"/>
                  </a:lnTo>
                  <a:lnTo>
                    <a:pt x="39145" y="462279"/>
                  </a:lnTo>
                  <a:lnTo>
                    <a:pt x="38582" y="461009"/>
                  </a:lnTo>
                  <a:close/>
                </a:path>
                <a:path w="688340" h="582929"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29" extrusionOk="0">
                  <a:moveTo>
                    <a:pt x="33429" y="447039"/>
                  </a:moveTo>
                  <a:lnTo>
                    <a:pt x="33626" y="448309"/>
                  </a:lnTo>
                  <a:lnTo>
                    <a:pt x="33869" y="448309"/>
                  </a:lnTo>
                  <a:lnTo>
                    <a:pt x="33429" y="447039"/>
                  </a:lnTo>
                  <a:close/>
                </a:path>
                <a:path w="688340" h="582929" extrusionOk="0">
                  <a:moveTo>
                    <a:pt x="656635" y="439420"/>
                  </a:moveTo>
                  <a:lnTo>
                    <a:pt x="654372" y="448310"/>
                  </a:lnTo>
                  <a:lnTo>
                    <a:pt x="681934" y="448310"/>
                  </a:lnTo>
                  <a:lnTo>
                    <a:pt x="682283" y="447040"/>
                  </a:lnTo>
                  <a:lnTo>
                    <a:pt x="683736" y="440690"/>
                  </a:lnTo>
                  <a:lnTo>
                    <a:pt x="656475" y="440690"/>
                  </a:lnTo>
                  <a:lnTo>
                    <a:pt x="656635" y="439420"/>
                  </a:lnTo>
                  <a:close/>
                </a:path>
                <a:path w="688340" h="582929" extrusionOk="0">
                  <a:moveTo>
                    <a:pt x="31361" y="439419"/>
                  </a:moveTo>
                  <a:lnTo>
                    <a:pt x="31523" y="440689"/>
                  </a:lnTo>
                  <a:lnTo>
                    <a:pt x="31684" y="440689"/>
                  </a:lnTo>
                  <a:lnTo>
                    <a:pt x="31361" y="439419"/>
                  </a:lnTo>
                  <a:close/>
                </a:path>
                <a:path w="688340" h="582929" extrusionOk="0">
                  <a:moveTo>
                    <a:pt x="658350" y="431800"/>
                  </a:moveTo>
                  <a:lnTo>
                    <a:pt x="656475" y="440690"/>
                  </a:lnTo>
                  <a:lnTo>
                    <a:pt x="683736" y="440690"/>
                  </a:lnTo>
                  <a:lnTo>
                    <a:pt x="684318" y="438150"/>
                  </a:lnTo>
                  <a:lnTo>
                    <a:pt x="685219" y="433070"/>
                  </a:lnTo>
                  <a:lnTo>
                    <a:pt x="658213" y="433070"/>
                  </a:lnTo>
                  <a:lnTo>
                    <a:pt x="658350" y="431800"/>
                  </a:lnTo>
                  <a:close/>
                </a:path>
                <a:path w="688340" h="582929" extrusionOk="0">
                  <a:moveTo>
                    <a:pt x="29637" y="431799"/>
                  </a:moveTo>
                  <a:lnTo>
                    <a:pt x="29774" y="433069"/>
                  </a:lnTo>
                  <a:lnTo>
                    <a:pt x="29906" y="433069"/>
                  </a:lnTo>
                  <a:lnTo>
                    <a:pt x="29637" y="431799"/>
                  </a:lnTo>
                  <a:close/>
                </a:path>
                <a:path w="688340" h="582929"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29" extrusionOk="0">
                  <a:moveTo>
                    <a:pt x="28300" y="424179"/>
                  </a:moveTo>
                  <a:lnTo>
                    <a:pt x="28380" y="425449"/>
                  </a:lnTo>
                  <a:lnTo>
                    <a:pt x="28510" y="425449"/>
                  </a:lnTo>
                  <a:lnTo>
                    <a:pt x="28300" y="424179"/>
                  </a:lnTo>
                  <a:close/>
                </a:path>
                <a:path w="688340" h="582929" extrusionOk="0">
                  <a:moveTo>
                    <a:pt x="659699" y="424180"/>
                  </a:moveTo>
                  <a:lnTo>
                    <a:pt x="659486" y="425450"/>
                  </a:lnTo>
                  <a:lnTo>
                    <a:pt x="659699" y="424180"/>
                  </a:lnTo>
                  <a:close/>
                </a:path>
                <a:path w="688340" h="582929" extrusionOk="0">
                  <a:moveTo>
                    <a:pt x="27797" y="420369"/>
                  </a:moveTo>
                  <a:lnTo>
                    <a:pt x="27838" y="421639"/>
                  </a:lnTo>
                  <a:lnTo>
                    <a:pt x="27797" y="420369"/>
                  </a:lnTo>
                  <a:close/>
                </a:path>
                <a:path w="688340" h="582929" extrusionOk="0">
                  <a:moveTo>
                    <a:pt x="660201" y="420370"/>
                  </a:moveTo>
                  <a:lnTo>
                    <a:pt x="660053" y="421640"/>
                  </a:lnTo>
                  <a:lnTo>
                    <a:pt x="660201" y="420370"/>
                  </a:lnTo>
                  <a:close/>
                </a:path>
                <a:path w="688340" h="582929" extrusionOk="0">
                  <a:moveTo>
                    <a:pt x="27358" y="416559"/>
                  </a:moveTo>
                  <a:lnTo>
                    <a:pt x="27392" y="417829"/>
                  </a:lnTo>
                  <a:lnTo>
                    <a:pt x="27358" y="416559"/>
                  </a:lnTo>
                  <a:close/>
                </a:path>
                <a:path w="688340" h="582929" extrusionOk="0">
                  <a:moveTo>
                    <a:pt x="660636" y="416560"/>
                  </a:moveTo>
                  <a:lnTo>
                    <a:pt x="660516" y="417830"/>
                  </a:lnTo>
                  <a:lnTo>
                    <a:pt x="660636" y="416560"/>
                  </a:lnTo>
                  <a:close/>
                </a:path>
                <a:path w="688340" h="582929" extrusionOk="0">
                  <a:moveTo>
                    <a:pt x="27015" y="412749"/>
                  </a:moveTo>
                  <a:lnTo>
                    <a:pt x="27040" y="414019"/>
                  </a:lnTo>
                  <a:lnTo>
                    <a:pt x="27015" y="412749"/>
                  </a:lnTo>
                  <a:close/>
                </a:path>
                <a:path w="688340" h="582929" extrusionOk="0">
                  <a:moveTo>
                    <a:pt x="26566" y="177799"/>
                  </a:moveTo>
                  <a:lnTo>
                    <a:pt x="26524" y="179069"/>
                  </a:lnTo>
                  <a:lnTo>
                    <a:pt x="26566" y="177799"/>
                  </a:lnTo>
                  <a:close/>
                </a:path>
                <a:path w="688340" h="582929" extrusionOk="0">
                  <a:moveTo>
                    <a:pt x="661381" y="178816"/>
                  </a:moveTo>
                  <a:lnTo>
                    <a:pt x="661384" y="179070"/>
                  </a:lnTo>
                  <a:lnTo>
                    <a:pt x="661381" y="178816"/>
                  </a:lnTo>
                  <a:close/>
                </a:path>
                <a:path w="688340" h="582929" extrusionOk="0">
                  <a:moveTo>
                    <a:pt x="687798" y="173990"/>
                  </a:moveTo>
                  <a:lnTo>
                    <a:pt x="661207" y="173990"/>
                  </a:lnTo>
                  <a:lnTo>
                    <a:pt x="661381" y="178816"/>
                  </a:lnTo>
                  <a:lnTo>
                    <a:pt x="661367" y="177800"/>
                  </a:lnTo>
                  <a:lnTo>
                    <a:pt x="687952" y="177800"/>
                  </a:lnTo>
                  <a:lnTo>
                    <a:pt x="687798" y="173990"/>
                  </a:lnTo>
                  <a:close/>
                </a:path>
                <a:path w="688340" h="582929"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29" extrusionOk="0">
                  <a:moveTo>
                    <a:pt x="36291" y="128269"/>
                  </a:moveTo>
                  <a:lnTo>
                    <a:pt x="36017" y="128269"/>
                  </a:lnTo>
                  <a:lnTo>
                    <a:pt x="35788" y="129539"/>
                  </a:lnTo>
                  <a:lnTo>
                    <a:pt x="36291" y="128269"/>
                  </a:lnTo>
                  <a:close/>
                </a:path>
                <a:path w="688340" h="582929"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29" extrusionOk="0">
                  <a:moveTo>
                    <a:pt x="42269" y="114299"/>
                  </a:moveTo>
                  <a:lnTo>
                    <a:pt x="41926" y="114299"/>
                  </a:lnTo>
                  <a:lnTo>
                    <a:pt x="41649" y="115569"/>
                  </a:lnTo>
                  <a:lnTo>
                    <a:pt x="42269" y="114299"/>
                  </a:lnTo>
                  <a:close/>
                </a:path>
                <a:path w="688340" h="582929" extrusionOk="0">
                  <a:moveTo>
                    <a:pt x="672189" y="107950"/>
                  </a:moveTo>
                  <a:lnTo>
                    <a:pt x="642600" y="107950"/>
                  </a:lnTo>
                  <a:lnTo>
                    <a:pt x="646303" y="115570"/>
                  </a:lnTo>
                  <a:lnTo>
                    <a:pt x="646029" y="114300"/>
                  </a:lnTo>
                  <a:lnTo>
                    <a:pt x="674831" y="114300"/>
                  </a:lnTo>
                  <a:lnTo>
                    <a:pt x="673757" y="111760"/>
                  </a:lnTo>
                  <a:lnTo>
                    <a:pt x="672189" y="107950"/>
                  </a:lnTo>
                  <a:close/>
                </a:path>
                <a:path w="688340" h="582929" extrusionOk="0">
                  <a:moveTo>
                    <a:pt x="45737" y="107949"/>
                  </a:moveTo>
                  <a:lnTo>
                    <a:pt x="45369" y="107949"/>
                  </a:lnTo>
                  <a:lnTo>
                    <a:pt x="45062" y="109219"/>
                  </a:lnTo>
                  <a:lnTo>
                    <a:pt x="45737" y="107949"/>
                  </a:lnTo>
                  <a:close/>
                </a:path>
                <a:path w="688340" h="582929"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29" extrusionOk="0">
                  <a:moveTo>
                    <a:pt x="58076" y="88899"/>
                  </a:moveTo>
                  <a:lnTo>
                    <a:pt x="57484" y="88899"/>
                  </a:lnTo>
                  <a:lnTo>
                    <a:pt x="57075" y="90169"/>
                  </a:lnTo>
                  <a:lnTo>
                    <a:pt x="58076" y="88899"/>
                  </a:lnTo>
                  <a:close/>
                </a:path>
                <a:path w="688340" h="582929"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29" extrusionOk="0">
                  <a:moveTo>
                    <a:pt x="90117" y="57149"/>
                  </a:moveTo>
                  <a:lnTo>
                    <a:pt x="88995" y="57149"/>
                  </a:lnTo>
                  <a:lnTo>
                    <a:pt x="88467" y="58419"/>
                  </a:lnTo>
                  <a:lnTo>
                    <a:pt x="90117" y="57149"/>
                  </a:lnTo>
                  <a:close/>
                </a:path>
                <a:path w="688340" h="582929"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29"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29"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4" name="Google Shape;264;p11"/>
            <p:cNvPicPr preferRelativeResize="0"/>
            <p:nvPr/>
          </p:nvPicPr>
          <p:blipFill rotWithShape="1">
            <a:blip r:embed="rId10">
              <a:alphaModFix/>
            </a:blip>
            <a:srcRect/>
            <a:stretch/>
          </p:blipFill>
          <p:spPr>
            <a:xfrm>
              <a:off x="909637" y="4391914"/>
              <a:ext cx="528637" cy="438785"/>
            </a:xfrm>
            <a:prstGeom prst="rect">
              <a:avLst/>
            </a:prstGeom>
            <a:noFill/>
            <a:ln>
              <a:noFill/>
            </a:ln>
          </p:spPr>
        </p:pic>
      </p:grpSp>
      <p:sp>
        <p:nvSpPr>
          <p:cNvPr id="265" name="Google Shape;265;p11"/>
          <p:cNvSpPr txBox="1"/>
          <p:nvPr/>
        </p:nvSpPr>
        <p:spPr>
          <a:xfrm>
            <a:off x="1631314" y="3421697"/>
            <a:ext cx="3576900" cy="1510800"/>
          </a:xfrm>
          <a:prstGeom prst="rect">
            <a:avLst/>
          </a:prstGeom>
          <a:noFill/>
          <a:ln>
            <a:noFill/>
          </a:ln>
        </p:spPr>
        <p:txBody>
          <a:bodyPr spcFirstLastPara="1" wrap="square" lIns="0" tIns="10775" rIns="0" bIns="0" anchor="t" anchorCtr="0">
            <a:spAutoFit/>
          </a:bodyPr>
          <a:lstStyle/>
          <a:p>
            <a:pPr marL="12700" marR="5080" lvl="0" indent="0" algn="l" rtl="0">
              <a:lnSpc>
                <a:spcPct val="100800"/>
              </a:lnSpc>
              <a:spcBef>
                <a:spcPts val="0"/>
              </a:spcBef>
              <a:spcAft>
                <a:spcPts val="0"/>
              </a:spcAft>
              <a:buNone/>
            </a:pPr>
            <a:r>
              <a:rPr lang="de-DE" sz="1800" dirty="0" err="1">
                <a:solidFill>
                  <a:srgbClr val="FFFFFF"/>
                </a:solidFill>
                <a:latin typeface="Times New Roman"/>
                <a:ea typeface="Times New Roman"/>
                <a:cs typeface="Times New Roman"/>
                <a:sym typeface="Times New Roman"/>
              </a:rPr>
              <a:t>Εκμάθηση</a:t>
            </a:r>
            <a:r>
              <a:rPr lang="de-DE" sz="1800" dirty="0">
                <a:solidFill>
                  <a:srgbClr val="FFFFFF"/>
                </a:solidFill>
                <a:latin typeface="Times New Roman"/>
                <a:ea typeface="Times New Roman"/>
                <a:cs typeface="Times New Roman"/>
                <a:sym typeface="Times New Roman"/>
              </a:rPr>
              <a:t> </a:t>
            </a:r>
            <a:r>
              <a:rPr lang="de-DE" sz="1800" dirty="0" err="1">
                <a:solidFill>
                  <a:srgbClr val="FFFFFF"/>
                </a:solidFill>
                <a:latin typeface="Times New Roman"/>
                <a:ea typeface="Times New Roman"/>
                <a:cs typeface="Times New Roman"/>
                <a:sym typeface="Times New Roman"/>
              </a:rPr>
              <a:t>στρ</a:t>
            </a:r>
            <a:r>
              <a:rPr lang="de-DE" sz="1800" dirty="0">
                <a:solidFill>
                  <a:srgbClr val="FFFFFF"/>
                </a:solidFill>
                <a:latin typeface="Times New Roman"/>
                <a:ea typeface="Times New Roman"/>
                <a:cs typeface="Times New Roman"/>
                <a:sym typeface="Times New Roman"/>
              </a:rPr>
              <a:t>ατηγικών αντιμετώπισης συγκρούσεων</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20"/>
              </a:spcBef>
              <a:spcAft>
                <a:spcPts val="0"/>
              </a:spcAft>
              <a:buNone/>
            </a:pPr>
            <a:endParaRPr sz="2500" dirty="0">
              <a:solidFill>
                <a:schemeClr val="dk1"/>
              </a:solidFill>
              <a:latin typeface="Times New Roman"/>
              <a:ea typeface="Times New Roman"/>
              <a:cs typeface="Times New Roman"/>
              <a:sym typeface="Times New Roman"/>
            </a:endParaRPr>
          </a:p>
          <a:p>
            <a:pPr marL="21590" marR="0" lvl="0" indent="0" algn="l" rtl="0">
              <a:lnSpc>
                <a:spcPct val="100000"/>
              </a:lnSpc>
              <a:spcBef>
                <a:spcPts val="0"/>
              </a:spcBef>
              <a:spcAft>
                <a:spcPts val="0"/>
              </a:spcAft>
              <a:buNone/>
            </a:pPr>
            <a:r>
              <a:rPr lang="de-DE" sz="1800" dirty="0" err="1">
                <a:solidFill>
                  <a:srgbClr val="FFFFFF"/>
                </a:solidFill>
                <a:latin typeface="Times New Roman"/>
                <a:ea typeface="Times New Roman"/>
                <a:cs typeface="Times New Roman"/>
                <a:sym typeface="Times New Roman"/>
              </a:rPr>
              <a:t>Συμ</a:t>
            </a:r>
            <a:r>
              <a:rPr lang="de-DE" sz="1800" dirty="0">
                <a:solidFill>
                  <a:srgbClr val="FFFFFF"/>
                </a:solidFill>
                <a:latin typeface="Times New Roman"/>
                <a:ea typeface="Times New Roman"/>
                <a:cs typeface="Times New Roman"/>
                <a:sym typeface="Times New Roman"/>
              </a:rPr>
              <a:t>πλήρωση ερωτηματολογίων μετά την ολοκλήρωση του μαθήματος</a:t>
            </a:r>
            <a:endParaRPr sz="1800" dirty="0">
              <a:solidFill>
                <a:schemeClr val="dk1"/>
              </a:solidFill>
              <a:latin typeface="Times New Roman"/>
              <a:ea typeface="Times New Roman"/>
              <a:cs typeface="Times New Roman"/>
              <a:sym typeface="Times New Roman"/>
            </a:endParaRPr>
          </a:p>
        </p:txBody>
      </p:sp>
      <p:sp>
        <p:nvSpPr>
          <p:cNvPr id="266" name="Google Shape;266;p11"/>
          <p:cNvSpPr txBox="1"/>
          <p:nvPr/>
        </p:nvSpPr>
        <p:spPr>
          <a:xfrm>
            <a:off x="609600" y="571500"/>
            <a:ext cx="10972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700" b="1">
                <a:solidFill>
                  <a:srgbClr val="FFCC66"/>
                </a:solidFill>
                <a:latin typeface="Times New Roman"/>
                <a:ea typeface="Times New Roman"/>
                <a:cs typeface="Times New Roman"/>
                <a:sym typeface="Times New Roman"/>
              </a:rPr>
              <a:t>Μάθημα 6 - Στόχοι</a:t>
            </a:r>
            <a:endParaRPr sz="2700" b="1">
              <a:solidFill>
                <a:srgbClr val="FFCC66"/>
              </a:solidFill>
              <a:latin typeface="Times New Roman"/>
              <a:ea typeface="Times New Roman"/>
              <a:cs typeface="Times New Roman"/>
              <a:sym typeface="Times New Roman"/>
            </a:endParaRPr>
          </a:p>
        </p:txBody>
      </p:sp>
      <p:sp>
        <p:nvSpPr>
          <p:cNvPr id="267" name="Google Shape;267;p11"/>
          <p:cNvSpPr txBox="1"/>
          <p:nvPr/>
        </p:nvSpPr>
        <p:spPr>
          <a:xfrm>
            <a:off x="733425" y="5080850"/>
            <a:ext cx="5753100" cy="10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DE" sz="1600">
                <a:solidFill>
                  <a:schemeClr val="accent3"/>
                </a:solidFill>
                <a:latin typeface="Times New Roman"/>
                <a:ea typeface="Times New Roman"/>
                <a:cs typeface="Times New Roman"/>
                <a:sym typeface="Times New Roman"/>
              </a:rPr>
              <a:t>ΣΗΜΕΙΩΣΗ: Υπάρχουν μικρές διαφορές μεταξύ των προγραμμάτων (π.χ. τα σχολεία ενδέχεται να περιλαμβάνουν διαφορετικό σύνολο δραστηριοτήτων σε σχέση με τα κέντρα φροντίδας εκτός σχολικού ωραρίου). Παρακαλούμε κατεβάστε το αντίστοιχο πρόγραμμα που σας αφορά για όλες τις ακριβείς πληροφορίες</a:t>
            </a:r>
            <a:r>
              <a:rPr lang="de-DE" sz="1300" b="1">
                <a:solidFill>
                  <a:schemeClr val="accent3"/>
                </a:solidFill>
                <a:latin typeface="Times New Roman"/>
                <a:ea typeface="Times New Roman"/>
                <a:cs typeface="Times New Roman"/>
                <a:sym typeface="Times New Roman"/>
              </a:rPr>
              <a:t>.</a:t>
            </a:r>
            <a:endParaRPr sz="1300" b="1">
              <a:solidFill>
                <a:schemeClr val="accent3"/>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1"/>
          <p:cNvSpPr txBox="1"/>
          <p:nvPr/>
        </p:nvSpPr>
        <p:spPr>
          <a:xfrm>
            <a:off x="694275" y="1466850"/>
            <a:ext cx="4110000" cy="5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600" b="1">
                <a:solidFill>
                  <a:srgbClr val="FFCC66"/>
                </a:solidFill>
                <a:latin typeface="Times New Roman"/>
                <a:ea typeface="Times New Roman"/>
                <a:cs typeface="Times New Roman"/>
                <a:sym typeface="Times New Roman"/>
              </a:rPr>
              <a:t>Διαχείριση συγκρούσεων</a:t>
            </a:r>
            <a:endParaRPr sz="2600" b="1">
              <a:solidFill>
                <a:srgbClr val="FFCC66"/>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 name="Google Shape;273;p12"/>
          <p:cNvGrpSpPr/>
          <p:nvPr/>
        </p:nvGrpSpPr>
        <p:grpSpPr>
          <a:xfrm>
            <a:off x="11072876" y="6162040"/>
            <a:ext cx="598957" cy="333692"/>
            <a:chOff x="11072876" y="6162040"/>
            <a:chExt cx="598957" cy="333692"/>
          </a:xfrm>
        </p:grpSpPr>
        <p:pic>
          <p:nvPicPr>
            <p:cNvPr id="274" name="Google Shape;274;p12"/>
            <p:cNvPicPr preferRelativeResize="0"/>
            <p:nvPr/>
          </p:nvPicPr>
          <p:blipFill rotWithShape="1">
            <a:blip r:embed="rId3">
              <a:alphaModFix/>
            </a:blip>
            <a:srcRect/>
            <a:stretch/>
          </p:blipFill>
          <p:spPr>
            <a:xfrm>
              <a:off x="11072876" y="6292532"/>
              <a:ext cx="300037" cy="162242"/>
            </a:xfrm>
            <a:prstGeom prst="rect">
              <a:avLst/>
            </a:prstGeom>
            <a:noFill/>
            <a:ln>
              <a:noFill/>
            </a:ln>
          </p:spPr>
        </p:pic>
        <p:pic>
          <p:nvPicPr>
            <p:cNvPr id="275" name="Google Shape;275;p12"/>
            <p:cNvPicPr preferRelativeResize="0"/>
            <p:nvPr/>
          </p:nvPicPr>
          <p:blipFill rotWithShape="1">
            <a:blip r:embed="rId4">
              <a:alphaModFix/>
            </a:blip>
            <a:srcRect/>
            <a:stretch/>
          </p:blipFill>
          <p:spPr>
            <a:xfrm>
              <a:off x="11085576" y="6162040"/>
              <a:ext cx="586257" cy="333692"/>
            </a:xfrm>
            <a:prstGeom prst="rect">
              <a:avLst/>
            </a:prstGeom>
            <a:noFill/>
            <a:ln>
              <a:noFill/>
            </a:ln>
          </p:spPr>
        </p:pic>
      </p:grpSp>
      <p:grpSp>
        <p:nvGrpSpPr>
          <p:cNvPr id="3" name="Google Shape;276;p12"/>
          <p:cNvGrpSpPr/>
          <p:nvPr/>
        </p:nvGrpSpPr>
        <p:grpSpPr>
          <a:xfrm>
            <a:off x="0" y="0"/>
            <a:ext cx="7684583" cy="6859143"/>
            <a:chOff x="0" y="0"/>
            <a:chExt cx="7684583" cy="6859143"/>
          </a:xfrm>
        </p:grpSpPr>
        <p:sp>
          <p:nvSpPr>
            <p:cNvPr id="277" name="Google Shape;277;p12"/>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2"/>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9" name="Google Shape;279;p12"/>
            <p:cNvPicPr preferRelativeResize="0"/>
            <p:nvPr/>
          </p:nvPicPr>
          <p:blipFill rotWithShape="1">
            <a:blip r:embed="rId5">
              <a:alphaModFix/>
            </a:blip>
            <a:srcRect/>
            <a:stretch/>
          </p:blipFill>
          <p:spPr>
            <a:xfrm>
              <a:off x="7261583" y="6791"/>
              <a:ext cx="423000" cy="6852352"/>
            </a:xfrm>
            <a:prstGeom prst="rect">
              <a:avLst/>
            </a:prstGeom>
            <a:noFill/>
            <a:ln>
              <a:noFill/>
            </a:ln>
          </p:spPr>
        </p:pic>
      </p:grpSp>
      <p:grpSp>
        <p:nvGrpSpPr>
          <p:cNvPr id="4" name="Google Shape;280;p12"/>
          <p:cNvGrpSpPr/>
          <p:nvPr/>
        </p:nvGrpSpPr>
        <p:grpSpPr>
          <a:xfrm>
            <a:off x="8055101" y="1454752"/>
            <a:ext cx="3611156" cy="4244747"/>
            <a:chOff x="8055101" y="1454752"/>
            <a:chExt cx="3611156" cy="4244747"/>
          </a:xfrm>
        </p:grpSpPr>
        <p:pic>
          <p:nvPicPr>
            <p:cNvPr id="281" name="Google Shape;281;p12"/>
            <p:cNvPicPr preferRelativeResize="0"/>
            <p:nvPr/>
          </p:nvPicPr>
          <p:blipFill rotWithShape="1">
            <a:blip r:embed="rId6">
              <a:alphaModFix/>
            </a:blip>
            <a:srcRect/>
            <a:stretch/>
          </p:blipFill>
          <p:spPr>
            <a:xfrm>
              <a:off x="9590589" y="1528911"/>
              <a:ext cx="2075668" cy="2115980"/>
            </a:xfrm>
            <a:prstGeom prst="rect">
              <a:avLst/>
            </a:prstGeom>
            <a:noFill/>
            <a:ln>
              <a:noFill/>
            </a:ln>
          </p:spPr>
        </p:pic>
        <p:pic>
          <p:nvPicPr>
            <p:cNvPr id="282" name="Google Shape;282;p12"/>
            <p:cNvPicPr preferRelativeResize="0"/>
            <p:nvPr/>
          </p:nvPicPr>
          <p:blipFill rotWithShape="1">
            <a:blip r:embed="rId7">
              <a:alphaModFix/>
            </a:blip>
            <a:srcRect/>
            <a:stretch/>
          </p:blipFill>
          <p:spPr>
            <a:xfrm>
              <a:off x="9652705" y="1454752"/>
              <a:ext cx="1880647" cy="1778174"/>
            </a:xfrm>
            <a:prstGeom prst="rect">
              <a:avLst/>
            </a:prstGeom>
            <a:noFill/>
            <a:ln>
              <a:noFill/>
            </a:ln>
          </p:spPr>
        </p:pic>
        <p:pic>
          <p:nvPicPr>
            <p:cNvPr id="283" name="Google Shape;283;p12"/>
            <p:cNvPicPr preferRelativeResize="0"/>
            <p:nvPr/>
          </p:nvPicPr>
          <p:blipFill rotWithShape="1">
            <a:blip r:embed="rId8">
              <a:alphaModFix/>
            </a:blip>
            <a:srcRect/>
            <a:stretch/>
          </p:blipFill>
          <p:spPr>
            <a:xfrm>
              <a:off x="8055101" y="3324053"/>
              <a:ext cx="2353257" cy="2375446"/>
            </a:xfrm>
            <a:prstGeom prst="rect">
              <a:avLst/>
            </a:prstGeom>
            <a:noFill/>
            <a:ln>
              <a:noFill/>
            </a:ln>
          </p:spPr>
        </p:pic>
        <p:pic>
          <p:nvPicPr>
            <p:cNvPr id="284" name="Google Shape;284;p12"/>
            <p:cNvPicPr preferRelativeResize="0"/>
            <p:nvPr/>
          </p:nvPicPr>
          <p:blipFill rotWithShape="1">
            <a:blip r:embed="rId9">
              <a:alphaModFix/>
            </a:blip>
            <a:srcRect/>
            <a:stretch/>
          </p:blipFill>
          <p:spPr>
            <a:xfrm>
              <a:off x="8184976" y="3290938"/>
              <a:ext cx="1979030" cy="2071010"/>
            </a:xfrm>
            <a:prstGeom prst="rect">
              <a:avLst/>
            </a:prstGeom>
            <a:noFill/>
            <a:ln>
              <a:noFill/>
            </a:ln>
          </p:spPr>
        </p:pic>
      </p:grpSp>
      <p:sp>
        <p:nvSpPr>
          <p:cNvPr id="285" name="Google Shape;285;p12"/>
          <p:cNvSpPr txBox="1"/>
          <p:nvPr/>
        </p:nvSpPr>
        <p:spPr>
          <a:xfrm>
            <a:off x="686425" y="1589726"/>
            <a:ext cx="5545500" cy="4619700"/>
          </a:xfrm>
          <a:prstGeom prst="rect">
            <a:avLst/>
          </a:prstGeom>
          <a:noFill/>
          <a:ln>
            <a:noFill/>
          </a:ln>
        </p:spPr>
        <p:txBody>
          <a:bodyPr spcFirstLastPara="1" wrap="square" lIns="0" tIns="25400" rIns="0" bIns="0" anchor="t" anchorCtr="0">
            <a:spAutoFit/>
          </a:bodyPr>
          <a:lstStyle/>
          <a:p>
            <a:pPr marL="12700" marR="32384" lvl="0" indent="0" algn="l" rtl="0">
              <a:lnSpc>
                <a:spcPct val="119411"/>
              </a:lnSpc>
              <a:spcBef>
                <a:spcPts val="0"/>
              </a:spcBef>
              <a:spcAft>
                <a:spcPts val="0"/>
              </a:spcAft>
              <a:buNone/>
            </a:pPr>
            <a:r>
              <a:rPr lang="de-DE" sz="1900">
                <a:solidFill>
                  <a:srgbClr val="FFFFFF"/>
                </a:solidFill>
                <a:latin typeface="Times New Roman"/>
                <a:ea typeface="Times New Roman"/>
                <a:cs typeface="Times New Roman"/>
                <a:sym typeface="Times New Roman"/>
              </a:rPr>
              <a:t>Υπάρχουν 3 κρίσιμα στοιχεία σχετικά με τη διασφάλιση  της αποτελεσματικότητας του προγράμματος.</a:t>
            </a:r>
            <a:endParaRPr sz="1900">
              <a:solidFill>
                <a:schemeClr val="dk1"/>
              </a:solidFill>
              <a:latin typeface="Times New Roman"/>
              <a:ea typeface="Times New Roman"/>
              <a:cs typeface="Times New Roman"/>
              <a:sym typeface="Times New Roman"/>
            </a:endParaRPr>
          </a:p>
          <a:p>
            <a:pPr marL="0" marR="0" lvl="0" indent="0" algn="l" rtl="0">
              <a:lnSpc>
                <a:spcPct val="100000"/>
              </a:lnSpc>
              <a:spcBef>
                <a:spcPts val="70"/>
              </a:spcBef>
              <a:spcAft>
                <a:spcPts val="0"/>
              </a:spcAft>
              <a:buNone/>
            </a:pPr>
            <a:endParaRPr sz="1950">
              <a:solidFill>
                <a:schemeClr val="dk1"/>
              </a:solidFill>
              <a:latin typeface="Times New Roman"/>
              <a:ea typeface="Times New Roman"/>
              <a:cs typeface="Times New Roman"/>
              <a:sym typeface="Times New Roman"/>
            </a:endParaRPr>
          </a:p>
          <a:p>
            <a:pPr marL="34290" marR="5080" lvl="0" indent="0" algn="l" rtl="0">
              <a:lnSpc>
                <a:spcPct val="119411"/>
              </a:lnSpc>
              <a:spcBef>
                <a:spcPts val="5"/>
              </a:spcBef>
              <a:spcAft>
                <a:spcPts val="0"/>
              </a:spcAft>
              <a:buNone/>
            </a:pPr>
            <a:r>
              <a:rPr lang="de-DE" sz="1900" b="1">
                <a:solidFill>
                  <a:srgbClr val="FFCC66"/>
                </a:solidFill>
                <a:latin typeface="Times New Roman"/>
                <a:ea typeface="Times New Roman"/>
                <a:cs typeface="Times New Roman"/>
                <a:sym typeface="Times New Roman"/>
              </a:rPr>
              <a:t>Υλοποίηση αρχικού σχεδιασμού: </a:t>
            </a:r>
            <a:r>
              <a:rPr lang="de-DE" sz="1900">
                <a:solidFill>
                  <a:srgbClr val="FFFFFF"/>
                </a:solidFill>
                <a:latin typeface="Times New Roman"/>
                <a:ea typeface="Times New Roman"/>
                <a:cs typeface="Times New Roman"/>
                <a:sym typeface="Times New Roman"/>
              </a:rPr>
              <a:t>Σε ποιο βαθμό εφαρμόστηκε το πρόγραμμα όπως αρχικά είχε σχεδιαστεί;</a:t>
            </a:r>
            <a:endParaRPr sz="1900">
              <a:solidFill>
                <a:schemeClr val="dk1"/>
              </a:solidFill>
              <a:latin typeface="Times New Roman"/>
              <a:ea typeface="Times New Roman"/>
              <a:cs typeface="Times New Roman"/>
              <a:sym typeface="Times New Roman"/>
            </a:endParaRPr>
          </a:p>
          <a:p>
            <a:pPr marL="34290" marR="633095" lvl="0" indent="0" algn="just" rtl="0">
              <a:lnSpc>
                <a:spcPct val="119411"/>
              </a:lnSpc>
              <a:spcBef>
                <a:spcPts val="1950"/>
              </a:spcBef>
              <a:spcAft>
                <a:spcPts val="0"/>
              </a:spcAft>
              <a:buNone/>
            </a:pPr>
            <a:r>
              <a:rPr lang="de-DE" sz="1900" b="1">
                <a:solidFill>
                  <a:srgbClr val="FFCC66"/>
                </a:solidFill>
                <a:latin typeface="Times New Roman"/>
                <a:ea typeface="Times New Roman"/>
                <a:cs typeface="Times New Roman"/>
                <a:sym typeface="Times New Roman"/>
              </a:rPr>
              <a:t>Κάλυψη του προγράμματος: </a:t>
            </a:r>
            <a:r>
              <a:rPr lang="de-DE" sz="1900">
                <a:solidFill>
                  <a:srgbClr val="FFFFFF"/>
                </a:solidFill>
                <a:latin typeface="Times New Roman"/>
                <a:ea typeface="Times New Roman"/>
                <a:cs typeface="Times New Roman"/>
                <a:sym typeface="Times New Roman"/>
              </a:rPr>
              <a:t>Πόσα από τα 6 μαθήματα/συνεδρίες υλοποιήθηκαν και πόσο από το περιεχόμενό τους καλύφθηκε;</a:t>
            </a:r>
            <a:endParaRPr sz="1900">
              <a:solidFill>
                <a:schemeClr val="dk1"/>
              </a:solidFill>
              <a:latin typeface="Times New Roman"/>
              <a:ea typeface="Times New Roman"/>
              <a:cs typeface="Times New Roman"/>
              <a:sym typeface="Times New Roman"/>
            </a:endParaRPr>
          </a:p>
          <a:p>
            <a:pPr marL="34290" marR="208915" lvl="0" indent="0" algn="l" rtl="0">
              <a:lnSpc>
                <a:spcPct val="119411"/>
              </a:lnSpc>
              <a:spcBef>
                <a:spcPts val="1945"/>
              </a:spcBef>
              <a:spcAft>
                <a:spcPts val="0"/>
              </a:spcAft>
              <a:buNone/>
            </a:pPr>
            <a:r>
              <a:rPr lang="de-DE" sz="1900" b="1">
                <a:solidFill>
                  <a:srgbClr val="FFCC66"/>
                </a:solidFill>
                <a:latin typeface="Times New Roman"/>
                <a:ea typeface="Times New Roman"/>
                <a:cs typeface="Times New Roman"/>
                <a:sym typeface="Times New Roman"/>
              </a:rPr>
              <a:t>Εμπλοκή συμμετεχόντων/ουσών:</a:t>
            </a:r>
            <a:r>
              <a:rPr lang="de-DE" sz="1900">
                <a:solidFill>
                  <a:srgbClr val="FFFFFF"/>
                </a:solidFill>
                <a:latin typeface="Times New Roman"/>
                <a:ea typeface="Times New Roman"/>
                <a:cs typeface="Times New Roman"/>
                <a:sym typeface="Times New Roman"/>
              </a:rPr>
              <a:t> Ο βαθμός εμπλοκής και ενεργής συμμετοχής των μαθητών/ριών και των εκπαιδευτικών στο πρόγραμμα.</a:t>
            </a:r>
            <a:endParaRPr sz="1900">
              <a:solidFill>
                <a:schemeClr val="dk1"/>
              </a:solidFill>
              <a:latin typeface="Times New Roman"/>
              <a:ea typeface="Times New Roman"/>
              <a:cs typeface="Times New Roman"/>
              <a:sym typeface="Times New Roman"/>
            </a:endParaRPr>
          </a:p>
        </p:txBody>
      </p:sp>
      <p:sp>
        <p:nvSpPr>
          <p:cNvPr id="286" name="Google Shape;286;p12"/>
          <p:cNvSpPr txBox="1"/>
          <p:nvPr/>
        </p:nvSpPr>
        <p:spPr>
          <a:xfrm>
            <a:off x="784850" y="742950"/>
            <a:ext cx="19200" cy="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2"/>
          <p:cNvSpPr txBox="1"/>
          <p:nvPr/>
        </p:nvSpPr>
        <p:spPr>
          <a:xfrm>
            <a:off x="609600" y="571500"/>
            <a:ext cx="10972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700" b="1" dirty="0" err="1">
                <a:solidFill>
                  <a:srgbClr val="FFCC66"/>
                </a:solidFill>
                <a:latin typeface="Times New Roman"/>
                <a:ea typeface="Times New Roman"/>
                <a:cs typeface="Times New Roman"/>
                <a:sym typeface="Times New Roman"/>
              </a:rPr>
              <a:t>Υλοποίηση</a:t>
            </a:r>
            <a:r>
              <a:rPr lang="de-DE" sz="2700" b="1" dirty="0">
                <a:solidFill>
                  <a:srgbClr val="FFCC66"/>
                </a:solidFill>
                <a:latin typeface="Times New Roman"/>
                <a:ea typeface="Times New Roman"/>
                <a:cs typeface="Times New Roman"/>
                <a:sym typeface="Times New Roman"/>
              </a:rPr>
              <a:t> </a:t>
            </a:r>
            <a:r>
              <a:rPr lang="el-GR" sz="2700" b="1" dirty="0">
                <a:solidFill>
                  <a:srgbClr val="FFCC66"/>
                </a:solidFill>
                <a:latin typeface="Times New Roman"/>
                <a:ea typeface="Times New Roman"/>
                <a:cs typeface="Times New Roman"/>
                <a:sym typeface="Times New Roman"/>
              </a:rPr>
              <a:t>«</a:t>
            </a:r>
            <a:r>
              <a:rPr lang="de-DE" sz="2700" b="1" dirty="0" err="1">
                <a:solidFill>
                  <a:srgbClr val="FFCC66"/>
                </a:solidFill>
                <a:latin typeface="Times New Roman"/>
                <a:ea typeface="Times New Roman"/>
                <a:cs typeface="Times New Roman"/>
                <a:sym typeface="Times New Roman"/>
              </a:rPr>
              <a:t>Μεγάλων</a:t>
            </a:r>
            <a:r>
              <a:rPr lang="de-DE" sz="2700" b="1" dirty="0">
                <a:solidFill>
                  <a:srgbClr val="FFCC66"/>
                </a:solidFill>
                <a:latin typeface="Times New Roman"/>
                <a:ea typeface="Times New Roman"/>
                <a:cs typeface="Times New Roman"/>
                <a:sym typeface="Times New Roman"/>
              </a:rPr>
              <a:t> </a:t>
            </a:r>
            <a:r>
              <a:rPr lang="de-DE" sz="2700" b="1" dirty="0" err="1">
                <a:solidFill>
                  <a:srgbClr val="FFCC66"/>
                </a:solidFill>
                <a:latin typeface="Times New Roman"/>
                <a:ea typeface="Times New Roman"/>
                <a:cs typeface="Times New Roman"/>
                <a:sym typeface="Times New Roman"/>
              </a:rPr>
              <a:t>συζητήσεων</a:t>
            </a:r>
            <a:r>
              <a:rPr lang="el-GR" sz="2700" b="1" dirty="0">
                <a:solidFill>
                  <a:srgbClr val="FFCC66"/>
                </a:solidFill>
                <a:latin typeface="Times New Roman"/>
                <a:ea typeface="Times New Roman"/>
                <a:cs typeface="Times New Roman"/>
                <a:sym typeface="Times New Roman"/>
              </a:rPr>
              <a:t>»</a:t>
            </a:r>
            <a:endParaRPr sz="2700" b="1">
              <a:solidFill>
                <a:srgbClr val="FFCC66"/>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pSp>
        <p:nvGrpSpPr>
          <p:cNvPr id="61" name="Google Shape;61;p3"/>
          <p:cNvGrpSpPr/>
          <p:nvPr/>
        </p:nvGrpSpPr>
        <p:grpSpPr>
          <a:xfrm>
            <a:off x="0" y="-2450"/>
            <a:ext cx="9202955" cy="6862880"/>
            <a:chOff x="0" y="0"/>
            <a:chExt cx="9202955" cy="6862880"/>
          </a:xfrm>
        </p:grpSpPr>
        <p:sp>
          <p:nvSpPr>
            <p:cNvPr id="62" name="Google Shape;62;p3"/>
            <p:cNvSpPr/>
            <p:nvPr/>
          </p:nvSpPr>
          <p:spPr>
            <a:xfrm>
              <a:off x="0" y="0"/>
              <a:ext cx="9191625" cy="6858000"/>
            </a:xfrm>
            <a:custGeom>
              <a:avLst/>
              <a:gdLst/>
              <a:ahLst/>
              <a:cxnLst/>
              <a:rect l="l" t="t" r="r" b="b"/>
              <a:pathLst>
                <a:path w="9191625" h="6858000" extrusionOk="0">
                  <a:moveTo>
                    <a:pt x="9191546" y="0"/>
                  </a:moveTo>
                  <a:lnTo>
                    <a:pt x="0" y="0"/>
                  </a:lnTo>
                  <a:lnTo>
                    <a:pt x="0" y="6857997"/>
                  </a:lnTo>
                  <a:lnTo>
                    <a:pt x="5186328" y="6857997"/>
                  </a:lnTo>
                  <a:lnTo>
                    <a:pt x="9191546"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 name="Google Shape;63;p3"/>
            <p:cNvPicPr preferRelativeResize="0"/>
            <p:nvPr/>
          </p:nvPicPr>
          <p:blipFill rotWithShape="1">
            <a:blip r:embed="rId3">
              <a:alphaModFix/>
            </a:blip>
            <a:srcRect/>
            <a:stretch/>
          </p:blipFill>
          <p:spPr>
            <a:xfrm>
              <a:off x="5095692" y="2192"/>
              <a:ext cx="4107263" cy="6860688"/>
            </a:xfrm>
            <a:prstGeom prst="rect">
              <a:avLst/>
            </a:prstGeom>
            <a:noFill/>
            <a:ln>
              <a:noFill/>
            </a:ln>
          </p:spPr>
        </p:pic>
      </p:grpSp>
      <p:pic>
        <p:nvPicPr>
          <p:cNvPr id="64" name="Google Shape;64;p3"/>
          <p:cNvPicPr preferRelativeResize="0"/>
          <p:nvPr/>
        </p:nvPicPr>
        <p:blipFill rotWithShape="1">
          <a:blip r:embed="rId4">
            <a:alphaModFix/>
          </a:blip>
          <a:srcRect/>
          <a:stretch/>
        </p:blipFill>
        <p:spPr>
          <a:xfrm>
            <a:off x="11184255" y="6210273"/>
            <a:ext cx="381000" cy="294347"/>
          </a:xfrm>
          <a:prstGeom prst="rect">
            <a:avLst/>
          </a:prstGeom>
          <a:noFill/>
          <a:ln>
            <a:noFill/>
          </a:ln>
        </p:spPr>
      </p:pic>
      <p:sp>
        <p:nvSpPr>
          <p:cNvPr id="65" name="Google Shape;65;p3"/>
          <p:cNvSpPr txBox="1"/>
          <p:nvPr/>
        </p:nvSpPr>
        <p:spPr>
          <a:xfrm>
            <a:off x="1631314" y="3717861"/>
            <a:ext cx="3302700" cy="1986600"/>
          </a:xfrm>
          <a:prstGeom prst="rect">
            <a:avLst/>
          </a:prstGeom>
          <a:noFill/>
          <a:ln>
            <a:noFill/>
          </a:ln>
        </p:spPr>
        <p:txBody>
          <a:bodyPr spcFirstLastPara="1" wrap="square" lIns="0" tIns="10775" rIns="0" bIns="0" anchor="t" anchorCtr="0">
            <a:spAutoFit/>
          </a:bodyPr>
          <a:lstStyle/>
          <a:p>
            <a:pPr marL="12700" marR="5080" lvl="0" indent="0" algn="l" rtl="0">
              <a:lnSpc>
                <a:spcPct val="100800"/>
              </a:lnSpc>
              <a:spcBef>
                <a:spcPts val="0"/>
              </a:spcBef>
              <a:spcAft>
                <a:spcPts val="0"/>
              </a:spcAft>
              <a:buNone/>
            </a:pPr>
            <a:r>
              <a:rPr lang="de-DE" sz="2000" dirty="0">
                <a:solidFill>
                  <a:srgbClr val="FFFFFF"/>
                </a:solidFill>
                <a:latin typeface="Times New Roman"/>
                <a:ea typeface="Times New Roman"/>
                <a:cs typeface="Times New Roman"/>
                <a:sym typeface="Times New Roman"/>
              </a:rPr>
              <a:t>Κατα</a:t>
            </a:r>
            <a:r>
              <a:rPr lang="de-DE" sz="2000" dirty="0" err="1">
                <a:solidFill>
                  <a:srgbClr val="FFFFFF"/>
                </a:solidFill>
                <a:latin typeface="Times New Roman"/>
                <a:ea typeface="Times New Roman"/>
                <a:cs typeface="Times New Roman"/>
                <a:sym typeface="Times New Roman"/>
              </a:rPr>
              <a:t>νόηση</a:t>
            </a:r>
            <a:r>
              <a:rPr lang="de-DE" sz="2000" dirty="0">
                <a:solidFill>
                  <a:srgbClr val="FFFFFF"/>
                </a:solidFill>
                <a:latin typeface="Times New Roman"/>
                <a:ea typeface="Times New Roman"/>
                <a:cs typeface="Times New Roman"/>
                <a:sym typeface="Times New Roman"/>
              </a:rPr>
              <a:t> </a:t>
            </a:r>
            <a:r>
              <a:rPr lang="de-DE" sz="2000" dirty="0" err="1">
                <a:solidFill>
                  <a:srgbClr val="FFFFFF"/>
                </a:solidFill>
                <a:latin typeface="Times New Roman"/>
                <a:ea typeface="Times New Roman"/>
                <a:cs typeface="Times New Roman"/>
                <a:sym typeface="Times New Roman"/>
              </a:rPr>
              <a:t>του</a:t>
            </a:r>
            <a:r>
              <a:rPr lang="de-DE" sz="2000" dirty="0">
                <a:solidFill>
                  <a:srgbClr val="FFFFFF"/>
                </a:solidFill>
                <a:latin typeface="Times New Roman"/>
                <a:ea typeface="Times New Roman"/>
                <a:cs typeface="Times New Roman"/>
                <a:sym typeface="Times New Roman"/>
              </a:rPr>
              <a:t> </a:t>
            </a:r>
            <a:r>
              <a:rPr lang="de-DE" sz="2000" dirty="0" err="1">
                <a:solidFill>
                  <a:srgbClr val="FFFFFF"/>
                </a:solidFill>
                <a:latin typeface="Times New Roman"/>
                <a:ea typeface="Times New Roman"/>
                <a:cs typeface="Times New Roman"/>
                <a:sym typeface="Times New Roman"/>
              </a:rPr>
              <a:t>σκο</a:t>
            </a:r>
            <a:r>
              <a:rPr lang="de-DE" sz="2000" dirty="0">
                <a:solidFill>
                  <a:srgbClr val="FFFFFF"/>
                </a:solidFill>
                <a:latin typeface="Times New Roman"/>
                <a:ea typeface="Times New Roman"/>
                <a:cs typeface="Times New Roman"/>
                <a:sym typeface="Times New Roman"/>
              </a:rPr>
              <a:t>πού και της δομής της παρούσας ενότητας</a:t>
            </a:r>
            <a:endParaRPr sz="2000" dirty="0">
              <a:solidFill>
                <a:schemeClr val="dk1"/>
              </a:solidFill>
              <a:latin typeface="Times New Roman"/>
              <a:ea typeface="Times New Roman"/>
              <a:cs typeface="Times New Roman"/>
              <a:sym typeface="Times New Roman"/>
            </a:endParaRPr>
          </a:p>
          <a:p>
            <a:pPr marL="0" marR="0" lvl="0" indent="0" algn="l" rtl="0">
              <a:lnSpc>
                <a:spcPct val="100000"/>
              </a:lnSpc>
              <a:spcBef>
                <a:spcPts val="25"/>
              </a:spcBef>
              <a:spcAft>
                <a:spcPts val="0"/>
              </a:spcAft>
              <a:buNone/>
            </a:pPr>
            <a:endParaRPr sz="2750" dirty="0">
              <a:solidFill>
                <a:schemeClr val="dk1"/>
              </a:solidFill>
              <a:latin typeface="Times New Roman"/>
              <a:ea typeface="Times New Roman"/>
              <a:cs typeface="Times New Roman"/>
              <a:sym typeface="Times New Roman"/>
            </a:endParaRPr>
          </a:p>
          <a:p>
            <a:pPr marL="12700" marR="385445" lvl="0" indent="0" algn="l" rtl="0">
              <a:lnSpc>
                <a:spcPct val="100800"/>
              </a:lnSpc>
              <a:spcBef>
                <a:spcPts val="0"/>
              </a:spcBef>
              <a:spcAft>
                <a:spcPts val="0"/>
              </a:spcAft>
              <a:buNone/>
            </a:pPr>
            <a:r>
              <a:rPr lang="de-DE" sz="2000" dirty="0">
                <a:solidFill>
                  <a:srgbClr val="FFFFFF"/>
                </a:solidFill>
                <a:latin typeface="Times New Roman"/>
                <a:ea typeface="Times New Roman"/>
                <a:cs typeface="Times New Roman"/>
                <a:sym typeface="Times New Roman"/>
              </a:rPr>
              <a:t>Πα</a:t>
            </a:r>
            <a:r>
              <a:rPr lang="de-DE" sz="2000" dirty="0" err="1">
                <a:solidFill>
                  <a:srgbClr val="FFFFFF"/>
                </a:solidFill>
                <a:latin typeface="Times New Roman"/>
                <a:ea typeface="Times New Roman"/>
                <a:cs typeface="Times New Roman"/>
                <a:sym typeface="Times New Roman"/>
              </a:rPr>
              <a:t>ροχή</a:t>
            </a:r>
            <a:r>
              <a:rPr lang="de-DE" sz="2000" dirty="0">
                <a:solidFill>
                  <a:srgbClr val="FFFFFF"/>
                </a:solidFill>
                <a:latin typeface="Times New Roman"/>
                <a:ea typeface="Times New Roman"/>
                <a:cs typeface="Times New Roman"/>
                <a:sym typeface="Times New Roman"/>
              </a:rPr>
              <a:t> </a:t>
            </a:r>
            <a:r>
              <a:rPr lang="de-DE" sz="2000" dirty="0" err="1">
                <a:solidFill>
                  <a:srgbClr val="FFFFFF"/>
                </a:solidFill>
                <a:latin typeface="Times New Roman"/>
                <a:ea typeface="Times New Roman"/>
                <a:cs typeface="Times New Roman"/>
                <a:sym typeface="Times New Roman"/>
              </a:rPr>
              <a:t>σχετικών</a:t>
            </a:r>
            <a:r>
              <a:rPr lang="de-DE" sz="2000" dirty="0">
                <a:solidFill>
                  <a:srgbClr val="FFFFFF"/>
                </a:solidFill>
                <a:latin typeface="Times New Roman"/>
                <a:ea typeface="Times New Roman"/>
                <a:cs typeface="Times New Roman"/>
                <a:sym typeface="Times New Roman"/>
              </a:rPr>
              <a:t> </a:t>
            </a:r>
            <a:r>
              <a:rPr lang="de-DE" sz="2000" dirty="0" err="1">
                <a:solidFill>
                  <a:srgbClr val="FFFFFF"/>
                </a:solidFill>
                <a:latin typeface="Times New Roman"/>
                <a:ea typeface="Times New Roman"/>
                <a:cs typeface="Times New Roman"/>
                <a:sym typeface="Times New Roman"/>
              </a:rPr>
              <a:t>συνδέσμων</a:t>
            </a:r>
            <a:r>
              <a:rPr lang="de-DE" sz="2000" dirty="0">
                <a:solidFill>
                  <a:srgbClr val="FFFFFF"/>
                </a:solidFill>
                <a:latin typeface="Times New Roman"/>
                <a:ea typeface="Times New Roman"/>
                <a:cs typeface="Times New Roman"/>
                <a:sym typeface="Times New Roman"/>
              </a:rPr>
              <a:t> και π</a:t>
            </a:r>
            <a:r>
              <a:rPr lang="de-DE" sz="2000" dirty="0" err="1">
                <a:solidFill>
                  <a:srgbClr val="FFFFFF"/>
                </a:solidFill>
                <a:latin typeface="Times New Roman"/>
                <a:ea typeface="Times New Roman"/>
                <a:cs typeface="Times New Roman"/>
                <a:sym typeface="Times New Roman"/>
              </a:rPr>
              <a:t>ερ</a:t>
            </a:r>
            <a:r>
              <a:rPr lang="de-DE" sz="2000" dirty="0">
                <a:solidFill>
                  <a:srgbClr val="FFFFFF"/>
                </a:solidFill>
                <a:latin typeface="Times New Roman"/>
                <a:ea typeface="Times New Roman"/>
                <a:cs typeface="Times New Roman"/>
                <a:sym typeface="Times New Roman"/>
              </a:rPr>
              <a:t>αιτέρω υλικού για ανάγνωση</a:t>
            </a:r>
            <a:endParaRPr sz="2000" dirty="0">
              <a:solidFill>
                <a:schemeClr val="dk1"/>
              </a:solidFill>
              <a:latin typeface="Times New Roman"/>
              <a:ea typeface="Times New Roman"/>
              <a:cs typeface="Times New Roman"/>
              <a:sym typeface="Times New Roman"/>
            </a:endParaRPr>
          </a:p>
        </p:txBody>
      </p:sp>
      <p:grpSp>
        <p:nvGrpSpPr>
          <p:cNvPr id="66" name="Google Shape;66;p3"/>
          <p:cNvGrpSpPr/>
          <p:nvPr/>
        </p:nvGrpSpPr>
        <p:grpSpPr>
          <a:xfrm>
            <a:off x="0" y="2381250"/>
            <a:ext cx="10024237" cy="4477358"/>
            <a:chOff x="0" y="2381250"/>
            <a:chExt cx="10024237" cy="4477358"/>
          </a:xfrm>
        </p:grpSpPr>
        <p:sp>
          <p:nvSpPr>
            <p:cNvPr id="67" name="Google Shape;67;p3"/>
            <p:cNvSpPr/>
            <p:nvPr/>
          </p:nvSpPr>
          <p:spPr>
            <a:xfrm>
              <a:off x="717072" y="3736393"/>
              <a:ext cx="661669" cy="556895"/>
            </a:xfrm>
            <a:custGeom>
              <a:avLst/>
              <a:gdLst/>
              <a:ahLst/>
              <a:cxnLst/>
              <a:rect l="l" t="t" r="r" b="b"/>
              <a:pathLst>
                <a:path w="661669" h="556895"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2"/>
                  </a:lnTo>
                  <a:lnTo>
                    <a:pt x="661433" y="168971"/>
                  </a:lnTo>
                  <a:lnTo>
                    <a:pt x="655429" y="124058"/>
                  </a:lnTo>
                  <a:lnTo>
                    <a:pt x="638486" y="83696"/>
                  </a:lnTo>
                  <a:lnTo>
                    <a:pt x="612206" y="49497"/>
                  </a:lnTo>
                  <a:lnTo>
                    <a:pt x="578192" y="23073"/>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3"/>
            <p:cNvSpPr/>
            <p:nvPr/>
          </p:nvSpPr>
          <p:spPr>
            <a:xfrm>
              <a:off x="703788" y="3723526"/>
              <a:ext cx="688340" cy="582929"/>
            </a:xfrm>
            <a:custGeom>
              <a:avLst/>
              <a:gdLst/>
              <a:ahLst/>
              <a:cxnLst/>
              <a:rect l="l" t="t" r="r" b="b"/>
              <a:pathLst>
                <a:path w="688340" h="582929" extrusionOk="0">
                  <a:moveTo>
                    <a:pt x="529722" y="581660"/>
                  </a:moveTo>
                  <a:lnTo>
                    <a:pt x="158253" y="581659"/>
                  </a:lnTo>
                  <a:lnTo>
                    <a:pt x="162843" y="582930"/>
                  </a:lnTo>
                  <a:lnTo>
                    <a:pt x="525173" y="582930"/>
                  </a:lnTo>
                  <a:lnTo>
                    <a:pt x="529722" y="581660"/>
                  </a:lnTo>
                  <a:close/>
                </a:path>
                <a:path w="688340" h="582929"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60"/>
                  </a:lnTo>
                  <a:lnTo>
                    <a:pt x="161415" y="554990"/>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29"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29" extrusionOk="0">
                  <a:moveTo>
                    <a:pt x="94561" y="529589"/>
                  </a:moveTo>
                  <a:lnTo>
                    <a:pt x="95066" y="530859"/>
                  </a:lnTo>
                  <a:lnTo>
                    <a:pt x="96262" y="530859"/>
                  </a:lnTo>
                  <a:lnTo>
                    <a:pt x="94561" y="529589"/>
                  </a:lnTo>
                  <a:close/>
                </a:path>
                <a:path w="688340" h="582929"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29" extrusionOk="0">
                  <a:moveTo>
                    <a:pt x="82652" y="520699"/>
                  </a:moveTo>
                  <a:lnTo>
                    <a:pt x="83143" y="521969"/>
                  </a:lnTo>
                  <a:lnTo>
                    <a:pt x="84237" y="521969"/>
                  </a:lnTo>
                  <a:lnTo>
                    <a:pt x="82652" y="520699"/>
                  </a:lnTo>
                  <a:close/>
                </a:path>
                <a:path w="688340" h="582929" extrusionOk="0">
                  <a:moveTo>
                    <a:pt x="610917" y="515620"/>
                  </a:moveTo>
                  <a:lnTo>
                    <a:pt x="604837" y="521970"/>
                  </a:lnTo>
                  <a:lnTo>
                    <a:pt x="642024" y="521970"/>
                  </a:lnTo>
                  <a:lnTo>
                    <a:pt x="646577" y="516890"/>
                  </a:lnTo>
                  <a:lnTo>
                    <a:pt x="610483" y="516890"/>
                  </a:lnTo>
                  <a:lnTo>
                    <a:pt x="610917" y="515620"/>
                  </a:lnTo>
                  <a:close/>
                </a:path>
                <a:path w="688340" h="582929" extrusionOk="0">
                  <a:moveTo>
                    <a:pt x="77058" y="515619"/>
                  </a:moveTo>
                  <a:lnTo>
                    <a:pt x="77518" y="516889"/>
                  </a:lnTo>
                  <a:lnTo>
                    <a:pt x="78275" y="516889"/>
                  </a:lnTo>
                  <a:lnTo>
                    <a:pt x="77058" y="515619"/>
                  </a:lnTo>
                  <a:close/>
                </a:path>
                <a:path w="688340" h="582929" extrusionOk="0">
                  <a:moveTo>
                    <a:pt x="616335" y="510540"/>
                  </a:moveTo>
                  <a:lnTo>
                    <a:pt x="610483" y="516890"/>
                  </a:lnTo>
                  <a:lnTo>
                    <a:pt x="646577" y="516890"/>
                  </a:lnTo>
                  <a:lnTo>
                    <a:pt x="650875" y="511810"/>
                  </a:lnTo>
                  <a:lnTo>
                    <a:pt x="615855" y="511810"/>
                  </a:lnTo>
                  <a:lnTo>
                    <a:pt x="616335" y="510540"/>
                  </a:lnTo>
                  <a:close/>
                </a:path>
                <a:path w="688340" h="582929" extrusionOk="0">
                  <a:moveTo>
                    <a:pt x="71670" y="510539"/>
                  </a:moveTo>
                  <a:lnTo>
                    <a:pt x="72123" y="511809"/>
                  </a:lnTo>
                  <a:lnTo>
                    <a:pt x="72840" y="511809"/>
                  </a:lnTo>
                  <a:lnTo>
                    <a:pt x="71670" y="510539"/>
                  </a:lnTo>
                  <a:close/>
                </a:path>
                <a:path w="688340" h="582929"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29" extrusionOk="0">
                  <a:moveTo>
                    <a:pt x="52811" y="487679"/>
                  </a:moveTo>
                  <a:lnTo>
                    <a:pt x="53161" y="488949"/>
                  </a:lnTo>
                  <a:lnTo>
                    <a:pt x="53747" y="488949"/>
                  </a:lnTo>
                  <a:lnTo>
                    <a:pt x="52811" y="487679"/>
                  </a:lnTo>
                  <a:close/>
                </a:path>
                <a:path w="688340" h="582929" extrusionOk="0">
                  <a:moveTo>
                    <a:pt x="639194" y="481330"/>
                  </a:moveTo>
                  <a:lnTo>
                    <a:pt x="634828" y="488950"/>
                  </a:lnTo>
                  <a:lnTo>
                    <a:pt x="665390" y="488950"/>
                  </a:lnTo>
                  <a:lnTo>
                    <a:pt x="666122" y="487680"/>
                  </a:lnTo>
                  <a:lnTo>
                    <a:pt x="668774" y="482600"/>
                  </a:lnTo>
                  <a:lnTo>
                    <a:pt x="638851" y="482600"/>
                  </a:lnTo>
                  <a:lnTo>
                    <a:pt x="639194" y="481330"/>
                  </a:lnTo>
                  <a:close/>
                </a:path>
                <a:path w="688340" h="582929" extrusionOk="0">
                  <a:moveTo>
                    <a:pt x="48791" y="481329"/>
                  </a:moveTo>
                  <a:lnTo>
                    <a:pt x="49133" y="482599"/>
                  </a:lnTo>
                  <a:lnTo>
                    <a:pt x="49519" y="482599"/>
                  </a:lnTo>
                  <a:lnTo>
                    <a:pt x="48791" y="481329"/>
                  </a:lnTo>
                  <a:close/>
                </a:path>
                <a:path w="688340" h="582929" extrusionOk="0">
                  <a:moveTo>
                    <a:pt x="642920" y="474980"/>
                  </a:moveTo>
                  <a:lnTo>
                    <a:pt x="638851" y="482600"/>
                  </a:lnTo>
                  <a:lnTo>
                    <a:pt x="668774" y="482600"/>
                  </a:lnTo>
                  <a:lnTo>
                    <a:pt x="670099" y="480060"/>
                  </a:lnTo>
                  <a:lnTo>
                    <a:pt x="671928" y="476250"/>
                  </a:lnTo>
                  <a:lnTo>
                    <a:pt x="642600" y="476250"/>
                  </a:lnTo>
                  <a:lnTo>
                    <a:pt x="642920" y="474980"/>
                  </a:lnTo>
                  <a:close/>
                </a:path>
                <a:path w="688340" h="582929" extrusionOk="0">
                  <a:moveTo>
                    <a:pt x="45087" y="474979"/>
                  </a:moveTo>
                  <a:lnTo>
                    <a:pt x="45391" y="476249"/>
                  </a:lnTo>
                  <a:lnTo>
                    <a:pt x="45762" y="476249"/>
                  </a:lnTo>
                  <a:lnTo>
                    <a:pt x="45087" y="474979"/>
                  </a:lnTo>
                  <a:close/>
                </a:path>
                <a:path w="688340" h="582929"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29" extrusionOk="0">
                  <a:moveTo>
                    <a:pt x="38582" y="461009"/>
                  </a:moveTo>
                  <a:lnTo>
                    <a:pt x="38851" y="462279"/>
                  </a:lnTo>
                  <a:lnTo>
                    <a:pt x="39145" y="462279"/>
                  </a:lnTo>
                  <a:lnTo>
                    <a:pt x="38582" y="461009"/>
                  </a:lnTo>
                  <a:close/>
                </a:path>
                <a:path w="688340" h="582929"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29" extrusionOk="0">
                  <a:moveTo>
                    <a:pt x="33429" y="447039"/>
                  </a:moveTo>
                  <a:lnTo>
                    <a:pt x="33626" y="448309"/>
                  </a:lnTo>
                  <a:lnTo>
                    <a:pt x="33869" y="448309"/>
                  </a:lnTo>
                  <a:lnTo>
                    <a:pt x="33429" y="447039"/>
                  </a:lnTo>
                  <a:close/>
                </a:path>
                <a:path w="688340" h="582929" extrusionOk="0">
                  <a:moveTo>
                    <a:pt x="656635" y="439420"/>
                  </a:moveTo>
                  <a:lnTo>
                    <a:pt x="654372" y="448310"/>
                  </a:lnTo>
                  <a:lnTo>
                    <a:pt x="681934" y="448310"/>
                  </a:lnTo>
                  <a:lnTo>
                    <a:pt x="682283" y="447040"/>
                  </a:lnTo>
                  <a:lnTo>
                    <a:pt x="683736" y="440690"/>
                  </a:lnTo>
                  <a:lnTo>
                    <a:pt x="656475" y="440690"/>
                  </a:lnTo>
                  <a:lnTo>
                    <a:pt x="656635" y="439420"/>
                  </a:lnTo>
                  <a:close/>
                </a:path>
                <a:path w="688340" h="582929" extrusionOk="0">
                  <a:moveTo>
                    <a:pt x="31361" y="439419"/>
                  </a:moveTo>
                  <a:lnTo>
                    <a:pt x="31523" y="440689"/>
                  </a:lnTo>
                  <a:lnTo>
                    <a:pt x="31684" y="440689"/>
                  </a:lnTo>
                  <a:lnTo>
                    <a:pt x="31361" y="439419"/>
                  </a:lnTo>
                  <a:close/>
                </a:path>
                <a:path w="688340" h="582929" extrusionOk="0">
                  <a:moveTo>
                    <a:pt x="658350" y="431800"/>
                  </a:moveTo>
                  <a:lnTo>
                    <a:pt x="656475" y="440690"/>
                  </a:lnTo>
                  <a:lnTo>
                    <a:pt x="683736" y="440690"/>
                  </a:lnTo>
                  <a:lnTo>
                    <a:pt x="684318" y="438150"/>
                  </a:lnTo>
                  <a:lnTo>
                    <a:pt x="685219" y="433070"/>
                  </a:lnTo>
                  <a:lnTo>
                    <a:pt x="658213" y="433070"/>
                  </a:lnTo>
                  <a:lnTo>
                    <a:pt x="658350" y="431800"/>
                  </a:lnTo>
                  <a:close/>
                </a:path>
                <a:path w="688340" h="582929" extrusionOk="0">
                  <a:moveTo>
                    <a:pt x="29637" y="431799"/>
                  </a:moveTo>
                  <a:lnTo>
                    <a:pt x="29774" y="433069"/>
                  </a:lnTo>
                  <a:lnTo>
                    <a:pt x="29906" y="433069"/>
                  </a:lnTo>
                  <a:lnTo>
                    <a:pt x="29637" y="431799"/>
                  </a:lnTo>
                  <a:close/>
                </a:path>
                <a:path w="688340" h="582929"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29" extrusionOk="0">
                  <a:moveTo>
                    <a:pt x="28300" y="424179"/>
                  </a:moveTo>
                  <a:lnTo>
                    <a:pt x="28380" y="425449"/>
                  </a:lnTo>
                  <a:lnTo>
                    <a:pt x="28510" y="425449"/>
                  </a:lnTo>
                  <a:lnTo>
                    <a:pt x="28300" y="424179"/>
                  </a:lnTo>
                  <a:close/>
                </a:path>
                <a:path w="688340" h="582929" extrusionOk="0">
                  <a:moveTo>
                    <a:pt x="659699" y="424180"/>
                  </a:moveTo>
                  <a:lnTo>
                    <a:pt x="659486" y="425450"/>
                  </a:lnTo>
                  <a:lnTo>
                    <a:pt x="659699" y="424180"/>
                  </a:lnTo>
                  <a:close/>
                </a:path>
                <a:path w="688340" h="582929" extrusionOk="0">
                  <a:moveTo>
                    <a:pt x="27797" y="420369"/>
                  </a:moveTo>
                  <a:lnTo>
                    <a:pt x="27838" y="421639"/>
                  </a:lnTo>
                  <a:lnTo>
                    <a:pt x="27797" y="420369"/>
                  </a:lnTo>
                  <a:close/>
                </a:path>
                <a:path w="688340" h="582929" extrusionOk="0">
                  <a:moveTo>
                    <a:pt x="660201" y="420370"/>
                  </a:moveTo>
                  <a:lnTo>
                    <a:pt x="660053" y="421640"/>
                  </a:lnTo>
                  <a:lnTo>
                    <a:pt x="660201" y="420370"/>
                  </a:lnTo>
                  <a:close/>
                </a:path>
                <a:path w="688340" h="582929" extrusionOk="0">
                  <a:moveTo>
                    <a:pt x="27358" y="416559"/>
                  </a:moveTo>
                  <a:lnTo>
                    <a:pt x="27392" y="417829"/>
                  </a:lnTo>
                  <a:lnTo>
                    <a:pt x="27358" y="416559"/>
                  </a:lnTo>
                  <a:close/>
                </a:path>
                <a:path w="688340" h="582929" extrusionOk="0">
                  <a:moveTo>
                    <a:pt x="660636" y="416560"/>
                  </a:moveTo>
                  <a:lnTo>
                    <a:pt x="660516" y="417830"/>
                  </a:lnTo>
                  <a:lnTo>
                    <a:pt x="660636" y="416560"/>
                  </a:lnTo>
                  <a:close/>
                </a:path>
                <a:path w="688340" h="582929" extrusionOk="0">
                  <a:moveTo>
                    <a:pt x="27015" y="412749"/>
                  </a:moveTo>
                  <a:lnTo>
                    <a:pt x="27040" y="414019"/>
                  </a:lnTo>
                  <a:lnTo>
                    <a:pt x="27015" y="412749"/>
                  </a:lnTo>
                  <a:close/>
                </a:path>
                <a:path w="688340" h="582929" extrusionOk="0">
                  <a:moveTo>
                    <a:pt x="26566" y="177799"/>
                  </a:moveTo>
                  <a:lnTo>
                    <a:pt x="26524" y="179069"/>
                  </a:lnTo>
                  <a:lnTo>
                    <a:pt x="26566" y="177799"/>
                  </a:lnTo>
                  <a:close/>
                </a:path>
                <a:path w="688340" h="582929" extrusionOk="0">
                  <a:moveTo>
                    <a:pt x="661381" y="178816"/>
                  </a:moveTo>
                  <a:lnTo>
                    <a:pt x="661384" y="179070"/>
                  </a:lnTo>
                  <a:lnTo>
                    <a:pt x="661381" y="178816"/>
                  </a:lnTo>
                  <a:close/>
                </a:path>
                <a:path w="688340" h="582929" extrusionOk="0">
                  <a:moveTo>
                    <a:pt x="687798" y="173990"/>
                  </a:moveTo>
                  <a:lnTo>
                    <a:pt x="661207" y="173990"/>
                  </a:lnTo>
                  <a:lnTo>
                    <a:pt x="661381" y="178816"/>
                  </a:lnTo>
                  <a:lnTo>
                    <a:pt x="661367" y="177800"/>
                  </a:lnTo>
                  <a:lnTo>
                    <a:pt x="687952" y="177800"/>
                  </a:lnTo>
                  <a:lnTo>
                    <a:pt x="687798" y="173990"/>
                  </a:lnTo>
                  <a:close/>
                </a:path>
                <a:path w="688340" h="582929"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29" extrusionOk="0">
                  <a:moveTo>
                    <a:pt x="36291" y="128269"/>
                  </a:moveTo>
                  <a:lnTo>
                    <a:pt x="36017" y="128269"/>
                  </a:lnTo>
                  <a:lnTo>
                    <a:pt x="35788" y="129539"/>
                  </a:lnTo>
                  <a:lnTo>
                    <a:pt x="36291" y="128269"/>
                  </a:lnTo>
                  <a:close/>
                </a:path>
                <a:path w="688340" h="582929"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29" extrusionOk="0">
                  <a:moveTo>
                    <a:pt x="42269" y="114299"/>
                  </a:moveTo>
                  <a:lnTo>
                    <a:pt x="41926" y="114299"/>
                  </a:lnTo>
                  <a:lnTo>
                    <a:pt x="41649" y="115569"/>
                  </a:lnTo>
                  <a:lnTo>
                    <a:pt x="42269" y="114299"/>
                  </a:lnTo>
                  <a:close/>
                </a:path>
                <a:path w="688340" h="582929" extrusionOk="0">
                  <a:moveTo>
                    <a:pt x="672189" y="107950"/>
                  </a:moveTo>
                  <a:lnTo>
                    <a:pt x="642600" y="107950"/>
                  </a:lnTo>
                  <a:lnTo>
                    <a:pt x="646303" y="115570"/>
                  </a:lnTo>
                  <a:lnTo>
                    <a:pt x="646029" y="114300"/>
                  </a:lnTo>
                  <a:lnTo>
                    <a:pt x="674831" y="114300"/>
                  </a:lnTo>
                  <a:lnTo>
                    <a:pt x="673757" y="111760"/>
                  </a:lnTo>
                  <a:lnTo>
                    <a:pt x="672189" y="107950"/>
                  </a:lnTo>
                  <a:close/>
                </a:path>
                <a:path w="688340" h="582929" extrusionOk="0">
                  <a:moveTo>
                    <a:pt x="45737" y="107949"/>
                  </a:moveTo>
                  <a:lnTo>
                    <a:pt x="45369" y="107949"/>
                  </a:lnTo>
                  <a:lnTo>
                    <a:pt x="45062" y="109219"/>
                  </a:lnTo>
                  <a:lnTo>
                    <a:pt x="45737" y="107949"/>
                  </a:lnTo>
                  <a:close/>
                </a:path>
                <a:path w="688340" h="582929"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29" extrusionOk="0">
                  <a:moveTo>
                    <a:pt x="58076" y="88899"/>
                  </a:moveTo>
                  <a:lnTo>
                    <a:pt x="57484" y="88899"/>
                  </a:lnTo>
                  <a:lnTo>
                    <a:pt x="57075" y="90169"/>
                  </a:lnTo>
                  <a:lnTo>
                    <a:pt x="58076" y="88899"/>
                  </a:lnTo>
                  <a:close/>
                </a:path>
                <a:path w="688340" h="582929"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29" extrusionOk="0">
                  <a:moveTo>
                    <a:pt x="90117" y="57149"/>
                  </a:moveTo>
                  <a:lnTo>
                    <a:pt x="88995" y="57149"/>
                  </a:lnTo>
                  <a:lnTo>
                    <a:pt x="88467" y="58419"/>
                  </a:lnTo>
                  <a:lnTo>
                    <a:pt x="90117" y="57149"/>
                  </a:lnTo>
                  <a:close/>
                </a:path>
                <a:path w="688340" h="582929"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29"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29"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9" name="Google Shape;69;p3"/>
            <p:cNvPicPr preferRelativeResize="0"/>
            <p:nvPr/>
          </p:nvPicPr>
          <p:blipFill rotWithShape="1">
            <a:blip r:embed="rId5">
              <a:alphaModFix/>
            </a:blip>
            <a:srcRect/>
            <a:stretch/>
          </p:blipFill>
          <p:spPr>
            <a:xfrm>
              <a:off x="961389" y="3807205"/>
              <a:ext cx="400519" cy="438784"/>
            </a:xfrm>
            <a:prstGeom prst="rect">
              <a:avLst/>
            </a:prstGeom>
            <a:noFill/>
            <a:ln>
              <a:noFill/>
            </a:ln>
          </p:spPr>
        </p:pic>
        <p:sp>
          <p:nvSpPr>
            <p:cNvPr id="70" name="Google Shape;70;p3"/>
            <p:cNvSpPr/>
            <p:nvPr/>
          </p:nvSpPr>
          <p:spPr>
            <a:xfrm>
              <a:off x="707547" y="4793668"/>
              <a:ext cx="661669" cy="556895"/>
            </a:xfrm>
            <a:custGeom>
              <a:avLst/>
              <a:gdLst/>
              <a:ahLst/>
              <a:cxnLst/>
              <a:rect l="l" t="t" r="r" b="b"/>
              <a:pathLst>
                <a:path w="661669" h="556895" extrusionOk="0">
                  <a:moveTo>
                    <a:pt x="493373" y="0"/>
                  </a:moveTo>
                  <a:lnTo>
                    <a:pt x="168043" y="0"/>
                  </a:lnTo>
                  <a:lnTo>
                    <a:pt x="123373" y="6037"/>
                  </a:lnTo>
                  <a:lnTo>
                    <a:pt x="83232" y="23073"/>
                  </a:lnTo>
                  <a:lnTo>
                    <a:pt x="49221" y="49497"/>
                  </a:lnTo>
                  <a:lnTo>
                    <a:pt x="22944" y="83696"/>
                  </a:lnTo>
                  <a:lnTo>
                    <a:pt x="6003" y="124058"/>
                  </a:lnTo>
                  <a:lnTo>
                    <a:pt x="0" y="168970"/>
                  </a:lnTo>
                  <a:lnTo>
                    <a:pt x="0" y="387722"/>
                  </a:lnTo>
                  <a:lnTo>
                    <a:pt x="6003" y="432641"/>
                  </a:lnTo>
                  <a:lnTo>
                    <a:pt x="22944" y="473005"/>
                  </a:lnTo>
                  <a:lnTo>
                    <a:pt x="49221" y="507205"/>
                  </a:lnTo>
                  <a:lnTo>
                    <a:pt x="83232" y="533628"/>
                  </a:lnTo>
                  <a:lnTo>
                    <a:pt x="123373" y="550663"/>
                  </a:lnTo>
                  <a:lnTo>
                    <a:pt x="168043" y="556700"/>
                  </a:lnTo>
                  <a:lnTo>
                    <a:pt x="493373" y="556700"/>
                  </a:lnTo>
                  <a:lnTo>
                    <a:pt x="538047" y="550664"/>
                  </a:lnTo>
                  <a:lnTo>
                    <a:pt x="578192" y="533628"/>
                  </a:lnTo>
                  <a:lnTo>
                    <a:pt x="612206" y="507205"/>
                  </a:lnTo>
                  <a:lnTo>
                    <a:pt x="638486" y="473006"/>
                  </a:lnTo>
                  <a:lnTo>
                    <a:pt x="655429" y="432641"/>
                  </a:lnTo>
                  <a:lnTo>
                    <a:pt x="661433" y="387722"/>
                  </a:lnTo>
                  <a:lnTo>
                    <a:pt x="661433" y="168971"/>
                  </a:lnTo>
                  <a:lnTo>
                    <a:pt x="655429" y="124058"/>
                  </a:lnTo>
                  <a:lnTo>
                    <a:pt x="638486" y="83696"/>
                  </a:lnTo>
                  <a:lnTo>
                    <a:pt x="612206" y="49497"/>
                  </a:lnTo>
                  <a:lnTo>
                    <a:pt x="578192" y="23073"/>
                  </a:lnTo>
                  <a:lnTo>
                    <a:pt x="538047" y="6037"/>
                  </a:lnTo>
                  <a:lnTo>
                    <a:pt x="493373" y="0"/>
                  </a:lnTo>
                  <a:close/>
                </a:path>
              </a:pathLst>
            </a:custGeom>
            <a:solidFill>
              <a:srgbClr val="FFCC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3"/>
            <p:cNvSpPr/>
            <p:nvPr/>
          </p:nvSpPr>
          <p:spPr>
            <a:xfrm>
              <a:off x="694263" y="4780800"/>
              <a:ext cx="688340" cy="582929"/>
            </a:xfrm>
            <a:custGeom>
              <a:avLst/>
              <a:gdLst/>
              <a:ahLst/>
              <a:cxnLst/>
              <a:rect l="l" t="t" r="r" b="b"/>
              <a:pathLst>
                <a:path w="688340" h="582929" extrusionOk="0">
                  <a:moveTo>
                    <a:pt x="529722" y="581660"/>
                  </a:moveTo>
                  <a:lnTo>
                    <a:pt x="158253" y="581659"/>
                  </a:lnTo>
                  <a:lnTo>
                    <a:pt x="162843" y="582930"/>
                  </a:lnTo>
                  <a:lnTo>
                    <a:pt x="525173" y="582930"/>
                  </a:lnTo>
                  <a:lnTo>
                    <a:pt x="529722" y="581660"/>
                  </a:lnTo>
                  <a:close/>
                </a:path>
                <a:path w="688340" h="582929" extrusionOk="0">
                  <a:moveTo>
                    <a:pt x="529676" y="1270"/>
                  </a:moveTo>
                  <a:lnTo>
                    <a:pt x="158272" y="1269"/>
                  </a:lnTo>
                  <a:lnTo>
                    <a:pt x="153654" y="2539"/>
                  </a:lnTo>
                  <a:lnTo>
                    <a:pt x="144805" y="3809"/>
                  </a:lnTo>
                  <a:lnTo>
                    <a:pt x="102717" y="17779"/>
                  </a:lnTo>
                  <a:lnTo>
                    <a:pt x="65981" y="41909"/>
                  </a:lnTo>
                  <a:lnTo>
                    <a:pt x="36008" y="73659"/>
                  </a:lnTo>
                  <a:lnTo>
                    <a:pt x="30954" y="80009"/>
                  </a:lnTo>
                  <a:lnTo>
                    <a:pt x="26242" y="87629"/>
                  </a:lnTo>
                  <a:lnTo>
                    <a:pt x="21874" y="95249"/>
                  </a:lnTo>
                  <a:lnTo>
                    <a:pt x="17862" y="102869"/>
                  </a:lnTo>
                  <a:lnTo>
                    <a:pt x="14217" y="111759"/>
                  </a:lnTo>
                  <a:lnTo>
                    <a:pt x="10957" y="119379"/>
                  </a:lnTo>
                  <a:lnTo>
                    <a:pt x="1392" y="158749"/>
                  </a:lnTo>
                  <a:lnTo>
                    <a:pt x="0" y="401319"/>
                  </a:lnTo>
                  <a:lnTo>
                    <a:pt x="54" y="406399"/>
                  </a:lnTo>
                  <a:lnTo>
                    <a:pt x="239" y="410209"/>
                  </a:lnTo>
                  <a:lnTo>
                    <a:pt x="534" y="415289"/>
                  </a:lnTo>
                  <a:lnTo>
                    <a:pt x="940" y="420369"/>
                  </a:lnTo>
                  <a:lnTo>
                    <a:pt x="1457" y="424179"/>
                  </a:lnTo>
                  <a:lnTo>
                    <a:pt x="2098" y="429259"/>
                  </a:lnTo>
                  <a:lnTo>
                    <a:pt x="3676" y="438149"/>
                  </a:lnTo>
                  <a:lnTo>
                    <a:pt x="5713" y="447039"/>
                  </a:lnTo>
                  <a:lnTo>
                    <a:pt x="8155" y="455929"/>
                  </a:lnTo>
                  <a:lnTo>
                    <a:pt x="11002" y="463549"/>
                  </a:lnTo>
                  <a:lnTo>
                    <a:pt x="14245" y="472439"/>
                  </a:lnTo>
                  <a:lnTo>
                    <a:pt x="36019" y="510539"/>
                  </a:lnTo>
                  <a:lnTo>
                    <a:pt x="65974" y="542289"/>
                  </a:lnTo>
                  <a:lnTo>
                    <a:pt x="102717" y="565149"/>
                  </a:lnTo>
                  <a:lnTo>
                    <a:pt x="144801" y="580389"/>
                  </a:lnTo>
                  <a:lnTo>
                    <a:pt x="534340" y="581660"/>
                  </a:lnTo>
                  <a:lnTo>
                    <a:pt x="543186" y="580390"/>
                  </a:lnTo>
                  <a:lnTo>
                    <a:pt x="585270" y="565150"/>
                  </a:lnTo>
                  <a:lnTo>
                    <a:pt x="602540" y="556260"/>
                  </a:lnTo>
                  <a:lnTo>
                    <a:pt x="165651" y="556260"/>
                  </a:lnTo>
                  <a:lnTo>
                    <a:pt x="161415" y="554990"/>
                  </a:lnTo>
                  <a:lnTo>
                    <a:pt x="158066" y="554989"/>
                  </a:lnTo>
                  <a:lnTo>
                    <a:pt x="149784" y="553719"/>
                  </a:lnTo>
                  <a:lnTo>
                    <a:pt x="150433" y="553719"/>
                  </a:lnTo>
                  <a:lnTo>
                    <a:pt x="142307" y="552449"/>
                  </a:lnTo>
                  <a:lnTo>
                    <a:pt x="142956" y="552449"/>
                  </a:lnTo>
                  <a:lnTo>
                    <a:pt x="134985" y="549909"/>
                  </a:lnTo>
                  <a:lnTo>
                    <a:pt x="135616" y="549909"/>
                  </a:lnTo>
                  <a:lnTo>
                    <a:pt x="127814" y="547369"/>
                  </a:lnTo>
                  <a:lnTo>
                    <a:pt x="128418" y="547369"/>
                  </a:lnTo>
                  <a:lnTo>
                    <a:pt x="120790" y="544829"/>
                  </a:lnTo>
                  <a:lnTo>
                    <a:pt x="121395" y="544829"/>
                  </a:lnTo>
                  <a:lnTo>
                    <a:pt x="113955" y="541019"/>
                  </a:lnTo>
                  <a:lnTo>
                    <a:pt x="114549" y="541019"/>
                  </a:lnTo>
                  <a:lnTo>
                    <a:pt x="107298" y="538479"/>
                  </a:lnTo>
                  <a:lnTo>
                    <a:pt x="107829" y="538479"/>
                  </a:lnTo>
                  <a:lnTo>
                    <a:pt x="100783" y="534669"/>
                  </a:lnTo>
                  <a:lnTo>
                    <a:pt x="101366" y="534669"/>
                  </a:lnTo>
                  <a:lnTo>
                    <a:pt x="96262" y="530859"/>
                  </a:lnTo>
                  <a:lnTo>
                    <a:pt x="95066" y="530859"/>
                  </a:lnTo>
                  <a:lnTo>
                    <a:pt x="88467" y="525779"/>
                  </a:lnTo>
                  <a:lnTo>
                    <a:pt x="88995" y="525779"/>
                  </a:lnTo>
                  <a:lnTo>
                    <a:pt x="84237" y="521969"/>
                  </a:lnTo>
                  <a:lnTo>
                    <a:pt x="83143" y="521969"/>
                  </a:lnTo>
                  <a:lnTo>
                    <a:pt x="78275" y="516889"/>
                  </a:lnTo>
                  <a:lnTo>
                    <a:pt x="77518" y="516889"/>
                  </a:lnTo>
                  <a:lnTo>
                    <a:pt x="72840" y="511809"/>
                  </a:lnTo>
                  <a:lnTo>
                    <a:pt x="72123" y="511809"/>
                  </a:lnTo>
                  <a:lnTo>
                    <a:pt x="66568" y="505459"/>
                  </a:lnTo>
                  <a:lnTo>
                    <a:pt x="66970" y="505459"/>
                  </a:lnTo>
                  <a:lnTo>
                    <a:pt x="61674" y="500379"/>
                  </a:lnTo>
                  <a:lnTo>
                    <a:pt x="62106" y="500379"/>
                  </a:lnTo>
                  <a:lnTo>
                    <a:pt x="57118" y="494029"/>
                  </a:lnTo>
                  <a:lnTo>
                    <a:pt x="57491" y="494029"/>
                  </a:lnTo>
                  <a:lnTo>
                    <a:pt x="53747" y="488949"/>
                  </a:lnTo>
                  <a:lnTo>
                    <a:pt x="53161" y="488949"/>
                  </a:lnTo>
                  <a:lnTo>
                    <a:pt x="49519" y="482599"/>
                  </a:lnTo>
                  <a:lnTo>
                    <a:pt x="49133" y="482599"/>
                  </a:lnTo>
                  <a:lnTo>
                    <a:pt x="45762" y="476249"/>
                  </a:lnTo>
                  <a:lnTo>
                    <a:pt x="45391" y="476249"/>
                  </a:lnTo>
                  <a:lnTo>
                    <a:pt x="41688" y="468629"/>
                  </a:lnTo>
                  <a:lnTo>
                    <a:pt x="41960" y="468629"/>
                  </a:lnTo>
                  <a:lnTo>
                    <a:pt x="39145" y="462279"/>
                  </a:lnTo>
                  <a:lnTo>
                    <a:pt x="38851" y="462279"/>
                  </a:lnTo>
                  <a:lnTo>
                    <a:pt x="35852" y="454659"/>
                  </a:lnTo>
                  <a:lnTo>
                    <a:pt x="36069" y="454659"/>
                  </a:lnTo>
                  <a:lnTo>
                    <a:pt x="33869" y="448309"/>
                  </a:lnTo>
                  <a:lnTo>
                    <a:pt x="33626" y="448309"/>
                  </a:lnTo>
                  <a:lnTo>
                    <a:pt x="31684" y="440689"/>
                  </a:lnTo>
                  <a:lnTo>
                    <a:pt x="31523" y="440689"/>
                  </a:lnTo>
                  <a:lnTo>
                    <a:pt x="29906" y="433069"/>
                  </a:lnTo>
                  <a:lnTo>
                    <a:pt x="29774" y="433069"/>
                  </a:lnTo>
                  <a:lnTo>
                    <a:pt x="28510" y="425449"/>
                  </a:lnTo>
                  <a:lnTo>
                    <a:pt x="28380" y="425449"/>
                  </a:lnTo>
                  <a:lnTo>
                    <a:pt x="27943" y="421639"/>
                  </a:lnTo>
                  <a:lnTo>
                    <a:pt x="27478" y="417829"/>
                  </a:lnTo>
                  <a:lnTo>
                    <a:pt x="27109" y="414019"/>
                  </a:lnTo>
                  <a:lnTo>
                    <a:pt x="26620" y="405129"/>
                  </a:lnTo>
                  <a:lnTo>
                    <a:pt x="26569" y="401319"/>
                  </a:lnTo>
                  <a:lnTo>
                    <a:pt x="26566" y="177799"/>
                  </a:lnTo>
                  <a:lnTo>
                    <a:pt x="26679" y="173989"/>
                  </a:lnTo>
                  <a:lnTo>
                    <a:pt x="26953" y="170179"/>
                  </a:lnTo>
                  <a:lnTo>
                    <a:pt x="27305" y="166369"/>
                  </a:lnTo>
                  <a:lnTo>
                    <a:pt x="27762" y="162559"/>
                  </a:lnTo>
                  <a:lnTo>
                    <a:pt x="28311" y="158749"/>
                  </a:lnTo>
                  <a:lnTo>
                    <a:pt x="29719" y="151129"/>
                  </a:lnTo>
                  <a:lnTo>
                    <a:pt x="29584" y="151129"/>
                  </a:lnTo>
                  <a:lnTo>
                    <a:pt x="31470" y="143509"/>
                  </a:lnTo>
                  <a:lnTo>
                    <a:pt x="31310" y="143509"/>
                  </a:lnTo>
                  <a:lnTo>
                    <a:pt x="33573" y="135889"/>
                  </a:lnTo>
                  <a:lnTo>
                    <a:pt x="33377" y="135889"/>
                  </a:lnTo>
                  <a:lnTo>
                    <a:pt x="36017" y="128269"/>
                  </a:lnTo>
                  <a:lnTo>
                    <a:pt x="36291" y="128269"/>
                  </a:lnTo>
                  <a:lnTo>
                    <a:pt x="38806" y="121919"/>
                  </a:lnTo>
                  <a:lnTo>
                    <a:pt x="38547" y="121919"/>
                  </a:lnTo>
                  <a:lnTo>
                    <a:pt x="41926" y="114299"/>
                  </a:lnTo>
                  <a:lnTo>
                    <a:pt x="42269" y="114299"/>
                  </a:lnTo>
                  <a:lnTo>
                    <a:pt x="45369" y="107949"/>
                  </a:lnTo>
                  <a:lnTo>
                    <a:pt x="45737" y="107949"/>
                  </a:lnTo>
                  <a:lnTo>
                    <a:pt x="49108" y="101599"/>
                  </a:lnTo>
                  <a:lnTo>
                    <a:pt x="48772" y="101599"/>
                  </a:lnTo>
                  <a:lnTo>
                    <a:pt x="53145" y="95249"/>
                  </a:lnTo>
                  <a:lnTo>
                    <a:pt x="52802" y="95249"/>
                  </a:lnTo>
                  <a:lnTo>
                    <a:pt x="57484" y="88899"/>
                  </a:lnTo>
                  <a:lnTo>
                    <a:pt x="58076" y="88899"/>
                  </a:lnTo>
                  <a:lnTo>
                    <a:pt x="62081" y="83819"/>
                  </a:lnTo>
                  <a:lnTo>
                    <a:pt x="61688" y="83819"/>
                  </a:lnTo>
                  <a:lnTo>
                    <a:pt x="66968" y="77469"/>
                  </a:lnTo>
                  <a:lnTo>
                    <a:pt x="66563" y="77469"/>
                  </a:lnTo>
                  <a:lnTo>
                    <a:pt x="72118" y="72389"/>
                  </a:lnTo>
                  <a:lnTo>
                    <a:pt x="71638" y="72389"/>
                  </a:lnTo>
                  <a:lnTo>
                    <a:pt x="77485" y="67309"/>
                  </a:lnTo>
                  <a:lnTo>
                    <a:pt x="77026" y="67309"/>
                  </a:lnTo>
                  <a:lnTo>
                    <a:pt x="83129" y="62229"/>
                  </a:lnTo>
                  <a:lnTo>
                    <a:pt x="82652" y="62229"/>
                  </a:lnTo>
                  <a:lnTo>
                    <a:pt x="88995" y="57149"/>
                  </a:lnTo>
                  <a:lnTo>
                    <a:pt x="90117" y="57149"/>
                  </a:lnTo>
                  <a:lnTo>
                    <a:pt x="95066" y="53339"/>
                  </a:lnTo>
                  <a:lnTo>
                    <a:pt x="94561" y="53339"/>
                  </a:lnTo>
                  <a:lnTo>
                    <a:pt x="101366" y="49529"/>
                  </a:lnTo>
                  <a:lnTo>
                    <a:pt x="100804" y="49529"/>
                  </a:lnTo>
                  <a:lnTo>
                    <a:pt x="107849" y="45719"/>
                  </a:lnTo>
                  <a:lnTo>
                    <a:pt x="107298" y="45719"/>
                  </a:lnTo>
                  <a:lnTo>
                    <a:pt x="114549" y="41909"/>
                  </a:lnTo>
                  <a:lnTo>
                    <a:pt x="113953" y="41909"/>
                  </a:lnTo>
                  <a:lnTo>
                    <a:pt x="121395" y="39369"/>
                  </a:lnTo>
                  <a:lnTo>
                    <a:pt x="120790" y="39369"/>
                  </a:lnTo>
                  <a:lnTo>
                    <a:pt x="128418" y="36829"/>
                  </a:lnTo>
                  <a:lnTo>
                    <a:pt x="127814" y="36829"/>
                  </a:lnTo>
                  <a:lnTo>
                    <a:pt x="135616" y="34289"/>
                  </a:lnTo>
                  <a:lnTo>
                    <a:pt x="134983" y="34289"/>
                  </a:lnTo>
                  <a:lnTo>
                    <a:pt x="142956" y="31749"/>
                  </a:lnTo>
                  <a:lnTo>
                    <a:pt x="142325" y="31749"/>
                  </a:lnTo>
                  <a:lnTo>
                    <a:pt x="150470" y="30479"/>
                  </a:lnTo>
                  <a:lnTo>
                    <a:pt x="149805" y="30479"/>
                  </a:lnTo>
                  <a:lnTo>
                    <a:pt x="158068" y="29209"/>
                  </a:lnTo>
                  <a:lnTo>
                    <a:pt x="157563" y="29209"/>
                  </a:lnTo>
                  <a:lnTo>
                    <a:pt x="161762" y="27939"/>
                  </a:lnTo>
                  <a:lnTo>
                    <a:pt x="169253" y="27939"/>
                  </a:lnTo>
                  <a:lnTo>
                    <a:pt x="173539" y="26670"/>
                  </a:lnTo>
                  <a:lnTo>
                    <a:pt x="600676" y="26670"/>
                  </a:lnTo>
                  <a:lnTo>
                    <a:pt x="593064" y="21590"/>
                  </a:lnTo>
                  <a:lnTo>
                    <a:pt x="585247" y="17780"/>
                  </a:lnTo>
                  <a:lnTo>
                    <a:pt x="577223" y="13970"/>
                  </a:lnTo>
                  <a:lnTo>
                    <a:pt x="551918" y="6350"/>
                  </a:lnTo>
                  <a:lnTo>
                    <a:pt x="543140" y="3810"/>
                  </a:lnTo>
                  <a:lnTo>
                    <a:pt x="534294" y="2540"/>
                  </a:lnTo>
                  <a:lnTo>
                    <a:pt x="529676" y="1270"/>
                  </a:lnTo>
                  <a:close/>
                </a:path>
                <a:path w="688340" h="582929" extrusionOk="0">
                  <a:moveTo>
                    <a:pt x="593453" y="529590"/>
                  </a:moveTo>
                  <a:lnTo>
                    <a:pt x="586618" y="534670"/>
                  </a:lnTo>
                  <a:lnTo>
                    <a:pt x="587167" y="534670"/>
                  </a:lnTo>
                  <a:lnTo>
                    <a:pt x="580126" y="538480"/>
                  </a:lnTo>
                  <a:lnTo>
                    <a:pt x="580721" y="538480"/>
                  </a:lnTo>
                  <a:lnTo>
                    <a:pt x="573474" y="541020"/>
                  </a:lnTo>
                  <a:lnTo>
                    <a:pt x="574023" y="541020"/>
                  </a:lnTo>
                  <a:lnTo>
                    <a:pt x="566571" y="544830"/>
                  </a:lnTo>
                  <a:lnTo>
                    <a:pt x="567211" y="544830"/>
                  </a:lnTo>
                  <a:lnTo>
                    <a:pt x="559576" y="547370"/>
                  </a:lnTo>
                  <a:lnTo>
                    <a:pt x="560170" y="547370"/>
                  </a:lnTo>
                  <a:lnTo>
                    <a:pt x="552375" y="549910"/>
                  </a:lnTo>
                  <a:lnTo>
                    <a:pt x="553015" y="549910"/>
                  </a:lnTo>
                  <a:lnTo>
                    <a:pt x="545038" y="552450"/>
                  </a:lnTo>
                  <a:lnTo>
                    <a:pt x="545678" y="552450"/>
                  </a:lnTo>
                  <a:lnTo>
                    <a:pt x="537517" y="553720"/>
                  </a:lnTo>
                  <a:lnTo>
                    <a:pt x="538180" y="553720"/>
                  </a:lnTo>
                  <a:lnTo>
                    <a:pt x="529928" y="554990"/>
                  </a:lnTo>
                  <a:lnTo>
                    <a:pt x="526545" y="554990"/>
                  </a:lnTo>
                  <a:lnTo>
                    <a:pt x="522339" y="556260"/>
                  </a:lnTo>
                  <a:lnTo>
                    <a:pt x="602540" y="556260"/>
                  </a:lnTo>
                  <a:lnTo>
                    <a:pt x="633635" y="530860"/>
                  </a:lnTo>
                  <a:lnTo>
                    <a:pt x="592904" y="530860"/>
                  </a:lnTo>
                  <a:lnTo>
                    <a:pt x="593453" y="529590"/>
                  </a:lnTo>
                  <a:close/>
                </a:path>
                <a:path w="688340" h="582929" extrusionOk="0">
                  <a:moveTo>
                    <a:pt x="94561" y="529589"/>
                  </a:moveTo>
                  <a:lnTo>
                    <a:pt x="95066" y="530859"/>
                  </a:lnTo>
                  <a:lnTo>
                    <a:pt x="96262" y="530859"/>
                  </a:lnTo>
                  <a:lnTo>
                    <a:pt x="94561" y="529589"/>
                  </a:lnTo>
                  <a:close/>
                </a:path>
                <a:path w="688340" h="582929" extrusionOk="0">
                  <a:moveTo>
                    <a:pt x="605363" y="520700"/>
                  </a:moveTo>
                  <a:lnTo>
                    <a:pt x="599008" y="525780"/>
                  </a:lnTo>
                  <a:lnTo>
                    <a:pt x="599488" y="525780"/>
                  </a:lnTo>
                  <a:lnTo>
                    <a:pt x="592904" y="530860"/>
                  </a:lnTo>
                  <a:lnTo>
                    <a:pt x="633635" y="530860"/>
                  </a:lnTo>
                  <a:lnTo>
                    <a:pt x="634897" y="529590"/>
                  </a:lnTo>
                  <a:lnTo>
                    <a:pt x="640886" y="523240"/>
                  </a:lnTo>
                  <a:lnTo>
                    <a:pt x="642024" y="521970"/>
                  </a:lnTo>
                  <a:lnTo>
                    <a:pt x="604837" y="521970"/>
                  </a:lnTo>
                  <a:lnTo>
                    <a:pt x="605363" y="520700"/>
                  </a:lnTo>
                  <a:close/>
                </a:path>
                <a:path w="688340" h="582929" extrusionOk="0">
                  <a:moveTo>
                    <a:pt x="82652" y="520699"/>
                  </a:moveTo>
                  <a:lnTo>
                    <a:pt x="83143" y="521969"/>
                  </a:lnTo>
                  <a:lnTo>
                    <a:pt x="84237" y="521969"/>
                  </a:lnTo>
                  <a:lnTo>
                    <a:pt x="82652" y="520699"/>
                  </a:lnTo>
                  <a:close/>
                </a:path>
                <a:path w="688340" h="582929" extrusionOk="0">
                  <a:moveTo>
                    <a:pt x="610917" y="515620"/>
                  </a:moveTo>
                  <a:lnTo>
                    <a:pt x="604837" y="521970"/>
                  </a:lnTo>
                  <a:lnTo>
                    <a:pt x="642024" y="521970"/>
                  </a:lnTo>
                  <a:lnTo>
                    <a:pt x="646577" y="516890"/>
                  </a:lnTo>
                  <a:lnTo>
                    <a:pt x="610483" y="516890"/>
                  </a:lnTo>
                  <a:lnTo>
                    <a:pt x="610917" y="515620"/>
                  </a:lnTo>
                  <a:close/>
                </a:path>
                <a:path w="688340" h="582929" extrusionOk="0">
                  <a:moveTo>
                    <a:pt x="77058" y="515619"/>
                  </a:moveTo>
                  <a:lnTo>
                    <a:pt x="77518" y="516889"/>
                  </a:lnTo>
                  <a:lnTo>
                    <a:pt x="78275" y="516889"/>
                  </a:lnTo>
                  <a:lnTo>
                    <a:pt x="77058" y="515619"/>
                  </a:lnTo>
                  <a:close/>
                </a:path>
                <a:path w="688340" h="582929" extrusionOk="0">
                  <a:moveTo>
                    <a:pt x="616335" y="510540"/>
                  </a:moveTo>
                  <a:lnTo>
                    <a:pt x="610483" y="516890"/>
                  </a:lnTo>
                  <a:lnTo>
                    <a:pt x="646577" y="516890"/>
                  </a:lnTo>
                  <a:lnTo>
                    <a:pt x="650875" y="511810"/>
                  </a:lnTo>
                  <a:lnTo>
                    <a:pt x="615855" y="511810"/>
                  </a:lnTo>
                  <a:lnTo>
                    <a:pt x="616335" y="510540"/>
                  </a:lnTo>
                  <a:close/>
                </a:path>
                <a:path w="688340" h="582929" extrusionOk="0">
                  <a:moveTo>
                    <a:pt x="71670" y="510539"/>
                  </a:moveTo>
                  <a:lnTo>
                    <a:pt x="72123" y="511809"/>
                  </a:lnTo>
                  <a:lnTo>
                    <a:pt x="72840" y="511809"/>
                  </a:lnTo>
                  <a:lnTo>
                    <a:pt x="71670" y="510539"/>
                  </a:lnTo>
                  <a:close/>
                </a:path>
                <a:path w="688340" h="582929" extrusionOk="0">
                  <a:moveTo>
                    <a:pt x="635194" y="487680"/>
                  </a:moveTo>
                  <a:lnTo>
                    <a:pt x="630485" y="494030"/>
                  </a:lnTo>
                  <a:lnTo>
                    <a:pt x="630873" y="494030"/>
                  </a:lnTo>
                  <a:lnTo>
                    <a:pt x="625890" y="500380"/>
                  </a:lnTo>
                  <a:lnTo>
                    <a:pt x="626279" y="500380"/>
                  </a:lnTo>
                  <a:lnTo>
                    <a:pt x="620998" y="505460"/>
                  </a:lnTo>
                  <a:lnTo>
                    <a:pt x="621410" y="505460"/>
                  </a:lnTo>
                  <a:lnTo>
                    <a:pt x="615855" y="511810"/>
                  </a:lnTo>
                  <a:lnTo>
                    <a:pt x="650875" y="511810"/>
                  </a:lnTo>
                  <a:lnTo>
                    <a:pt x="651949" y="510540"/>
                  </a:lnTo>
                  <a:lnTo>
                    <a:pt x="657024" y="502920"/>
                  </a:lnTo>
                  <a:lnTo>
                    <a:pt x="661733" y="495300"/>
                  </a:lnTo>
                  <a:lnTo>
                    <a:pt x="665390" y="488950"/>
                  </a:lnTo>
                  <a:lnTo>
                    <a:pt x="634828" y="488950"/>
                  </a:lnTo>
                  <a:lnTo>
                    <a:pt x="635194" y="487680"/>
                  </a:lnTo>
                  <a:close/>
                </a:path>
                <a:path w="688340" h="582929" extrusionOk="0">
                  <a:moveTo>
                    <a:pt x="52811" y="487679"/>
                  </a:moveTo>
                  <a:lnTo>
                    <a:pt x="53161" y="488949"/>
                  </a:lnTo>
                  <a:lnTo>
                    <a:pt x="53747" y="488949"/>
                  </a:lnTo>
                  <a:lnTo>
                    <a:pt x="52811" y="487679"/>
                  </a:lnTo>
                  <a:close/>
                </a:path>
                <a:path w="688340" h="582929" extrusionOk="0">
                  <a:moveTo>
                    <a:pt x="639194" y="481330"/>
                  </a:moveTo>
                  <a:lnTo>
                    <a:pt x="634828" y="488950"/>
                  </a:lnTo>
                  <a:lnTo>
                    <a:pt x="665390" y="488950"/>
                  </a:lnTo>
                  <a:lnTo>
                    <a:pt x="666122" y="487680"/>
                  </a:lnTo>
                  <a:lnTo>
                    <a:pt x="668774" y="482600"/>
                  </a:lnTo>
                  <a:lnTo>
                    <a:pt x="638851" y="482600"/>
                  </a:lnTo>
                  <a:lnTo>
                    <a:pt x="639194" y="481330"/>
                  </a:lnTo>
                  <a:close/>
                </a:path>
                <a:path w="688340" h="582929" extrusionOk="0">
                  <a:moveTo>
                    <a:pt x="48791" y="481329"/>
                  </a:moveTo>
                  <a:lnTo>
                    <a:pt x="49133" y="482599"/>
                  </a:lnTo>
                  <a:lnTo>
                    <a:pt x="49519" y="482599"/>
                  </a:lnTo>
                  <a:lnTo>
                    <a:pt x="48791" y="481329"/>
                  </a:lnTo>
                  <a:close/>
                </a:path>
                <a:path w="688340" h="582929" extrusionOk="0">
                  <a:moveTo>
                    <a:pt x="642920" y="474980"/>
                  </a:moveTo>
                  <a:lnTo>
                    <a:pt x="638851" y="482600"/>
                  </a:lnTo>
                  <a:lnTo>
                    <a:pt x="668774" y="482600"/>
                  </a:lnTo>
                  <a:lnTo>
                    <a:pt x="670099" y="480060"/>
                  </a:lnTo>
                  <a:lnTo>
                    <a:pt x="671928" y="476250"/>
                  </a:lnTo>
                  <a:lnTo>
                    <a:pt x="642600" y="476250"/>
                  </a:lnTo>
                  <a:lnTo>
                    <a:pt x="642920" y="474980"/>
                  </a:lnTo>
                  <a:close/>
                </a:path>
                <a:path w="688340" h="582929" extrusionOk="0">
                  <a:moveTo>
                    <a:pt x="45087" y="474979"/>
                  </a:moveTo>
                  <a:lnTo>
                    <a:pt x="45391" y="476249"/>
                  </a:lnTo>
                  <a:lnTo>
                    <a:pt x="45762" y="476249"/>
                  </a:lnTo>
                  <a:lnTo>
                    <a:pt x="45087" y="474979"/>
                  </a:lnTo>
                  <a:close/>
                </a:path>
                <a:path w="688340" h="582929" extrusionOk="0">
                  <a:moveTo>
                    <a:pt x="649412" y="461010"/>
                  </a:moveTo>
                  <a:lnTo>
                    <a:pt x="646029" y="468630"/>
                  </a:lnTo>
                  <a:lnTo>
                    <a:pt x="646303" y="468630"/>
                  </a:lnTo>
                  <a:lnTo>
                    <a:pt x="642600" y="476250"/>
                  </a:lnTo>
                  <a:lnTo>
                    <a:pt x="671928" y="476250"/>
                  </a:lnTo>
                  <a:lnTo>
                    <a:pt x="673757" y="472440"/>
                  </a:lnTo>
                  <a:lnTo>
                    <a:pt x="676980" y="463550"/>
                  </a:lnTo>
                  <a:lnTo>
                    <a:pt x="677456" y="462280"/>
                  </a:lnTo>
                  <a:lnTo>
                    <a:pt x="649138" y="462280"/>
                  </a:lnTo>
                  <a:lnTo>
                    <a:pt x="649412" y="461010"/>
                  </a:lnTo>
                  <a:close/>
                </a:path>
                <a:path w="688340" h="582929" extrusionOk="0">
                  <a:moveTo>
                    <a:pt x="38582" y="461009"/>
                  </a:moveTo>
                  <a:lnTo>
                    <a:pt x="38851" y="462279"/>
                  </a:lnTo>
                  <a:lnTo>
                    <a:pt x="39145" y="462279"/>
                  </a:lnTo>
                  <a:lnTo>
                    <a:pt x="38582" y="461009"/>
                  </a:lnTo>
                  <a:close/>
                </a:path>
                <a:path w="688340" h="582929" extrusionOk="0">
                  <a:moveTo>
                    <a:pt x="654555" y="447040"/>
                  </a:moveTo>
                  <a:lnTo>
                    <a:pt x="651926" y="454660"/>
                  </a:lnTo>
                  <a:lnTo>
                    <a:pt x="652155" y="454660"/>
                  </a:lnTo>
                  <a:lnTo>
                    <a:pt x="649138" y="462280"/>
                  </a:lnTo>
                  <a:lnTo>
                    <a:pt x="677456" y="462280"/>
                  </a:lnTo>
                  <a:lnTo>
                    <a:pt x="679837" y="455930"/>
                  </a:lnTo>
                  <a:lnTo>
                    <a:pt x="681934" y="448310"/>
                  </a:lnTo>
                  <a:lnTo>
                    <a:pt x="654372" y="448310"/>
                  </a:lnTo>
                  <a:lnTo>
                    <a:pt x="654555" y="447040"/>
                  </a:lnTo>
                  <a:close/>
                </a:path>
                <a:path w="688340" h="582929" extrusionOk="0">
                  <a:moveTo>
                    <a:pt x="33429" y="447039"/>
                  </a:moveTo>
                  <a:lnTo>
                    <a:pt x="33626" y="448309"/>
                  </a:lnTo>
                  <a:lnTo>
                    <a:pt x="33869" y="448309"/>
                  </a:lnTo>
                  <a:lnTo>
                    <a:pt x="33429" y="447039"/>
                  </a:lnTo>
                  <a:close/>
                </a:path>
                <a:path w="688340" h="582929" extrusionOk="0">
                  <a:moveTo>
                    <a:pt x="656635" y="439420"/>
                  </a:moveTo>
                  <a:lnTo>
                    <a:pt x="654372" y="448310"/>
                  </a:lnTo>
                  <a:lnTo>
                    <a:pt x="681934" y="448310"/>
                  </a:lnTo>
                  <a:lnTo>
                    <a:pt x="682283" y="447040"/>
                  </a:lnTo>
                  <a:lnTo>
                    <a:pt x="683736" y="440690"/>
                  </a:lnTo>
                  <a:lnTo>
                    <a:pt x="656475" y="440690"/>
                  </a:lnTo>
                  <a:lnTo>
                    <a:pt x="656635" y="439420"/>
                  </a:lnTo>
                  <a:close/>
                </a:path>
                <a:path w="688340" h="582929" extrusionOk="0">
                  <a:moveTo>
                    <a:pt x="31361" y="439419"/>
                  </a:moveTo>
                  <a:lnTo>
                    <a:pt x="31523" y="440689"/>
                  </a:lnTo>
                  <a:lnTo>
                    <a:pt x="31684" y="440689"/>
                  </a:lnTo>
                  <a:lnTo>
                    <a:pt x="31361" y="439419"/>
                  </a:lnTo>
                  <a:close/>
                </a:path>
                <a:path w="688340" h="582929" extrusionOk="0">
                  <a:moveTo>
                    <a:pt x="658350" y="431800"/>
                  </a:moveTo>
                  <a:lnTo>
                    <a:pt x="656475" y="440690"/>
                  </a:lnTo>
                  <a:lnTo>
                    <a:pt x="683736" y="440690"/>
                  </a:lnTo>
                  <a:lnTo>
                    <a:pt x="684318" y="438150"/>
                  </a:lnTo>
                  <a:lnTo>
                    <a:pt x="685219" y="433070"/>
                  </a:lnTo>
                  <a:lnTo>
                    <a:pt x="658213" y="433070"/>
                  </a:lnTo>
                  <a:lnTo>
                    <a:pt x="658350" y="431800"/>
                  </a:lnTo>
                  <a:close/>
                </a:path>
                <a:path w="688340" h="582929" extrusionOk="0">
                  <a:moveTo>
                    <a:pt x="29637" y="431799"/>
                  </a:moveTo>
                  <a:lnTo>
                    <a:pt x="29774" y="433069"/>
                  </a:lnTo>
                  <a:lnTo>
                    <a:pt x="29906" y="433069"/>
                  </a:lnTo>
                  <a:lnTo>
                    <a:pt x="29637" y="431799"/>
                  </a:lnTo>
                  <a:close/>
                </a:path>
                <a:path w="688340" h="582929" extrusionOk="0">
                  <a:moveTo>
                    <a:pt x="687952" y="177800"/>
                  </a:moveTo>
                  <a:lnTo>
                    <a:pt x="661367" y="177800"/>
                  </a:lnTo>
                  <a:lnTo>
                    <a:pt x="661390" y="179070"/>
                  </a:lnTo>
                  <a:lnTo>
                    <a:pt x="661314" y="406400"/>
                  </a:lnTo>
                  <a:lnTo>
                    <a:pt x="661139" y="410210"/>
                  </a:lnTo>
                  <a:lnTo>
                    <a:pt x="660613" y="417830"/>
                  </a:lnTo>
                  <a:lnTo>
                    <a:pt x="660156" y="421640"/>
                  </a:lnTo>
                  <a:lnTo>
                    <a:pt x="659607" y="425450"/>
                  </a:lnTo>
                  <a:lnTo>
                    <a:pt x="658213" y="433070"/>
                  </a:lnTo>
                  <a:lnTo>
                    <a:pt x="685219" y="433070"/>
                  </a:lnTo>
                  <a:lnTo>
                    <a:pt x="685895" y="429260"/>
                  </a:lnTo>
                  <a:lnTo>
                    <a:pt x="686535" y="424180"/>
                  </a:lnTo>
                  <a:lnTo>
                    <a:pt x="687061" y="420370"/>
                  </a:lnTo>
                  <a:lnTo>
                    <a:pt x="687449" y="415290"/>
                  </a:lnTo>
                  <a:lnTo>
                    <a:pt x="687808" y="408940"/>
                  </a:lnTo>
                  <a:lnTo>
                    <a:pt x="687929" y="406400"/>
                  </a:lnTo>
                  <a:lnTo>
                    <a:pt x="687952" y="177800"/>
                  </a:lnTo>
                  <a:close/>
                </a:path>
                <a:path w="688340" h="582929" extrusionOk="0">
                  <a:moveTo>
                    <a:pt x="28300" y="424179"/>
                  </a:moveTo>
                  <a:lnTo>
                    <a:pt x="28380" y="425449"/>
                  </a:lnTo>
                  <a:lnTo>
                    <a:pt x="28510" y="425449"/>
                  </a:lnTo>
                  <a:lnTo>
                    <a:pt x="28300" y="424179"/>
                  </a:lnTo>
                  <a:close/>
                </a:path>
                <a:path w="688340" h="582929" extrusionOk="0">
                  <a:moveTo>
                    <a:pt x="659699" y="424180"/>
                  </a:moveTo>
                  <a:lnTo>
                    <a:pt x="659486" y="425450"/>
                  </a:lnTo>
                  <a:lnTo>
                    <a:pt x="659699" y="424180"/>
                  </a:lnTo>
                  <a:close/>
                </a:path>
                <a:path w="688340" h="582929" extrusionOk="0">
                  <a:moveTo>
                    <a:pt x="27797" y="420369"/>
                  </a:moveTo>
                  <a:lnTo>
                    <a:pt x="27838" y="421639"/>
                  </a:lnTo>
                  <a:lnTo>
                    <a:pt x="27797" y="420369"/>
                  </a:lnTo>
                  <a:close/>
                </a:path>
                <a:path w="688340" h="582929" extrusionOk="0">
                  <a:moveTo>
                    <a:pt x="660201" y="420370"/>
                  </a:moveTo>
                  <a:lnTo>
                    <a:pt x="660053" y="421640"/>
                  </a:lnTo>
                  <a:lnTo>
                    <a:pt x="660201" y="420370"/>
                  </a:lnTo>
                  <a:close/>
                </a:path>
                <a:path w="688340" h="582929" extrusionOk="0">
                  <a:moveTo>
                    <a:pt x="27358" y="416559"/>
                  </a:moveTo>
                  <a:lnTo>
                    <a:pt x="27392" y="417829"/>
                  </a:lnTo>
                  <a:lnTo>
                    <a:pt x="27358" y="416559"/>
                  </a:lnTo>
                  <a:close/>
                </a:path>
                <a:path w="688340" h="582929" extrusionOk="0">
                  <a:moveTo>
                    <a:pt x="660636" y="416560"/>
                  </a:moveTo>
                  <a:lnTo>
                    <a:pt x="660516" y="417830"/>
                  </a:lnTo>
                  <a:lnTo>
                    <a:pt x="660636" y="416560"/>
                  </a:lnTo>
                  <a:close/>
                </a:path>
                <a:path w="688340" h="582929" extrusionOk="0">
                  <a:moveTo>
                    <a:pt x="27015" y="412749"/>
                  </a:moveTo>
                  <a:lnTo>
                    <a:pt x="27040" y="414019"/>
                  </a:lnTo>
                  <a:lnTo>
                    <a:pt x="27015" y="412749"/>
                  </a:lnTo>
                  <a:close/>
                </a:path>
                <a:path w="688340" h="582929" extrusionOk="0">
                  <a:moveTo>
                    <a:pt x="26566" y="177799"/>
                  </a:moveTo>
                  <a:lnTo>
                    <a:pt x="26524" y="179069"/>
                  </a:lnTo>
                  <a:lnTo>
                    <a:pt x="26566" y="177799"/>
                  </a:lnTo>
                  <a:close/>
                </a:path>
                <a:path w="688340" h="582929" extrusionOk="0">
                  <a:moveTo>
                    <a:pt x="661381" y="178816"/>
                  </a:moveTo>
                  <a:lnTo>
                    <a:pt x="661384" y="179070"/>
                  </a:lnTo>
                  <a:lnTo>
                    <a:pt x="661381" y="178816"/>
                  </a:lnTo>
                  <a:close/>
                </a:path>
                <a:path w="688340" h="582929" extrusionOk="0">
                  <a:moveTo>
                    <a:pt x="687798" y="173990"/>
                  </a:moveTo>
                  <a:lnTo>
                    <a:pt x="661207" y="173990"/>
                  </a:lnTo>
                  <a:lnTo>
                    <a:pt x="661381" y="178816"/>
                  </a:lnTo>
                  <a:lnTo>
                    <a:pt x="661367" y="177800"/>
                  </a:lnTo>
                  <a:lnTo>
                    <a:pt x="687952" y="177800"/>
                  </a:lnTo>
                  <a:lnTo>
                    <a:pt x="687798" y="173990"/>
                  </a:lnTo>
                  <a:close/>
                </a:path>
                <a:path w="688340" h="582929" extrusionOk="0">
                  <a:moveTo>
                    <a:pt x="679837" y="128270"/>
                  </a:moveTo>
                  <a:lnTo>
                    <a:pt x="651926" y="128270"/>
                  </a:lnTo>
                  <a:lnTo>
                    <a:pt x="654555" y="135890"/>
                  </a:lnTo>
                  <a:lnTo>
                    <a:pt x="654372" y="135890"/>
                  </a:lnTo>
                  <a:lnTo>
                    <a:pt x="656635" y="143510"/>
                  </a:lnTo>
                  <a:lnTo>
                    <a:pt x="656475" y="143510"/>
                  </a:lnTo>
                  <a:lnTo>
                    <a:pt x="658350" y="151130"/>
                  </a:lnTo>
                  <a:lnTo>
                    <a:pt x="658213" y="151130"/>
                  </a:lnTo>
                  <a:lnTo>
                    <a:pt x="659699" y="158750"/>
                  </a:lnTo>
                  <a:lnTo>
                    <a:pt x="660201" y="162560"/>
                  </a:lnTo>
                  <a:lnTo>
                    <a:pt x="660636" y="166370"/>
                  </a:lnTo>
                  <a:lnTo>
                    <a:pt x="660979" y="170180"/>
                  </a:lnTo>
                  <a:lnTo>
                    <a:pt x="661230" y="175260"/>
                  </a:lnTo>
                  <a:lnTo>
                    <a:pt x="661207" y="173990"/>
                  </a:lnTo>
                  <a:lnTo>
                    <a:pt x="687798" y="173990"/>
                  </a:lnTo>
                  <a:lnTo>
                    <a:pt x="682283" y="137160"/>
                  </a:lnTo>
                  <a:lnTo>
                    <a:pt x="679837" y="128270"/>
                  </a:lnTo>
                  <a:close/>
                </a:path>
                <a:path w="688340" h="582929" extrusionOk="0">
                  <a:moveTo>
                    <a:pt x="36291" y="128269"/>
                  </a:moveTo>
                  <a:lnTo>
                    <a:pt x="36017" y="128269"/>
                  </a:lnTo>
                  <a:lnTo>
                    <a:pt x="35788" y="129539"/>
                  </a:lnTo>
                  <a:lnTo>
                    <a:pt x="36291" y="128269"/>
                  </a:lnTo>
                  <a:close/>
                </a:path>
                <a:path w="688340" h="582929" extrusionOk="0">
                  <a:moveTo>
                    <a:pt x="674831" y="114300"/>
                  </a:moveTo>
                  <a:lnTo>
                    <a:pt x="646029" y="114300"/>
                  </a:lnTo>
                  <a:lnTo>
                    <a:pt x="649412" y="121920"/>
                  </a:lnTo>
                  <a:lnTo>
                    <a:pt x="649138" y="121920"/>
                  </a:lnTo>
                  <a:lnTo>
                    <a:pt x="652155" y="129540"/>
                  </a:lnTo>
                  <a:lnTo>
                    <a:pt x="651926" y="128270"/>
                  </a:lnTo>
                  <a:lnTo>
                    <a:pt x="679837" y="128270"/>
                  </a:lnTo>
                  <a:lnTo>
                    <a:pt x="676980" y="119380"/>
                  </a:lnTo>
                  <a:lnTo>
                    <a:pt x="674831" y="114300"/>
                  </a:lnTo>
                  <a:close/>
                </a:path>
                <a:path w="688340" h="582929" extrusionOk="0">
                  <a:moveTo>
                    <a:pt x="42269" y="114299"/>
                  </a:moveTo>
                  <a:lnTo>
                    <a:pt x="41926" y="114299"/>
                  </a:lnTo>
                  <a:lnTo>
                    <a:pt x="41649" y="115569"/>
                  </a:lnTo>
                  <a:lnTo>
                    <a:pt x="42269" y="114299"/>
                  </a:lnTo>
                  <a:close/>
                </a:path>
                <a:path w="688340" h="582929" extrusionOk="0">
                  <a:moveTo>
                    <a:pt x="672189" y="107950"/>
                  </a:moveTo>
                  <a:lnTo>
                    <a:pt x="642600" y="107950"/>
                  </a:lnTo>
                  <a:lnTo>
                    <a:pt x="646303" y="115570"/>
                  </a:lnTo>
                  <a:lnTo>
                    <a:pt x="646029" y="114300"/>
                  </a:lnTo>
                  <a:lnTo>
                    <a:pt x="674831" y="114300"/>
                  </a:lnTo>
                  <a:lnTo>
                    <a:pt x="673757" y="111760"/>
                  </a:lnTo>
                  <a:lnTo>
                    <a:pt x="672189" y="107950"/>
                  </a:lnTo>
                  <a:close/>
                </a:path>
                <a:path w="688340" h="582929" extrusionOk="0">
                  <a:moveTo>
                    <a:pt x="45737" y="107949"/>
                  </a:moveTo>
                  <a:lnTo>
                    <a:pt x="45369" y="107949"/>
                  </a:lnTo>
                  <a:lnTo>
                    <a:pt x="45062" y="109219"/>
                  </a:lnTo>
                  <a:lnTo>
                    <a:pt x="45737" y="107949"/>
                  </a:lnTo>
                  <a:close/>
                </a:path>
                <a:path w="688340" h="582929" extrusionOk="0">
                  <a:moveTo>
                    <a:pt x="662461" y="88900"/>
                  </a:moveTo>
                  <a:lnTo>
                    <a:pt x="630508" y="88900"/>
                  </a:lnTo>
                  <a:lnTo>
                    <a:pt x="635194" y="95250"/>
                  </a:lnTo>
                  <a:lnTo>
                    <a:pt x="634828" y="95250"/>
                  </a:lnTo>
                  <a:lnTo>
                    <a:pt x="639194" y="101600"/>
                  </a:lnTo>
                  <a:lnTo>
                    <a:pt x="638874" y="101600"/>
                  </a:lnTo>
                  <a:lnTo>
                    <a:pt x="642920" y="109220"/>
                  </a:lnTo>
                  <a:lnTo>
                    <a:pt x="642600" y="107950"/>
                  </a:lnTo>
                  <a:lnTo>
                    <a:pt x="672189" y="107950"/>
                  </a:lnTo>
                  <a:lnTo>
                    <a:pt x="670099" y="102870"/>
                  </a:lnTo>
                  <a:lnTo>
                    <a:pt x="666099" y="95250"/>
                  </a:lnTo>
                  <a:lnTo>
                    <a:pt x="662461" y="88900"/>
                  </a:lnTo>
                  <a:close/>
                </a:path>
                <a:path w="688340" h="582929" extrusionOk="0">
                  <a:moveTo>
                    <a:pt x="58076" y="88899"/>
                  </a:moveTo>
                  <a:lnTo>
                    <a:pt x="57484" y="88899"/>
                  </a:lnTo>
                  <a:lnTo>
                    <a:pt x="57075" y="90169"/>
                  </a:lnTo>
                  <a:lnTo>
                    <a:pt x="58076" y="88899"/>
                  </a:lnTo>
                  <a:close/>
                </a:path>
                <a:path w="688340" h="582929" extrusionOk="0">
                  <a:moveTo>
                    <a:pt x="638481" y="57150"/>
                  </a:moveTo>
                  <a:lnTo>
                    <a:pt x="598962" y="57150"/>
                  </a:lnTo>
                  <a:lnTo>
                    <a:pt x="605317" y="62230"/>
                  </a:lnTo>
                  <a:lnTo>
                    <a:pt x="604837" y="62230"/>
                  </a:lnTo>
                  <a:lnTo>
                    <a:pt x="610940" y="67310"/>
                  </a:lnTo>
                  <a:lnTo>
                    <a:pt x="610483" y="67310"/>
                  </a:lnTo>
                  <a:lnTo>
                    <a:pt x="616312" y="72390"/>
                  </a:lnTo>
                  <a:lnTo>
                    <a:pt x="615855" y="72390"/>
                  </a:lnTo>
                  <a:lnTo>
                    <a:pt x="621432" y="77470"/>
                  </a:lnTo>
                  <a:lnTo>
                    <a:pt x="620998" y="77470"/>
                  </a:lnTo>
                  <a:lnTo>
                    <a:pt x="626279" y="83820"/>
                  </a:lnTo>
                  <a:lnTo>
                    <a:pt x="625867" y="83820"/>
                  </a:lnTo>
                  <a:lnTo>
                    <a:pt x="630850" y="90170"/>
                  </a:lnTo>
                  <a:lnTo>
                    <a:pt x="630508" y="88900"/>
                  </a:lnTo>
                  <a:lnTo>
                    <a:pt x="662461" y="88900"/>
                  </a:lnTo>
                  <a:lnTo>
                    <a:pt x="661733" y="87630"/>
                  </a:lnTo>
                  <a:lnTo>
                    <a:pt x="657024" y="80010"/>
                  </a:lnTo>
                  <a:lnTo>
                    <a:pt x="651949" y="73660"/>
                  </a:lnTo>
                  <a:lnTo>
                    <a:pt x="646577" y="66040"/>
                  </a:lnTo>
                  <a:lnTo>
                    <a:pt x="640886" y="59690"/>
                  </a:lnTo>
                  <a:lnTo>
                    <a:pt x="638481" y="57150"/>
                  </a:lnTo>
                  <a:close/>
                </a:path>
                <a:path w="688340" h="582929" extrusionOk="0">
                  <a:moveTo>
                    <a:pt x="90117" y="57149"/>
                  </a:moveTo>
                  <a:lnTo>
                    <a:pt x="88995" y="57149"/>
                  </a:lnTo>
                  <a:lnTo>
                    <a:pt x="88467" y="58419"/>
                  </a:lnTo>
                  <a:lnTo>
                    <a:pt x="90117" y="57149"/>
                  </a:lnTo>
                  <a:close/>
                </a:path>
                <a:path w="688340" h="582929" extrusionOk="0">
                  <a:moveTo>
                    <a:pt x="613369" y="35560"/>
                  </a:moveTo>
                  <a:lnTo>
                    <a:pt x="559507" y="35560"/>
                  </a:lnTo>
                  <a:lnTo>
                    <a:pt x="567142" y="39370"/>
                  </a:lnTo>
                  <a:lnTo>
                    <a:pt x="566571" y="39370"/>
                  </a:lnTo>
                  <a:lnTo>
                    <a:pt x="574000" y="41910"/>
                  </a:lnTo>
                  <a:lnTo>
                    <a:pt x="573406" y="41910"/>
                  </a:lnTo>
                  <a:lnTo>
                    <a:pt x="580652" y="45720"/>
                  </a:lnTo>
                  <a:lnTo>
                    <a:pt x="580103" y="45720"/>
                  </a:lnTo>
                  <a:lnTo>
                    <a:pt x="587167" y="49530"/>
                  </a:lnTo>
                  <a:lnTo>
                    <a:pt x="586595" y="49530"/>
                  </a:lnTo>
                  <a:lnTo>
                    <a:pt x="593430" y="53340"/>
                  </a:lnTo>
                  <a:lnTo>
                    <a:pt x="592904" y="53340"/>
                  </a:lnTo>
                  <a:lnTo>
                    <a:pt x="599488" y="58420"/>
                  </a:lnTo>
                  <a:lnTo>
                    <a:pt x="598962" y="57150"/>
                  </a:lnTo>
                  <a:lnTo>
                    <a:pt x="638481" y="57150"/>
                  </a:lnTo>
                  <a:lnTo>
                    <a:pt x="634874" y="53340"/>
                  </a:lnTo>
                  <a:lnTo>
                    <a:pt x="628587" y="46990"/>
                  </a:lnTo>
                  <a:lnTo>
                    <a:pt x="622004" y="41910"/>
                  </a:lnTo>
                  <a:lnTo>
                    <a:pt x="615146" y="36830"/>
                  </a:lnTo>
                  <a:lnTo>
                    <a:pt x="613369" y="35560"/>
                  </a:lnTo>
                  <a:close/>
                </a:path>
                <a:path w="688340" h="582929" extrusionOk="0">
                  <a:moveTo>
                    <a:pt x="600676" y="26670"/>
                  </a:moveTo>
                  <a:lnTo>
                    <a:pt x="518338" y="26670"/>
                  </a:lnTo>
                  <a:lnTo>
                    <a:pt x="522590" y="27940"/>
                  </a:lnTo>
                  <a:lnTo>
                    <a:pt x="526110" y="27940"/>
                  </a:lnTo>
                  <a:lnTo>
                    <a:pt x="530316" y="29210"/>
                  </a:lnTo>
                  <a:lnTo>
                    <a:pt x="529859" y="29210"/>
                  </a:lnTo>
                  <a:lnTo>
                    <a:pt x="538134" y="30480"/>
                  </a:lnTo>
                  <a:lnTo>
                    <a:pt x="537471" y="30480"/>
                  </a:lnTo>
                  <a:lnTo>
                    <a:pt x="545586" y="31750"/>
                  </a:lnTo>
                  <a:lnTo>
                    <a:pt x="544969" y="31750"/>
                  </a:lnTo>
                  <a:lnTo>
                    <a:pt x="552970" y="34290"/>
                  </a:lnTo>
                  <a:lnTo>
                    <a:pt x="552330" y="34290"/>
                  </a:lnTo>
                  <a:lnTo>
                    <a:pt x="560147" y="36830"/>
                  </a:lnTo>
                  <a:lnTo>
                    <a:pt x="559507" y="35560"/>
                  </a:lnTo>
                  <a:lnTo>
                    <a:pt x="613369" y="35560"/>
                  </a:lnTo>
                  <a:lnTo>
                    <a:pt x="608037" y="31750"/>
                  </a:lnTo>
                  <a:lnTo>
                    <a:pt x="600676" y="26670"/>
                  </a:lnTo>
                  <a:close/>
                </a:path>
                <a:path w="688340" h="582929" extrusionOk="0">
                  <a:moveTo>
                    <a:pt x="515915" y="0"/>
                  </a:moveTo>
                  <a:lnTo>
                    <a:pt x="172003" y="0"/>
                  </a:lnTo>
                  <a:lnTo>
                    <a:pt x="167395" y="1269"/>
                  </a:lnTo>
                  <a:lnTo>
                    <a:pt x="520533" y="1270"/>
                  </a:lnTo>
                  <a:lnTo>
                    <a:pt x="515915"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2" name="Google Shape;72;p3"/>
            <p:cNvPicPr preferRelativeResize="0"/>
            <p:nvPr/>
          </p:nvPicPr>
          <p:blipFill rotWithShape="1">
            <a:blip r:embed="rId6">
              <a:alphaModFix/>
            </a:blip>
            <a:srcRect/>
            <a:stretch/>
          </p:blipFill>
          <p:spPr>
            <a:xfrm>
              <a:off x="900430" y="4845430"/>
              <a:ext cx="529107" cy="438784"/>
            </a:xfrm>
            <a:prstGeom prst="rect">
              <a:avLst/>
            </a:prstGeom>
            <a:noFill/>
            <a:ln>
              <a:noFill/>
            </a:ln>
          </p:spPr>
        </p:pic>
        <p:sp>
          <p:nvSpPr>
            <p:cNvPr id="73" name="Google Shape;73;p3"/>
            <p:cNvSpPr/>
            <p:nvPr/>
          </p:nvSpPr>
          <p:spPr>
            <a:xfrm>
              <a:off x="809624" y="2381250"/>
              <a:ext cx="5552440" cy="0"/>
            </a:xfrm>
            <a:custGeom>
              <a:avLst/>
              <a:gdLst/>
              <a:ahLst/>
              <a:cxnLst/>
              <a:rect l="l" t="t" r="r" b="b"/>
              <a:pathLst>
                <a:path w="5552440" h="120000" extrusionOk="0">
                  <a:moveTo>
                    <a:pt x="0" y="0"/>
                  </a:moveTo>
                  <a:lnTo>
                    <a:pt x="5552440" y="0"/>
                  </a:lnTo>
                </a:path>
              </a:pathLst>
            </a:custGeom>
            <a:noFill/>
            <a:ln w="38100" cap="flat" cmpd="sng">
              <a:solidFill>
                <a:srgbClr val="A779D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3"/>
            <p:cNvSpPr/>
            <p:nvPr/>
          </p:nvSpPr>
          <p:spPr>
            <a:xfrm>
              <a:off x="0" y="6712178"/>
              <a:ext cx="75565" cy="146050"/>
            </a:xfrm>
            <a:custGeom>
              <a:avLst/>
              <a:gdLst/>
              <a:ahLst/>
              <a:cxnLst/>
              <a:rect l="l" t="t" r="r" b="b"/>
              <a:pathLst>
                <a:path w="75565" h="146050" extrusionOk="0">
                  <a:moveTo>
                    <a:pt x="15519" y="40741"/>
                  </a:moveTo>
                  <a:lnTo>
                    <a:pt x="15354" y="25146"/>
                  </a:lnTo>
                  <a:lnTo>
                    <a:pt x="9690" y="10629"/>
                  </a:lnTo>
                  <a:lnTo>
                    <a:pt x="0" y="0"/>
                  </a:lnTo>
                  <a:lnTo>
                    <a:pt x="0" y="65125"/>
                  </a:lnTo>
                  <a:lnTo>
                    <a:pt x="9893" y="55829"/>
                  </a:lnTo>
                  <a:lnTo>
                    <a:pt x="15519" y="40741"/>
                  </a:lnTo>
                  <a:close/>
                </a:path>
                <a:path w="75565" h="146050" extrusionOk="0">
                  <a:moveTo>
                    <a:pt x="75514" y="145821"/>
                  </a:moveTo>
                  <a:lnTo>
                    <a:pt x="66802" y="134124"/>
                  </a:lnTo>
                  <a:lnTo>
                    <a:pt x="61302" y="128651"/>
                  </a:lnTo>
                  <a:lnTo>
                    <a:pt x="54317" y="124802"/>
                  </a:lnTo>
                  <a:lnTo>
                    <a:pt x="46634" y="123405"/>
                  </a:lnTo>
                  <a:lnTo>
                    <a:pt x="31483" y="123596"/>
                  </a:lnTo>
                  <a:lnTo>
                    <a:pt x="17970" y="129324"/>
                  </a:lnTo>
                  <a:lnTo>
                    <a:pt x="7556" y="139661"/>
                  </a:lnTo>
                  <a:lnTo>
                    <a:pt x="4991" y="145821"/>
                  </a:lnTo>
                  <a:lnTo>
                    <a:pt x="75514" y="145821"/>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5" name="Google Shape;75;p3"/>
            <p:cNvPicPr preferRelativeResize="0"/>
            <p:nvPr/>
          </p:nvPicPr>
          <p:blipFill rotWithShape="1">
            <a:blip r:embed="rId7">
              <a:alphaModFix/>
            </a:blip>
            <a:srcRect/>
            <a:stretch/>
          </p:blipFill>
          <p:spPr>
            <a:xfrm>
              <a:off x="129749" y="6773946"/>
              <a:ext cx="75979" cy="74121"/>
            </a:xfrm>
            <a:prstGeom prst="rect">
              <a:avLst/>
            </a:prstGeom>
            <a:noFill/>
            <a:ln>
              <a:noFill/>
            </a:ln>
          </p:spPr>
        </p:pic>
        <p:pic>
          <p:nvPicPr>
            <p:cNvPr id="76" name="Google Shape;76;p3"/>
            <p:cNvPicPr preferRelativeResize="0"/>
            <p:nvPr/>
          </p:nvPicPr>
          <p:blipFill rotWithShape="1">
            <a:blip r:embed="rId8">
              <a:alphaModFix/>
            </a:blip>
            <a:srcRect/>
            <a:stretch/>
          </p:blipFill>
          <p:spPr>
            <a:xfrm>
              <a:off x="67943" y="6646880"/>
              <a:ext cx="71701" cy="69544"/>
            </a:xfrm>
            <a:prstGeom prst="rect">
              <a:avLst/>
            </a:prstGeom>
            <a:noFill/>
            <a:ln>
              <a:noFill/>
            </a:ln>
          </p:spPr>
        </p:pic>
        <p:sp>
          <p:nvSpPr>
            <p:cNvPr id="77" name="Google Shape;77;p3"/>
            <p:cNvSpPr/>
            <p:nvPr/>
          </p:nvSpPr>
          <p:spPr>
            <a:xfrm>
              <a:off x="318662" y="6832701"/>
              <a:ext cx="80010" cy="25400"/>
            </a:xfrm>
            <a:custGeom>
              <a:avLst/>
              <a:gdLst/>
              <a:ahLst/>
              <a:cxnLst/>
              <a:rect l="l" t="t" r="r" b="b"/>
              <a:pathLst>
                <a:path w="80010" h="25400" extrusionOk="0">
                  <a:moveTo>
                    <a:pt x="79804" y="25299"/>
                  </a:moveTo>
                  <a:lnTo>
                    <a:pt x="77008" y="19324"/>
                  </a:lnTo>
                  <a:lnTo>
                    <a:pt x="64275" y="6670"/>
                  </a:lnTo>
                  <a:lnTo>
                    <a:pt x="48273" y="110"/>
                  </a:lnTo>
                  <a:lnTo>
                    <a:pt x="30969" y="0"/>
                  </a:lnTo>
                  <a:lnTo>
                    <a:pt x="14329" y="6693"/>
                  </a:lnTo>
                  <a:lnTo>
                    <a:pt x="9271" y="10033"/>
                  </a:lnTo>
                  <a:lnTo>
                    <a:pt x="5173" y="14551"/>
                  </a:lnTo>
                  <a:lnTo>
                    <a:pt x="2068" y="19578"/>
                  </a:lnTo>
                  <a:lnTo>
                    <a:pt x="0" y="25299"/>
                  </a:lnTo>
                  <a:lnTo>
                    <a:pt x="79804" y="2529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8" name="Google Shape;78;p3"/>
            <p:cNvPicPr preferRelativeResize="0"/>
            <p:nvPr/>
          </p:nvPicPr>
          <p:blipFill rotWithShape="1">
            <a:blip r:embed="rId9">
              <a:alphaModFix/>
            </a:blip>
            <a:srcRect/>
            <a:stretch/>
          </p:blipFill>
          <p:spPr>
            <a:xfrm>
              <a:off x="774" y="6517716"/>
              <a:ext cx="76203" cy="73930"/>
            </a:xfrm>
            <a:prstGeom prst="rect">
              <a:avLst/>
            </a:prstGeom>
            <a:noFill/>
            <a:ln>
              <a:noFill/>
            </a:ln>
          </p:spPr>
        </p:pic>
        <p:sp>
          <p:nvSpPr>
            <p:cNvPr id="79" name="Google Shape;79;p3"/>
            <p:cNvSpPr/>
            <p:nvPr/>
          </p:nvSpPr>
          <p:spPr>
            <a:xfrm>
              <a:off x="0" y="6399530"/>
              <a:ext cx="13335" cy="57785"/>
            </a:xfrm>
            <a:custGeom>
              <a:avLst/>
              <a:gdLst/>
              <a:ahLst/>
              <a:cxnLst/>
              <a:rect l="l" t="t" r="r" b="b"/>
              <a:pathLst>
                <a:path w="13335" h="57785" extrusionOk="0">
                  <a:moveTo>
                    <a:pt x="0" y="57544"/>
                  </a:moveTo>
                  <a:lnTo>
                    <a:pt x="8456" y="48544"/>
                  </a:lnTo>
                  <a:lnTo>
                    <a:pt x="12655" y="36738"/>
                  </a:lnTo>
                  <a:lnTo>
                    <a:pt x="13069" y="24487"/>
                  </a:lnTo>
                  <a:lnTo>
                    <a:pt x="9793" y="12683"/>
                  </a:lnTo>
                  <a:lnTo>
                    <a:pt x="2918" y="2219"/>
                  </a:lnTo>
                  <a:lnTo>
                    <a:pt x="0" y="0"/>
                  </a:lnTo>
                  <a:lnTo>
                    <a:pt x="0" y="5754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0" name="Google Shape;80;p3"/>
            <p:cNvPicPr preferRelativeResize="0"/>
            <p:nvPr/>
          </p:nvPicPr>
          <p:blipFill rotWithShape="1">
            <a:blip r:embed="rId10">
              <a:alphaModFix/>
            </a:blip>
            <a:srcRect/>
            <a:stretch/>
          </p:blipFill>
          <p:spPr>
            <a:xfrm>
              <a:off x="254544" y="6708005"/>
              <a:ext cx="80352" cy="80163"/>
            </a:xfrm>
            <a:prstGeom prst="rect">
              <a:avLst/>
            </a:prstGeom>
            <a:noFill/>
            <a:ln>
              <a:noFill/>
            </a:ln>
          </p:spPr>
        </p:pic>
        <p:sp>
          <p:nvSpPr>
            <p:cNvPr id="81" name="Google Shape;81;p3"/>
            <p:cNvSpPr/>
            <p:nvPr/>
          </p:nvSpPr>
          <p:spPr>
            <a:xfrm>
              <a:off x="198726" y="6587800"/>
              <a:ext cx="64135" cy="63500"/>
            </a:xfrm>
            <a:custGeom>
              <a:avLst/>
              <a:gdLst/>
              <a:ahLst/>
              <a:cxnLst/>
              <a:rect l="l" t="t" r="r" b="b"/>
              <a:pathLst>
                <a:path w="64135" h="63500" extrusionOk="0">
                  <a:moveTo>
                    <a:pt x="31975" y="63057"/>
                  </a:moveTo>
                  <a:lnTo>
                    <a:pt x="42245" y="61030"/>
                  </a:lnTo>
                  <a:lnTo>
                    <a:pt x="51610" y="55791"/>
                  </a:lnTo>
                  <a:lnTo>
                    <a:pt x="60004" y="45703"/>
                  </a:lnTo>
                  <a:lnTo>
                    <a:pt x="63779" y="33622"/>
                  </a:lnTo>
                  <a:lnTo>
                    <a:pt x="62734" y="21052"/>
                  </a:lnTo>
                  <a:lnTo>
                    <a:pt x="56668" y="9497"/>
                  </a:lnTo>
                  <a:lnTo>
                    <a:pt x="45379" y="2374"/>
                  </a:lnTo>
                  <a:lnTo>
                    <a:pt x="32643" y="0"/>
                  </a:lnTo>
                  <a:lnTo>
                    <a:pt x="19908" y="2374"/>
                  </a:lnTo>
                  <a:lnTo>
                    <a:pt x="8619" y="9497"/>
                  </a:lnTo>
                  <a:lnTo>
                    <a:pt x="8138" y="9974"/>
                  </a:lnTo>
                  <a:lnTo>
                    <a:pt x="8138" y="10197"/>
                  </a:lnTo>
                  <a:lnTo>
                    <a:pt x="1533" y="21674"/>
                  </a:lnTo>
                  <a:lnTo>
                    <a:pt x="0" y="34342"/>
                  </a:lnTo>
                  <a:lnTo>
                    <a:pt x="3376" y="46694"/>
                  </a:lnTo>
                  <a:lnTo>
                    <a:pt x="11500" y="57223"/>
                  </a:lnTo>
                  <a:lnTo>
                    <a:pt x="11980" y="57223"/>
                  </a:lnTo>
                  <a:lnTo>
                    <a:pt x="21616" y="61809"/>
                  </a:lnTo>
                  <a:lnTo>
                    <a:pt x="31975" y="63057"/>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2" name="Google Shape;82;p3"/>
            <p:cNvPicPr preferRelativeResize="0"/>
            <p:nvPr/>
          </p:nvPicPr>
          <p:blipFill rotWithShape="1">
            <a:blip r:embed="rId11">
              <a:alphaModFix/>
            </a:blip>
            <a:srcRect/>
            <a:stretch/>
          </p:blipFill>
          <p:spPr>
            <a:xfrm>
              <a:off x="443828" y="6769245"/>
              <a:ext cx="85303" cy="84188"/>
            </a:xfrm>
            <a:prstGeom prst="rect">
              <a:avLst/>
            </a:prstGeom>
            <a:noFill/>
            <a:ln>
              <a:noFill/>
            </a:ln>
          </p:spPr>
        </p:pic>
        <p:sp>
          <p:nvSpPr>
            <p:cNvPr id="83" name="Google Shape;83;p3"/>
            <p:cNvSpPr/>
            <p:nvPr/>
          </p:nvSpPr>
          <p:spPr>
            <a:xfrm>
              <a:off x="137874" y="6463277"/>
              <a:ext cx="57785" cy="59690"/>
            </a:xfrm>
            <a:custGeom>
              <a:avLst/>
              <a:gdLst/>
              <a:ahLst/>
              <a:cxnLst/>
              <a:rect l="l" t="t" r="r" b="b"/>
              <a:pathLst>
                <a:path w="57785" h="59690" extrusionOk="0">
                  <a:moveTo>
                    <a:pt x="29962" y="59096"/>
                  </a:moveTo>
                  <a:lnTo>
                    <a:pt x="57303" y="26175"/>
                  </a:lnTo>
                  <a:lnTo>
                    <a:pt x="53585" y="15561"/>
                  </a:lnTo>
                  <a:lnTo>
                    <a:pt x="46399" y="6874"/>
                  </a:lnTo>
                  <a:lnTo>
                    <a:pt x="36307" y="1025"/>
                  </a:lnTo>
                  <a:lnTo>
                    <a:pt x="27232" y="0"/>
                  </a:lnTo>
                  <a:lnTo>
                    <a:pt x="18448" y="1772"/>
                  </a:lnTo>
                  <a:lnTo>
                    <a:pt x="10607" y="6098"/>
                  </a:lnTo>
                  <a:lnTo>
                    <a:pt x="4359" y="12733"/>
                  </a:lnTo>
                  <a:lnTo>
                    <a:pt x="0" y="23396"/>
                  </a:lnTo>
                  <a:lnTo>
                    <a:pt x="46" y="34484"/>
                  </a:lnTo>
                  <a:lnTo>
                    <a:pt x="29962" y="59096"/>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4" name="Google Shape;84;p3"/>
            <p:cNvPicPr preferRelativeResize="0"/>
            <p:nvPr/>
          </p:nvPicPr>
          <p:blipFill rotWithShape="1">
            <a:blip r:embed="rId12">
              <a:alphaModFix/>
            </a:blip>
            <a:srcRect/>
            <a:stretch/>
          </p:blipFill>
          <p:spPr>
            <a:xfrm>
              <a:off x="382967" y="6646255"/>
              <a:ext cx="78111" cy="77924"/>
            </a:xfrm>
            <a:prstGeom prst="rect">
              <a:avLst/>
            </a:prstGeom>
            <a:noFill/>
            <a:ln>
              <a:noFill/>
            </a:ln>
          </p:spPr>
        </p:pic>
        <p:sp>
          <p:nvSpPr>
            <p:cNvPr id="85" name="Google Shape;85;p3"/>
            <p:cNvSpPr/>
            <p:nvPr/>
          </p:nvSpPr>
          <p:spPr>
            <a:xfrm>
              <a:off x="10160" y="6210274"/>
              <a:ext cx="693420" cy="648334"/>
            </a:xfrm>
            <a:custGeom>
              <a:avLst/>
              <a:gdLst/>
              <a:ahLst/>
              <a:cxnLst/>
              <a:rect l="l" t="t" r="r" b="b"/>
              <a:pathLst>
                <a:path w="693420" h="648334" extrusionOk="0">
                  <a:moveTo>
                    <a:pt x="54190" y="28308"/>
                  </a:moveTo>
                  <a:lnTo>
                    <a:pt x="52527" y="18542"/>
                  </a:lnTo>
                  <a:lnTo>
                    <a:pt x="47294" y="9804"/>
                  </a:lnTo>
                  <a:lnTo>
                    <a:pt x="38455" y="2857"/>
                  </a:lnTo>
                  <a:lnTo>
                    <a:pt x="27978" y="0"/>
                  </a:lnTo>
                  <a:lnTo>
                    <a:pt x="17195" y="1270"/>
                  </a:lnTo>
                  <a:lnTo>
                    <a:pt x="0" y="30480"/>
                  </a:lnTo>
                  <a:lnTo>
                    <a:pt x="3721" y="40449"/>
                  </a:lnTo>
                  <a:lnTo>
                    <a:pt x="11252" y="48463"/>
                  </a:lnTo>
                  <a:lnTo>
                    <a:pt x="19888" y="53581"/>
                  </a:lnTo>
                  <a:lnTo>
                    <a:pt x="29514" y="54978"/>
                  </a:lnTo>
                  <a:lnTo>
                    <a:pt x="38950" y="52705"/>
                  </a:lnTo>
                  <a:lnTo>
                    <a:pt x="47040" y="46812"/>
                  </a:lnTo>
                  <a:lnTo>
                    <a:pt x="52362" y="38074"/>
                  </a:lnTo>
                  <a:lnTo>
                    <a:pt x="54190" y="28308"/>
                  </a:lnTo>
                  <a:close/>
                </a:path>
                <a:path w="693420" h="648334" extrusionOk="0">
                  <a:moveTo>
                    <a:pt x="120815" y="160147"/>
                  </a:moveTo>
                  <a:lnTo>
                    <a:pt x="115087" y="140030"/>
                  </a:lnTo>
                  <a:lnTo>
                    <a:pt x="97726" y="127622"/>
                  </a:lnTo>
                  <a:lnTo>
                    <a:pt x="76809" y="130619"/>
                  </a:lnTo>
                  <a:lnTo>
                    <a:pt x="72745" y="133007"/>
                  </a:lnTo>
                  <a:lnTo>
                    <a:pt x="69392" y="136347"/>
                  </a:lnTo>
                  <a:lnTo>
                    <a:pt x="66992" y="140385"/>
                  </a:lnTo>
                  <a:lnTo>
                    <a:pt x="63322" y="150787"/>
                  </a:lnTo>
                  <a:lnTo>
                    <a:pt x="63982" y="161429"/>
                  </a:lnTo>
                  <a:lnTo>
                    <a:pt x="92011" y="183832"/>
                  </a:lnTo>
                  <a:lnTo>
                    <a:pt x="99631" y="183108"/>
                  </a:lnTo>
                  <a:lnTo>
                    <a:pt x="106845" y="180251"/>
                  </a:lnTo>
                  <a:lnTo>
                    <a:pt x="120815" y="160147"/>
                  </a:lnTo>
                  <a:close/>
                </a:path>
                <a:path w="693420" h="648334" extrusionOk="0">
                  <a:moveTo>
                    <a:pt x="377977" y="346557"/>
                  </a:moveTo>
                  <a:lnTo>
                    <a:pt x="368541" y="326999"/>
                  </a:lnTo>
                  <a:lnTo>
                    <a:pt x="349516" y="316979"/>
                  </a:lnTo>
                  <a:lnTo>
                    <a:pt x="327621" y="324700"/>
                  </a:lnTo>
                  <a:lnTo>
                    <a:pt x="324713" y="327558"/>
                  </a:lnTo>
                  <a:lnTo>
                    <a:pt x="323532" y="328993"/>
                  </a:lnTo>
                  <a:lnTo>
                    <a:pt x="318630" y="339572"/>
                  </a:lnTo>
                  <a:lnTo>
                    <a:pt x="318185" y="350748"/>
                  </a:lnTo>
                  <a:lnTo>
                    <a:pt x="321983" y="361264"/>
                  </a:lnTo>
                  <a:lnTo>
                    <a:pt x="329768" y="369811"/>
                  </a:lnTo>
                  <a:lnTo>
                    <a:pt x="330504" y="370547"/>
                  </a:lnTo>
                  <a:lnTo>
                    <a:pt x="331216" y="371030"/>
                  </a:lnTo>
                  <a:lnTo>
                    <a:pt x="331952" y="371729"/>
                  </a:lnTo>
                  <a:lnTo>
                    <a:pt x="341782" y="376770"/>
                  </a:lnTo>
                  <a:lnTo>
                    <a:pt x="352425" y="377659"/>
                  </a:lnTo>
                  <a:lnTo>
                    <a:pt x="362623" y="374497"/>
                  </a:lnTo>
                  <a:lnTo>
                    <a:pt x="371094" y="367436"/>
                  </a:lnTo>
                  <a:lnTo>
                    <a:pt x="377977" y="346557"/>
                  </a:lnTo>
                  <a:close/>
                </a:path>
                <a:path w="693420" h="648334" extrusionOk="0">
                  <a:moveTo>
                    <a:pt x="693115" y="647725"/>
                  </a:moveTo>
                  <a:lnTo>
                    <a:pt x="692950" y="647458"/>
                  </a:lnTo>
                  <a:lnTo>
                    <a:pt x="682675" y="639889"/>
                  </a:lnTo>
                  <a:lnTo>
                    <a:pt x="670280" y="636663"/>
                  </a:lnTo>
                  <a:lnTo>
                    <a:pt x="657186" y="638416"/>
                  </a:lnTo>
                  <a:lnTo>
                    <a:pt x="652868" y="640321"/>
                  </a:lnTo>
                  <a:lnTo>
                    <a:pt x="649020" y="643191"/>
                  </a:lnTo>
                  <a:lnTo>
                    <a:pt x="646150" y="646785"/>
                  </a:lnTo>
                  <a:lnTo>
                    <a:pt x="645604" y="647725"/>
                  </a:lnTo>
                  <a:lnTo>
                    <a:pt x="693115" y="647725"/>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6" name="Google Shape;86;p3"/>
            <p:cNvPicPr preferRelativeResize="0"/>
            <p:nvPr/>
          </p:nvPicPr>
          <p:blipFill rotWithShape="1">
            <a:blip r:embed="rId13">
              <a:alphaModFix/>
            </a:blip>
            <a:srcRect/>
            <a:stretch/>
          </p:blipFill>
          <p:spPr>
            <a:xfrm>
              <a:off x="579582" y="6716250"/>
              <a:ext cx="70669" cy="70780"/>
            </a:xfrm>
            <a:prstGeom prst="rect">
              <a:avLst/>
            </a:prstGeom>
            <a:noFill/>
            <a:ln>
              <a:noFill/>
            </a:ln>
          </p:spPr>
        </p:pic>
        <p:sp>
          <p:nvSpPr>
            <p:cNvPr id="87" name="Google Shape;87;p3"/>
            <p:cNvSpPr/>
            <p:nvPr/>
          </p:nvSpPr>
          <p:spPr>
            <a:xfrm>
              <a:off x="12039" y="5398274"/>
              <a:ext cx="1059180" cy="1439545"/>
            </a:xfrm>
            <a:custGeom>
              <a:avLst/>
              <a:gdLst/>
              <a:ahLst/>
              <a:cxnLst/>
              <a:rect l="l" t="t" r="r" b="b"/>
              <a:pathLst>
                <a:path w="1059180" h="1439545" extrusionOk="0">
                  <a:moveTo>
                    <a:pt x="43002" y="202349"/>
                  </a:moveTo>
                  <a:lnTo>
                    <a:pt x="35788" y="187185"/>
                  </a:lnTo>
                  <a:lnTo>
                    <a:pt x="19862" y="181711"/>
                  </a:lnTo>
                  <a:lnTo>
                    <a:pt x="5829" y="188963"/>
                  </a:lnTo>
                  <a:lnTo>
                    <a:pt x="0" y="203149"/>
                  </a:lnTo>
                  <a:lnTo>
                    <a:pt x="8674" y="218490"/>
                  </a:lnTo>
                  <a:lnTo>
                    <a:pt x="25095" y="223723"/>
                  </a:lnTo>
                  <a:lnTo>
                    <a:pt x="37985" y="216433"/>
                  </a:lnTo>
                  <a:lnTo>
                    <a:pt x="43002" y="202349"/>
                  </a:lnTo>
                  <a:close/>
                </a:path>
                <a:path w="1059180" h="1439545" extrusionOk="0">
                  <a:moveTo>
                    <a:pt x="45275" y="522008"/>
                  </a:moveTo>
                  <a:lnTo>
                    <a:pt x="42760" y="509739"/>
                  </a:lnTo>
                  <a:lnTo>
                    <a:pt x="25552" y="499148"/>
                  </a:lnTo>
                  <a:lnTo>
                    <a:pt x="9194" y="505726"/>
                  </a:lnTo>
                  <a:lnTo>
                    <a:pt x="2298" y="521474"/>
                  </a:lnTo>
                  <a:lnTo>
                    <a:pt x="13474" y="538416"/>
                  </a:lnTo>
                  <a:lnTo>
                    <a:pt x="28511" y="541718"/>
                  </a:lnTo>
                  <a:lnTo>
                    <a:pt x="39827" y="534454"/>
                  </a:lnTo>
                  <a:lnTo>
                    <a:pt x="45275" y="522008"/>
                  </a:lnTo>
                  <a:close/>
                </a:path>
                <a:path w="1059180" h="1439545" extrusionOk="0">
                  <a:moveTo>
                    <a:pt x="98272" y="23901"/>
                  </a:moveTo>
                  <a:lnTo>
                    <a:pt x="74231" y="0"/>
                  </a:lnTo>
                  <a:lnTo>
                    <a:pt x="68656" y="12268"/>
                  </a:lnTo>
                  <a:lnTo>
                    <a:pt x="74180" y="23774"/>
                  </a:lnTo>
                  <a:lnTo>
                    <a:pt x="85725" y="29362"/>
                  </a:lnTo>
                  <a:lnTo>
                    <a:pt x="98272" y="23901"/>
                  </a:lnTo>
                  <a:close/>
                </a:path>
                <a:path w="1059180" h="1439545" extrusionOk="0">
                  <a:moveTo>
                    <a:pt x="104940" y="327533"/>
                  </a:moveTo>
                  <a:lnTo>
                    <a:pt x="97282" y="314706"/>
                  </a:lnTo>
                  <a:lnTo>
                    <a:pt x="82981" y="311492"/>
                  </a:lnTo>
                  <a:lnTo>
                    <a:pt x="71107" y="319316"/>
                  </a:lnTo>
                  <a:lnTo>
                    <a:pt x="67170" y="332651"/>
                  </a:lnTo>
                  <a:lnTo>
                    <a:pt x="76631" y="345986"/>
                  </a:lnTo>
                  <a:lnTo>
                    <a:pt x="91948" y="349110"/>
                  </a:lnTo>
                  <a:lnTo>
                    <a:pt x="102273" y="340982"/>
                  </a:lnTo>
                  <a:lnTo>
                    <a:pt x="104940" y="327533"/>
                  </a:lnTo>
                  <a:close/>
                </a:path>
                <a:path w="1059180" h="1439545" extrusionOk="0">
                  <a:moveTo>
                    <a:pt x="107823" y="649998"/>
                  </a:moveTo>
                  <a:lnTo>
                    <a:pt x="106819" y="642289"/>
                  </a:lnTo>
                  <a:lnTo>
                    <a:pt x="102971" y="635520"/>
                  </a:lnTo>
                  <a:lnTo>
                    <a:pt x="96570" y="630555"/>
                  </a:lnTo>
                  <a:lnTo>
                    <a:pt x="89115" y="627214"/>
                  </a:lnTo>
                  <a:lnTo>
                    <a:pt x="80251" y="628904"/>
                  </a:lnTo>
                  <a:lnTo>
                    <a:pt x="74485" y="634847"/>
                  </a:lnTo>
                  <a:lnTo>
                    <a:pt x="70294" y="641464"/>
                  </a:lnTo>
                  <a:lnTo>
                    <a:pt x="68948" y="648881"/>
                  </a:lnTo>
                  <a:lnTo>
                    <a:pt x="70485" y="656209"/>
                  </a:lnTo>
                  <a:lnTo>
                    <a:pt x="74930" y="662559"/>
                  </a:lnTo>
                  <a:lnTo>
                    <a:pt x="80479" y="668286"/>
                  </a:lnTo>
                  <a:lnTo>
                    <a:pt x="89115" y="670191"/>
                  </a:lnTo>
                  <a:lnTo>
                    <a:pt x="96570" y="666851"/>
                  </a:lnTo>
                  <a:lnTo>
                    <a:pt x="100418" y="664946"/>
                  </a:lnTo>
                  <a:lnTo>
                    <a:pt x="103784" y="661606"/>
                  </a:lnTo>
                  <a:lnTo>
                    <a:pt x="105702" y="657783"/>
                  </a:lnTo>
                  <a:lnTo>
                    <a:pt x="107823" y="649998"/>
                  </a:lnTo>
                  <a:close/>
                </a:path>
                <a:path w="1059180" h="1439545" extrusionOk="0">
                  <a:moveTo>
                    <a:pt x="163766" y="145326"/>
                  </a:moveTo>
                  <a:lnTo>
                    <a:pt x="162420" y="131927"/>
                  </a:lnTo>
                  <a:lnTo>
                    <a:pt x="150393" y="124409"/>
                  </a:lnTo>
                  <a:lnTo>
                    <a:pt x="144627" y="124409"/>
                  </a:lnTo>
                  <a:lnTo>
                    <a:pt x="139344" y="127495"/>
                  </a:lnTo>
                  <a:lnTo>
                    <a:pt x="136436" y="132295"/>
                  </a:lnTo>
                  <a:lnTo>
                    <a:pt x="134340" y="138303"/>
                  </a:lnTo>
                  <a:lnTo>
                    <a:pt x="134747" y="144437"/>
                  </a:lnTo>
                  <a:lnTo>
                    <a:pt x="137439" y="149974"/>
                  </a:lnTo>
                  <a:lnTo>
                    <a:pt x="142227" y="154254"/>
                  </a:lnTo>
                  <a:lnTo>
                    <a:pt x="156400" y="155727"/>
                  </a:lnTo>
                  <a:lnTo>
                    <a:pt x="163766" y="145326"/>
                  </a:lnTo>
                  <a:close/>
                </a:path>
                <a:path w="1059180" h="1439545" extrusionOk="0">
                  <a:moveTo>
                    <a:pt x="167589" y="460336"/>
                  </a:moveTo>
                  <a:lnTo>
                    <a:pt x="166230" y="451015"/>
                  </a:lnTo>
                  <a:lnTo>
                    <a:pt x="153225" y="442074"/>
                  </a:lnTo>
                  <a:lnTo>
                    <a:pt x="140373" y="447167"/>
                  </a:lnTo>
                  <a:lnTo>
                    <a:pt x="135051" y="459371"/>
                  </a:lnTo>
                  <a:lnTo>
                    <a:pt x="144627" y="471779"/>
                  </a:lnTo>
                  <a:lnTo>
                    <a:pt x="154343" y="473075"/>
                  </a:lnTo>
                  <a:lnTo>
                    <a:pt x="162814" y="468477"/>
                  </a:lnTo>
                  <a:lnTo>
                    <a:pt x="167589" y="460336"/>
                  </a:lnTo>
                  <a:close/>
                </a:path>
                <a:path w="1059180" h="1439545" extrusionOk="0">
                  <a:moveTo>
                    <a:pt x="169748" y="776973"/>
                  </a:moveTo>
                  <a:lnTo>
                    <a:pt x="168630" y="767842"/>
                  </a:lnTo>
                  <a:lnTo>
                    <a:pt x="154343" y="758139"/>
                  </a:lnTo>
                  <a:lnTo>
                    <a:pt x="140055" y="763651"/>
                  </a:lnTo>
                  <a:lnTo>
                    <a:pt x="134048" y="777240"/>
                  </a:lnTo>
                  <a:lnTo>
                    <a:pt x="144627" y="791705"/>
                  </a:lnTo>
                  <a:lnTo>
                    <a:pt x="156743" y="793991"/>
                  </a:lnTo>
                  <a:lnTo>
                    <a:pt x="165455" y="787387"/>
                  </a:lnTo>
                  <a:lnTo>
                    <a:pt x="169748" y="776973"/>
                  </a:lnTo>
                  <a:close/>
                </a:path>
                <a:path w="1059180" h="1439545" extrusionOk="0">
                  <a:moveTo>
                    <a:pt x="228358" y="267779"/>
                  </a:moveTo>
                  <a:lnTo>
                    <a:pt x="223926" y="259092"/>
                  </a:lnTo>
                  <a:lnTo>
                    <a:pt x="214668" y="255092"/>
                  </a:lnTo>
                  <a:lnTo>
                    <a:pt x="204673" y="258838"/>
                  </a:lnTo>
                  <a:lnTo>
                    <a:pt x="202984" y="260261"/>
                  </a:lnTo>
                  <a:lnTo>
                    <a:pt x="201536" y="261924"/>
                  </a:lnTo>
                  <a:lnTo>
                    <a:pt x="198437" y="270027"/>
                  </a:lnTo>
                  <a:lnTo>
                    <a:pt x="201536" y="276974"/>
                  </a:lnTo>
                  <a:lnTo>
                    <a:pt x="207784" y="279361"/>
                  </a:lnTo>
                  <a:lnTo>
                    <a:pt x="207784" y="278142"/>
                  </a:lnTo>
                  <a:lnTo>
                    <a:pt x="212585" y="282702"/>
                  </a:lnTo>
                  <a:lnTo>
                    <a:pt x="219786" y="282702"/>
                  </a:lnTo>
                  <a:lnTo>
                    <a:pt x="223888" y="278142"/>
                  </a:lnTo>
                  <a:lnTo>
                    <a:pt x="228358" y="267779"/>
                  </a:lnTo>
                  <a:close/>
                </a:path>
                <a:path w="1059180" h="1439545" extrusionOk="0">
                  <a:moveTo>
                    <a:pt x="230085" y="585152"/>
                  </a:moveTo>
                  <a:lnTo>
                    <a:pt x="225082" y="575640"/>
                  </a:lnTo>
                  <a:lnTo>
                    <a:pt x="214845" y="571500"/>
                  </a:lnTo>
                  <a:lnTo>
                    <a:pt x="203949" y="576364"/>
                  </a:lnTo>
                  <a:lnTo>
                    <a:pt x="203466" y="576846"/>
                  </a:lnTo>
                  <a:lnTo>
                    <a:pt x="202501" y="578281"/>
                  </a:lnTo>
                  <a:lnTo>
                    <a:pt x="198666" y="585177"/>
                  </a:lnTo>
                  <a:lnTo>
                    <a:pt x="200837" y="593775"/>
                  </a:lnTo>
                  <a:lnTo>
                    <a:pt x="207784" y="597839"/>
                  </a:lnTo>
                  <a:lnTo>
                    <a:pt x="208038" y="598093"/>
                  </a:lnTo>
                  <a:lnTo>
                    <a:pt x="213321" y="602399"/>
                  </a:lnTo>
                  <a:lnTo>
                    <a:pt x="221005" y="601662"/>
                  </a:lnTo>
                  <a:lnTo>
                    <a:pt x="225323" y="596417"/>
                  </a:lnTo>
                  <a:lnTo>
                    <a:pt x="230085" y="585152"/>
                  </a:lnTo>
                  <a:close/>
                </a:path>
                <a:path w="1059180" h="1439545" extrusionOk="0">
                  <a:moveTo>
                    <a:pt x="235369" y="901395"/>
                  </a:moveTo>
                  <a:lnTo>
                    <a:pt x="227723" y="888657"/>
                  </a:lnTo>
                  <a:lnTo>
                    <a:pt x="213423" y="885532"/>
                  </a:lnTo>
                  <a:lnTo>
                    <a:pt x="201549" y="893356"/>
                  </a:lnTo>
                  <a:lnTo>
                    <a:pt x="197599" y="906640"/>
                  </a:lnTo>
                  <a:lnTo>
                    <a:pt x="207086" y="919924"/>
                  </a:lnTo>
                  <a:lnTo>
                    <a:pt x="222389" y="923023"/>
                  </a:lnTo>
                  <a:lnTo>
                    <a:pt x="232714" y="914857"/>
                  </a:lnTo>
                  <a:lnTo>
                    <a:pt x="235369" y="901395"/>
                  </a:lnTo>
                  <a:close/>
                </a:path>
                <a:path w="1059180" h="1439545" extrusionOk="0">
                  <a:moveTo>
                    <a:pt x="290741" y="394309"/>
                  </a:moveTo>
                  <a:lnTo>
                    <a:pt x="286219" y="387210"/>
                  </a:lnTo>
                  <a:lnTo>
                    <a:pt x="277926" y="384657"/>
                  </a:lnTo>
                  <a:lnTo>
                    <a:pt x="269532" y="389407"/>
                  </a:lnTo>
                  <a:lnTo>
                    <a:pt x="266179" y="393966"/>
                  </a:lnTo>
                  <a:lnTo>
                    <a:pt x="264960" y="400392"/>
                  </a:lnTo>
                  <a:lnTo>
                    <a:pt x="274332" y="405409"/>
                  </a:lnTo>
                  <a:lnTo>
                    <a:pt x="274815" y="405892"/>
                  </a:lnTo>
                  <a:lnTo>
                    <a:pt x="275297" y="406146"/>
                  </a:lnTo>
                  <a:lnTo>
                    <a:pt x="279361" y="408762"/>
                  </a:lnTo>
                  <a:lnTo>
                    <a:pt x="285127" y="407581"/>
                  </a:lnTo>
                  <a:lnTo>
                    <a:pt x="287782" y="403250"/>
                  </a:lnTo>
                  <a:lnTo>
                    <a:pt x="290741" y="394309"/>
                  </a:lnTo>
                  <a:close/>
                </a:path>
                <a:path w="1059180" h="1439545" extrusionOk="0">
                  <a:moveTo>
                    <a:pt x="294500" y="715060"/>
                  </a:moveTo>
                  <a:lnTo>
                    <a:pt x="292836" y="708380"/>
                  </a:lnTo>
                  <a:lnTo>
                    <a:pt x="287528" y="704811"/>
                  </a:lnTo>
                  <a:lnTo>
                    <a:pt x="281762" y="700747"/>
                  </a:lnTo>
                  <a:lnTo>
                    <a:pt x="273596" y="702170"/>
                  </a:lnTo>
                  <a:lnTo>
                    <a:pt x="266179" y="712673"/>
                  </a:lnTo>
                  <a:lnTo>
                    <a:pt x="265214" y="719861"/>
                  </a:lnTo>
                  <a:lnTo>
                    <a:pt x="275780" y="725335"/>
                  </a:lnTo>
                  <a:lnTo>
                    <a:pt x="281762" y="728205"/>
                  </a:lnTo>
                  <a:lnTo>
                    <a:pt x="286346" y="728675"/>
                  </a:lnTo>
                  <a:lnTo>
                    <a:pt x="291846" y="720813"/>
                  </a:lnTo>
                  <a:lnTo>
                    <a:pt x="294500" y="715060"/>
                  </a:lnTo>
                  <a:close/>
                </a:path>
                <a:path w="1059180" h="1439545" extrusionOk="0">
                  <a:moveTo>
                    <a:pt x="304546" y="1031417"/>
                  </a:moveTo>
                  <a:lnTo>
                    <a:pt x="296684" y="1015415"/>
                  </a:lnTo>
                  <a:lnTo>
                    <a:pt x="279654" y="1009624"/>
                  </a:lnTo>
                  <a:lnTo>
                    <a:pt x="264998" y="1017651"/>
                  </a:lnTo>
                  <a:lnTo>
                    <a:pt x="259207" y="1032979"/>
                  </a:lnTo>
                  <a:lnTo>
                    <a:pt x="268795" y="1049070"/>
                  </a:lnTo>
                  <a:lnTo>
                    <a:pt x="285788" y="1053757"/>
                  </a:lnTo>
                  <a:lnTo>
                    <a:pt x="299300" y="1046035"/>
                  </a:lnTo>
                  <a:lnTo>
                    <a:pt x="304546" y="1031417"/>
                  </a:lnTo>
                  <a:close/>
                </a:path>
                <a:path w="1059180" h="1439545" extrusionOk="0">
                  <a:moveTo>
                    <a:pt x="353758" y="522693"/>
                  </a:moveTo>
                  <a:lnTo>
                    <a:pt x="349872" y="516420"/>
                  </a:lnTo>
                  <a:lnTo>
                    <a:pt x="342569" y="514096"/>
                  </a:lnTo>
                  <a:lnTo>
                    <a:pt x="335089" y="517855"/>
                  </a:lnTo>
                  <a:lnTo>
                    <a:pt x="331254" y="522401"/>
                  </a:lnTo>
                  <a:lnTo>
                    <a:pt x="330073" y="528358"/>
                  </a:lnTo>
                  <a:lnTo>
                    <a:pt x="339191" y="532904"/>
                  </a:lnTo>
                  <a:lnTo>
                    <a:pt x="344703" y="535546"/>
                  </a:lnTo>
                  <a:lnTo>
                    <a:pt x="347573" y="534809"/>
                  </a:lnTo>
                  <a:lnTo>
                    <a:pt x="350977" y="530745"/>
                  </a:lnTo>
                  <a:lnTo>
                    <a:pt x="353758" y="522693"/>
                  </a:lnTo>
                  <a:close/>
                </a:path>
                <a:path w="1059180" h="1439545" extrusionOk="0">
                  <a:moveTo>
                    <a:pt x="359359" y="843064"/>
                  </a:moveTo>
                  <a:lnTo>
                    <a:pt x="357187" y="835164"/>
                  </a:lnTo>
                  <a:lnTo>
                    <a:pt x="345173" y="828014"/>
                  </a:lnTo>
                  <a:lnTo>
                    <a:pt x="337273" y="830148"/>
                  </a:lnTo>
                  <a:lnTo>
                    <a:pt x="333654" y="836117"/>
                  </a:lnTo>
                  <a:lnTo>
                    <a:pt x="330288" y="840892"/>
                  </a:lnTo>
                  <a:lnTo>
                    <a:pt x="329336" y="848309"/>
                  </a:lnTo>
                  <a:lnTo>
                    <a:pt x="339902" y="853554"/>
                  </a:lnTo>
                  <a:lnTo>
                    <a:pt x="345909" y="856640"/>
                  </a:lnTo>
                  <a:lnTo>
                    <a:pt x="350240" y="857123"/>
                  </a:lnTo>
                  <a:lnTo>
                    <a:pt x="355777" y="849007"/>
                  </a:lnTo>
                  <a:lnTo>
                    <a:pt x="359359" y="843064"/>
                  </a:lnTo>
                  <a:close/>
                </a:path>
                <a:path w="1059180" h="1439545" extrusionOk="0">
                  <a:moveTo>
                    <a:pt x="410286" y="340474"/>
                  </a:moveTo>
                  <a:lnTo>
                    <a:pt x="399249" y="329247"/>
                  </a:lnTo>
                  <a:lnTo>
                    <a:pt x="397827" y="334556"/>
                  </a:lnTo>
                  <a:lnTo>
                    <a:pt x="400354" y="339331"/>
                  </a:lnTo>
                  <a:lnTo>
                    <a:pt x="405079" y="341871"/>
                  </a:lnTo>
                  <a:lnTo>
                    <a:pt x="410286" y="340474"/>
                  </a:lnTo>
                  <a:close/>
                </a:path>
                <a:path w="1059180" h="1439545" extrusionOk="0">
                  <a:moveTo>
                    <a:pt x="417499" y="651802"/>
                  </a:moveTo>
                  <a:lnTo>
                    <a:pt x="412661" y="644359"/>
                  </a:lnTo>
                  <a:lnTo>
                    <a:pt x="403834" y="645236"/>
                  </a:lnTo>
                  <a:lnTo>
                    <a:pt x="398475" y="651129"/>
                  </a:lnTo>
                  <a:lnTo>
                    <a:pt x="404050" y="658710"/>
                  </a:lnTo>
                  <a:lnTo>
                    <a:pt x="405231" y="659447"/>
                  </a:lnTo>
                  <a:lnTo>
                    <a:pt x="406679" y="659917"/>
                  </a:lnTo>
                  <a:lnTo>
                    <a:pt x="407885" y="659917"/>
                  </a:lnTo>
                  <a:lnTo>
                    <a:pt x="412915" y="660400"/>
                  </a:lnTo>
                  <a:lnTo>
                    <a:pt x="417233" y="656577"/>
                  </a:lnTo>
                  <a:lnTo>
                    <a:pt x="417499" y="651802"/>
                  </a:lnTo>
                  <a:close/>
                </a:path>
                <a:path w="1059180" h="1439545" extrusionOk="0">
                  <a:moveTo>
                    <a:pt x="426046" y="971994"/>
                  </a:moveTo>
                  <a:lnTo>
                    <a:pt x="420611" y="959383"/>
                  </a:lnTo>
                  <a:lnTo>
                    <a:pt x="407619" y="954011"/>
                  </a:lnTo>
                  <a:lnTo>
                    <a:pt x="394449" y="962660"/>
                  </a:lnTo>
                  <a:lnTo>
                    <a:pt x="392607" y="968540"/>
                  </a:lnTo>
                  <a:lnTo>
                    <a:pt x="393712" y="974394"/>
                  </a:lnTo>
                  <a:lnTo>
                    <a:pt x="397344" y="979741"/>
                  </a:lnTo>
                  <a:lnTo>
                    <a:pt x="403085" y="984135"/>
                  </a:lnTo>
                  <a:lnTo>
                    <a:pt x="403085" y="985088"/>
                  </a:lnTo>
                  <a:lnTo>
                    <a:pt x="407149" y="987475"/>
                  </a:lnTo>
                  <a:lnTo>
                    <a:pt x="412432" y="987475"/>
                  </a:lnTo>
                  <a:lnTo>
                    <a:pt x="416534" y="985088"/>
                  </a:lnTo>
                  <a:lnTo>
                    <a:pt x="426046" y="971994"/>
                  </a:lnTo>
                  <a:close/>
                </a:path>
                <a:path w="1059180" h="1439545" extrusionOk="0">
                  <a:moveTo>
                    <a:pt x="479945" y="461987"/>
                  </a:moveTo>
                  <a:lnTo>
                    <a:pt x="475107" y="454545"/>
                  </a:lnTo>
                  <a:lnTo>
                    <a:pt x="466293" y="455434"/>
                  </a:lnTo>
                  <a:lnTo>
                    <a:pt x="460933" y="461327"/>
                  </a:lnTo>
                  <a:lnTo>
                    <a:pt x="466509" y="468922"/>
                  </a:lnTo>
                  <a:lnTo>
                    <a:pt x="467690" y="469658"/>
                  </a:lnTo>
                  <a:lnTo>
                    <a:pt x="469125" y="470128"/>
                  </a:lnTo>
                  <a:lnTo>
                    <a:pt x="470344" y="470128"/>
                  </a:lnTo>
                  <a:lnTo>
                    <a:pt x="475373" y="470611"/>
                  </a:lnTo>
                  <a:lnTo>
                    <a:pt x="479729" y="466788"/>
                  </a:lnTo>
                  <a:lnTo>
                    <a:pt x="479945" y="461987"/>
                  </a:lnTo>
                  <a:close/>
                </a:path>
                <a:path w="1059180" h="1439545" extrusionOk="0">
                  <a:moveTo>
                    <a:pt x="480847" y="778167"/>
                  </a:moveTo>
                  <a:lnTo>
                    <a:pt x="476605" y="770432"/>
                  </a:lnTo>
                  <a:lnTo>
                    <a:pt x="467207" y="771880"/>
                  </a:lnTo>
                  <a:lnTo>
                    <a:pt x="465543" y="772833"/>
                  </a:lnTo>
                  <a:lnTo>
                    <a:pt x="464324" y="774522"/>
                  </a:lnTo>
                  <a:lnTo>
                    <a:pt x="463626" y="776439"/>
                  </a:lnTo>
                  <a:lnTo>
                    <a:pt x="462407" y="780503"/>
                  </a:lnTo>
                  <a:lnTo>
                    <a:pt x="464807" y="785025"/>
                  </a:lnTo>
                  <a:lnTo>
                    <a:pt x="468909" y="786231"/>
                  </a:lnTo>
                  <a:lnTo>
                    <a:pt x="478701" y="786345"/>
                  </a:lnTo>
                  <a:lnTo>
                    <a:pt x="480847" y="778167"/>
                  </a:lnTo>
                  <a:close/>
                </a:path>
                <a:path w="1059180" h="1439545" extrusionOk="0">
                  <a:moveTo>
                    <a:pt x="497687" y="1104950"/>
                  </a:moveTo>
                  <a:lnTo>
                    <a:pt x="495300" y="1087704"/>
                  </a:lnTo>
                  <a:lnTo>
                    <a:pt x="482409" y="1075372"/>
                  </a:lnTo>
                  <a:lnTo>
                    <a:pt x="464807" y="1075359"/>
                  </a:lnTo>
                  <a:lnTo>
                    <a:pt x="460743" y="1077264"/>
                  </a:lnTo>
                  <a:lnTo>
                    <a:pt x="457123" y="1080350"/>
                  </a:lnTo>
                  <a:lnTo>
                    <a:pt x="454723" y="1084173"/>
                  </a:lnTo>
                  <a:lnTo>
                    <a:pt x="451396" y="1093089"/>
                  </a:lnTo>
                  <a:lnTo>
                    <a:pt x="451726" y="1102258"/>
                  </a:lnTo>
                  <a:lnTo>
                    <a:pt x="455472" y="1110640"/>
                  </a:lnTo>
                  <a:lnTo>
                    <a:pt x="462407" y="1117130"/>
                  </a:lnTo>
                  <a:lnTo>
                    <a:pt x="468642" y="1121422"/>
                  </a:lnTo>
                  <a:lnTo>
                    <a:pt x="476592" y="1122603"/>
                  </a:lnTo>
                  <a:lnTo>
                    <a:pt x="483793" y="1119746"/>
                  </a:lnTo>
                  <a:lnTo>
                    <a:pt x="497687" y="1104950"/>
                  </a:lnTo>
                  <a:close/>
                </a:path>
                <a:path w="1059180" h="1439545" extrusionOk="0">
                  <a:moveTo>
                    <a:pt x="543140" y="588518"/>
                  </a:moveTo>
                  <a:lnTo>
                    <a:pt x="541667" y="584962"/>
                  </a:lnTo>
                  <a:lnTo>
                    <a:pt x="538784" y="582091"/>
                  </a:lnTo>
                  <a:lnTo>
                    <a:pt x="535203" y="580415"/>
                  </a:lnTo>
                  <a:lnTo>
                    <a:pt x="531583" y="581837"/>
                  </a:lnTo>
                  <a:lnTo>
                    <a:pt x="528701" y="584708"/>
                  </a:lnTo>
                  <a:lnTo>
                    <a:pt x="527265" y="588302"/>
                  </a:lnTo>
                  <a:lnTo>
                    <a:pt x="527265" y="592823"/>
                  </a:lnTo>
                  <a:lnTo>
                    <a:pt x="530885" y="596417"/>
                  </a:lnTo>
                  <a:lnTo>
                    <a:pt x="539521" y="596417"/>
                  </a:lnTo>
                  <a:lnTo>
                    <a:pt x="543140" y="592823"/>
                  </a:lnTo>
                  <a:lnTo>
                    <a:pt x="543140" y="588518"/>
                  </a:lnTo>
                  <a:close/>
                </a:path>
                <a:path w="1059180" h="1439545" extrusionOk="0">
                  <a:moveTo>
                    <a:pt x="548805" y="907326"/>
                  </a:moveTo>
                  <a:lnTo>
                    <a:pt x="544182" y="899033"/>
                  </a:lnTo>
                  <a:lnTo>
                    <a:pt x="534644" y="896099"/>
                  </a:lnTo>
                  <a:lnTo>
                    <a:pt x="525602" y="902500"/>
                  </a:lnTo>
                  <a:lnTo>
                    <a:pt x="525335" y="902716"/>
                  </a:lnTo>
                  <a:lnTo>
                    <a:pt x="525335" y="903198"/>
                  </a:lnTo>
                  <a:lnTo>
                    <a:pt x="525119" y="903668"/>
                  </a:lnTo>
                  <a:lnTo>
                    <a:pt x="523417" y="909434"/>
                  </a:lnTo>
                  <a:lnTo>
                    <a:pt x="526783" y="915860"/>
                  </a:lnTo>
                  <a:lnTo>
                    <a:pt x="532803" y="917549"/>
                  </a:lnTo>
                  <a:lnTo>
                    <a:pt x="532803" y="917067"/>
                  </a:lnTo>
                  <a:lnTo>
                    <a:pt x="535901" y="919200"/>
                  </a:lnTo>
                  <a:lnTo>
                    <a:pt x="540004" y="919200"/>
                  </a:lnTo>
                  <a:lnTo>
                    <a:pt x="543140" y="917067"/>
                  </a:lnTo>
                  <a:lnTo>
                    <a:pt x="548805" y="907326"/>
                  </a:lnTo>
                  <a:close/>
                </a:path>
                <a:path w="1059180" h="1439545" extrusionOk="0">
                  <a:moveTo>
                    <a:pt x="569836" y="1224597"/>
                  </a:moveTo>
                  <a:lnTo>
                    <a:pt x="568109" y="1216215"/>
                  </a:lnTo>
                  <a:lnTo>
                    <a:pt x="561543" y="1204772"/>
                  </a:lnTo>
                  <a:lnTo>
                    <a:pt x="551383" y="1197051"/>
                  </a:lnTo>
                  <a:lnTo>
                    <a:pt x="539013" y="1193723"/>
                  </a:lnTo>
                  <a:lnTo>
                    <a:pt x="525818" y="1195438"/>
                  </a:lnTo>
                  <a:lnTo>
                    <a:pt x="506488" y="1227302"/>
                  </a:lnTo>
                  <a:lnTo>
                    <a:pt x="509803" y="1239151"/>
                  </a:lnTo>
                  <a:lnTo>
                    <a:pt x="517652" y="1249172"/>
                  </a:lnTo>
                  <a:lnTo>
                    <a:pt x="517652" y="1248181"/>
                  </a:lnTo>
                  <a:lnTo>
                    <a:pt x="518388" y="1248918"/>
                  </a:lnTo>
                  <a:lnTo>
                    <a:pt x="518871" y="1249616"/>
                  </a:lnTo>
                  <a:lnTo>
                    <a:pt x="529932" y="1256245"/>
                  </a:lnTo>
                  <a:lnTo>
                    <a:pt x="541375" y="1257922"/>
                  </a:lnTo>
                  <a:lnTo>
                    <a:pt x="552538" y="1255204"/>
                  </a:lnTo>
                  <a:lnTo>
                    <a:pt x="562089" y="1248181"/>
                  </a:lnTo>
                  <a:lnTo>
                    <a:pt x="566712" y="1241018"/>
                  </a:lnTo>
                  <a:lnTo>
                    <a:pt x="569341" y="1233004"/>
                  </a:lnTo>
                  <a:lnTo>
                    <a:pt x="569836" y="1224597"/>
                  </a:lnTo>
                  <a:close/>
                </a:path>
                <a:path w="1059180" h="1439545" extrusionOk="0">
                  <a:moveTo>
                    <a:pt x="607999" y="716749"/>
                  </a:moveTo>
                  <a:lnTo>
                    <a:pt x="606526" y="713155"/>
                  </a:lnTo>
                  <a:lnTo>
                    <a:pt x="603643" y="710285"/>
                  </a:lnTo>
                  <a:lnTo>
                    <a:pt x="600062" y="708634"/>
                  </a:lnTo>
                  <a:lnTo>
                    <a:pt x="596442" y="710069"/>
                  </a:lnTo>
                  <a:lnTo>
                    <a:pt x="593559" y="712927"/>
                  </a:lnTo>
                  <a:lnTo>
                    <a:pt x="592112" y="716495"/>
                  </a:lnTo>
                  <a:lnTo>
                    <a:pt x="592112" y="721042"/>
                  </a:lnTo>
                  <a:lnTo>
                    <a:pt x="595731" y="724636"/>
                  </a:lnTo>
                  <a:lnTo>
                    <a:pt x="604380" y="724636"/>
                  </a:lnTo>
                  <a:lnTo>
                    <a:pt x="607999" y="721042"/>
                  </a:lnTo>
                  <a:lnTo>
                    <a:pt x="607999" y="716749"/>
                  </a:lnTo>
                  <a:close/>
                </a:path>
                <a:path w="1059180" h="1439545" extrusionOk="0">
                  <a:moveTo>
                    <a:pt x="618210" y="1036929"/>
                  </a:moveTo>
                  <a:lnTo>
                    <a:pt x="612775" y="1024318"/>
                  </a:lnTo>
                  <a:lnTo>
                    <a:pt x="599782" y="1018959"/>
                  </a:lnTo>
                  <a:lnTo>
                    <a:pt x="586613" y="1027595"/>
                  </a:lnTo>
                  <a:lnTo>
                    <a:pt x="586359" y="1028077"/>
                  </a:lnTo>
                  <a:lnTo>
                    <a:pt x="586359" y="1028331"/>
                  </a:lnTo>
                  <a:lnTo>
                    <a:pt x="586130" y="1028776"/>
                  </a:lnTo>
                  <a:lnTo>
                    <a:pt x="585089" y="1034948"/>
                  </a:lnTo>
                  <a:lnTo>
                    <a:pt x="586460" y="1040828"/>
                  </a:lnTo>
                  <a:lnTo>
                    <a:pt x="589940" y="1045743"/>
                  </a:lnTo>
                  <a:lnTo>
                    <a:pt x="595249" y="1049070"/>
                  </a:lnTo>
                  <a:lnTo>
                    <a:pt x="595249" y="1050036"/>
                  </a:lnTo>
                  <a:lnTo>
                    <a:pt x="599579" y="1052195"/>
                  </a:lnTo>
                  <a:lnTo>
                    <a:pt x="604380" y="1052195"/>
                  </a:lnTo>
                  <a:lnTo>
                    <a:pt x="608698" y="1050036"/>
                  </a:lnTo>
                  <a:lnTo>
                    <a:pt x="618210" y="1036929"/>
                  </a:lnTo>
                  <a:close/>
                </a:path>
                <a:path w="1059180" h="1439545" extrusionOk="0">
                  <a:moveTo>
                    <a:pt x="671639" y="844969"/>
                  </a:moveTo>
                  <a:lnTo>
                    <a:pt x="670191" y="841375"/>
                  </a:lnTo>
                  <a:lnTo>
                    <a:pt x="667308" y="838504"/>
                  </a:lnTo>
                  <a:lnTo>
                    <a:pt x="663702" y="837082"/>
                  </a:lnTo>
                  <a:lnTo>
                    <a:pt x="660107" y="838504"/>
                  </a:lnTo>
                  <a:lnTo>
                    <a:pt x="657225" y="841121"/>
                  </a:lnTo>
                  <a:lnTo>
                    <a:pt x="655789" y="844715"/>
                  </a:lnTo>
                  <a:lnTo>
                    <a:pt x="655789" y="849261"/>
                  </a:lnTo>
                  <a:lnTo>
                    <a:pt x="659371" y="852830"/>
                  </a:lnTo>
                  <a:lnTo>
                    <a:pt x="668020" y="852830"/>
                  </a:lnTo>
                  <a:lnTo>
                    <a:pt x="671639" y="849261"/>
                  </a:lnTo>
                  <a:lnTo>
                    <a:pt x="671639" y="844969"/>
                  </a:lnTo>
                  <a:close/>
                </a:path>
                <a:path w="1059180" h="1439545" extrusionOk="0">
                  <a:moveTo>
                    <a:pt x="687743" y="1164856"/>
                  </a:moveTo>
                  <a:lnTo>
                    <a:pt x="685330" y="1152448"/>
                  </a:lnTo>
                  <a:lnTo>
                    <a:pt x="668083" y="1141857"/>
                  </a:lnTo>
                  <a:lnTo>
                    <a:pt x="651649" y="1148435"/>
                  </a:lnTo>
                  <a:lnTo>
                    <a:pt x="644664" y="1164183"/>
                  </a:lnTo>
                  <a:lnTo>
                    <a:pt x="655789" y="1181112"/>
                  </a:lnTo>
                  <a:lnTo>
                    <a:pt x="670941" y="1184567"/>
                  </a:lnTo>
                  <a:lnTo>
                    <a:pt x="682269" y="1177353"/>
                  </a:lnTo>
                  <a:lnTo>
                    <a:pt x="687743" y="1164856"/>
                  </a:lnTo>
                  <a:close/>
                </a:path>
                <a:path w="1059180" h="1439545" extrusionOk="0">
                  <a:moveTo>
                    <a:pt x="736282" y="974001"/>
                  </a:moveTo>
                  <a:lnTo>
                    <a:pt x="734923" y="966609"/>
                  </a:lnTo>
                  <a:lnTo>
                    <a:pt x="729030" y="962888"/>
                  </a:lnTo>
                  <a:lnTo>
                    <a:pt x="718248" y="962660"/>
                  </a:lnTo>
                  <a:lnTo>
                    <a:pt x="718248" y="975550"/>
                  </a:lnTo>
                  <a:lnTo>
                    <a:pt x="724966" y="979360"/>
                  </a:lnTo>
                  <a:lnTo>
                    <a:pt x="732993" y="979957"/>
                  </a:lnTo>
                  <a:lnTo>
                    <a:pt x="736282" y="974001"/>
                  </a:lnTo>
                  <a:close/>
                </a:path>
                <a:path w="1059180" h="1439545" extrusionOk="0">
                  <a:moveTo>
                    <a:pt x="753884" y="1298105"/>
                  </a:moveTo>
                  <a:lnTo>
                    <a:pt x="751509" y="1280845"/>
                  </a:lnTo>
                  <a:lnTo>
                    <a:pt x="738682" y="1268514"/>
                  </a:lnTo>
                  <a:lnTo>
                    <a:pt x="721118" y="1268488"/>
                  </a:lnTo>
                  <a:lnTo>
                    <a:pt x="717029" y="1270393"/>
                  </a:lnTo>
                  <a:lnTo>
                    <a:pt x="713447" y="1273517"/>
                  </a:lnTo>
                  <a:lnTo>
                    <a:pt x="711047" y="1277327"/>
                  </a:lnTo>
                  <a:lnTo>
                    <a:pt x="707580" y="1286205"/>
                  </a:lnTo>
                  <a:lnTo>
                    <a:pt x="707821" y="1295323"/>
                  </a:lnTo>
                  <a:lnTo>
                    <a:pt x="711542" y="1303680"/>
                  </a:lnTo>
                  <a:lnTo>
                    <a:pt x="718464" y="1310259"/>
                  </a:lnTo>
                  <a:lnTo>
                    <a:pt x="724966" y="1314589"/>
                  </a:lnTo>
                  <a:lnTo>
                    <a:pt x="732878" y="1315516"/>
                  </a:lnTo>
                  <a:lnTo>
                    <a:pt x="740105" y="1312900"/>
                  </a:lnTo>
                  <a:lnTo>
                    <a:pt x="753884" y="1298105"/>
                  </a:lnTo>
                  <a:close/>
                </a:path>
                <a:path w="1059180" h="1439545" extrusionOk="0">
                  <a:moveTo>
                    <a:pt x="797763" y="783818"/>
                  </a:moveTo>
                  <a:lnTo>
                    <a:pt x="797026" y="782421"/>
                  </a:lnTo>
                  <a:lnTo>
                    <a:pt x="795578" y="779297"/>
                  </a:lnTo>
                  <a:lnTo>
                    <a:pt x="792226" y="777862"/>
                  </a:lnTo>
                  <a:lnTo>
                    <a:pt x="789089" y="779297"/>
                  </a:lnTo>
                  <a:lnTo>
                    <a:pt x="786942" y="781431"/>
                  </a:lnTo>
                  <a:lnTo>
                    <a:pt x="786942" y="785025"/>
                  </a:lnTo>
                  <a:lnTo>
                    <a:pt x="789089" y="787184"/>
                  </a:lnTo>
                  <a:lnTo>
                    <a:pt x="791260" y="789317"/>
                  </a:lnTo>
                  <a:lnTo>
                    <a:pt x="794842" y="789317"/>
                  </a:lnTo>
                  <a:lnTo>
                    <a:pt x="797026" y="787184"/>
                  </a:lnTo>
                  <a:lnTo>
                    <a:pt x="797763" y="785761"/>
                  </a:lnTo>
                  <a:lnTo>
                    <a:pt x="797763" y="783818"/>
                  </a:lnTo>
                  <a:close/>
                </a:path>
                <a:path w="1059180" h="1439545" extrusionOk="0">
                  <a:moveTo>
                    <a:pt x="804862" y="1100480"/>
                  </a:moveTo>
                  <a:lnTo>
                    <a:pt x="800265" y="1092187"/>
                  </a:lnTo>
                  <a:lnTo>
                    <a:pt x="790803" y="1089266"/>
                  </a:lnTo>
                  <a:lnTo>
                    <a:pt x="781888" y="1095654"/>
                  </a:lnTo>
                  <a:lnTo>
                    <a:pt x="781405" y="1096606"/>
                  </a:lnTo>
                  <a:lnTo>
                    <a:pt x="781405" y="1097089"/>
                  </a:lnTo>
                  <a:lnTo>
                    <a:pt x="779741" y="1102817"/>
                  </a:lnTo>
                  <a:lnTo>
                    <a:pt x="783094" y="1109014"/>
                  </a:lnTo>
                  <a:lnTo>
                    <a:pt x="788860" y="1110678"/>
                  </a:lnTo>
                  <a:lnTo>
                    <a:pt x="788860" y="1110195"/>
                  </a:lnTo>
                  <a:lnTo>
                    <a:pt x="791997" y="1112354"/>
                  </a:lnTo>
                  <a:lnTo>
                    <a:pt x="796061" y="1112354"/>
                  </a:lnTo>
                  <a:lnTo>
                    <a:pt x="799198" y="1110195"/>
                  </a:lnTo>
                  <a:lnTo>
                    <a:pt x="804862" y="1100480"/>
                  </a:lnTo>
                  <a:close/>
                </a:path>
                <a:path w="1059180" h="1439545" extrusionOk="0">
                  <a:moveTo>
                    <a:pt x="816978" y="1419847"/>
                  </a:moveTo>
                  <a:lnTo>
                    <a:pt x="814565" y="1407464"/>
                  </a:lnTo>
                  <a:lnTo>
                    <a:pt x="797217" y="1396860"/>
                  </a:lnTo>
                  <a:lnTo>
                    <a:pt x="780783" y="1403413"/>
                  </a:lnTo>
                  <a:lnTo>
                    <a:pt x="773849" y="1419161"/>
                  </a:lnTo>
                  <a:lnTo>
                    <a:pt x="785025" y="1436103"/>
                  </a:lnTo>
                  <a:lnTo>
                    <a:pt x="800176" y="1439545"/>
                  </a:lnTo>
                  <a:lnTo>
                    <a:pt x="811504" y="1432344"/>
                  </a:lnTo>
                  <a:lnTo>
                    <a:pt x="816978" y="1419847"/>
                  </a:lnTo>
                  <a:close/>
                </a:path>
                <a:path w="1059180" h="1439545" extrusionOk="0">
                  <a:moveTo>
                    <a:pt x="862355" y="910386"/>
                  </a:moveTo>
                  <a:lnTo>
                    <a:pt x="861644" y="908951"/>
                  </a:lnTo>
                  <a:lnTo>
                    <a:pt x="860196" y="905840"/>
                  </a:lnTo>
                  <a:lnTo>
                    <a:pt x="856843" y="904405"/>
                  </a:lnTo>
                  <a:lnTo>
                    <a:pt x="853719" y="905840"/>
                  </a:lnTo>
                  <a:lnTo>
                    <a:pt x="851547" y="907999"/>
                  </a:lnTo>
                  <a:lnTo>
                    <a:pt x="851547" y="911567"/>
                  </a:lnTo>
                  <a:lnTo>
                    <a:pt x="853719" y="913726"/>
                  </a:lnTo>
                  <a:lnTo>
                    <a:pt x="855878" y="915860"/>
                  </a:lnTo>
                  <a:lnTo>
                    <a:pt x="859485" y="915860"/>
                  </a:lnTo>
                  <a:lnTo>
                    <a:pt x="861644" y="913726"/>
                  </a:lnTo>
                  <a:lnTo>
                    <a:pt x="862355" y="912291"/>
                  </a:lnTo>
                  <a:lnTo>
                    <a:pt x="862355" y="910386"/>
                  </a:lnTo>
                  <a:close/>
                </a:path>
                <a:path w="1059180" h="1439545" extrusionOk="0">
                  <a:moveTo>
                    <a:pt x="871867" y="1227328"/>
                  </a:moveTo>
                  <a:lnTo>
                    <a:pt x="867435" y="1218628"/>
                  </a:lnTo>
                  <a:lnTo>
                    <a:pt x="858189" y="1214628"/>
                  </a:lnTo>
                  <a:lnTo>
                    <a:pt x="848194" y="1218336"/>
                  </a:lnTo>
                  <a:lnTo>
                    <a:pt x="846264" y="1219771"/>
                  </a:lnTo>
                  <a:lnTo>
                    <a:pt x="844829" y="1221714"/>
                  </a:lnTo>
                  <a:lnTo>
                    <a:pt x="841946" y="1230045"/>
                  </a:lnTo>
                  <a:lnTo>
                    <a:pt x="845070" y="1236992"/>
                  </a:lnTo>
                  <a:lnTo>
                    <a:pt x="851319" y="1239113"/>
                  </a:lnTo>
                  <a:lnTo>
                    <a:pt x="851547" y="1239113"/>
                  </a:lnTo>
                  <a:lnTo>
                    <a:pt x="851547" y="1239367"/>
                  </a:lnTo>
                  <a:lnTo>
                    <a:pt x="856361" y="1243190"/>
                  </a:lnTo>
                  <a:lnTo>
                    <a:pt x="863561" y="1242453"/>
                  </a:lnTo>
                  <a:lnTo>
                    <a:pt x="867410" y="1237691"/>
                  </a:lnTo>
                  <a:lnTo>
                    <a:pt x="871867" y="1227328"/>
                  </a:lnTo>
                  <a:close/>
                </a:path>
                <a:path w="1059180" h="1439545" extrusionOk="0">
                  <a:moveTo>
                    <a:pt x="936104" y="1356588"/>
                  </a:moveTo>
                  <a:lnTo>
                    <a:pt x="934427" y="1350378"/>
                  </a:lnTo>
                  <a:lnTo>
                    <a:pt x="924102" y="1342275"/>
                  </a:lnTo>
                  <a:lnTo>
                    <a:pt x="915924" y="1343228"/>
                  </a:lnTo>
                  <a:lnTo>
                    <a:pt x="911606" y="1348955"/>
                  </a:lnTo>
                  <a:lnTo>
                    <a:pt x="908240" y="1353718"/>
                  </a:lnTo>
                  <a:lnTo>
                    <a:pt x="907275" y="1361135"/>
                  </a:lnTo>
                  <a:lnTo>
                    <a:pt x="917854" y="1366608"/>
                  </a:lnTo>
                  <a:lnTo>
                    <a:pt x="923861" y="1369479"/>
                  </a:lnTo>
                  <a:lnTo>
                    <a:pt x="928179" y="1369949"/>
                  </a:lnTo>
                  <a:lnTo>
                    <a:pt x="933704" y="1362087"/>
                  </a:lnTo>
                  <a:lnTo>
                    <a:pt x="936104" y="1356588"/>
                  </a:lnTo>
                  <a:close/>
                </a:path>
                <a:path w="1059180" h="1439545" extrusionOk="0">
                  <a:moveTo>
                    <a:pt x="993762" y="1167853"/>
                  </a:moveTo>
                  <a:lnTo>
                    <a:pt x="985735" y="1158468"/>
                  </a:lnTo>
                  <a:lnTo>
                    <a:pt x="982230" y="1159865"/>
                  </a:lnTo>
                  <a:lnTo>
                    <a:pt x="979347" y="1162507"/>
                  </a:lnTo>
                  <a:lnTo>
                    <a:pt x="977900" y="1166063"/>
                  </a:lnTo>
                  <a:lnTo>
                    <a:pt x="977900" y="1170622"/>
                  </a:lnTo>
                  <a:lnTo>
                    <a:pt x="981506" y="1174178"/>
                  </a:lnTo>
                  <a:lnTo>
                    <a:pt x="990155" y="1174178"/>
                  </a:lnTo>
                  <a:lnTo>
                    <a:pt x="993762" y="1170622"/>
                  </a:lnTo>
                  <a:lnTo>
                    <a:pt x="993762" y="1167853"/>
                  </a:lnTo>
                  <a:close/>
                </a:path>
                <a:path w="1059180" h="1439545" extrusionOk="0">
                  <a:moveTo>
                    <a:pt x="1058621" y="1293812"/>
                  </a:moveTo>
                  <a:lnTo>
                    <a:pt x="1057173" y="1290218"/>
                  </a:lnTo>
                  <a:lnTo>
                    <a:pt x="1054290" y="1287348"/>
                  </a:lnTo>
                  <a:lnTo>
                    <a:pt x="1050683" y="1285925"/>
                  </a:lnTo>
                  <a:lnTo>
                    <a:pt x="1047089" y="1287348"/>
                  </a:lnTo>
                  <a:lnTo>
                    <a:pt x="1044206" y="1289989"/>
                  </a:lnTo>
                  <a:lnTo>
                    <a:pt x="1042758" y="1293558"/>
                  </a:lnTo>
                  <a:lnTo>
                    <a:pt x="1042758" y="1298105"/>
                  </a:lnTo>
                  <a:lnTo>
                    <a:pt x="1046365" y="1301673"/>
                  </a:lnTo>
                  <a:lnTo>
                    <a:pt x="1055014" y="1301673"/>
                  </a:lnTo>
                  <a:lnTo>
                    <a:pt x="1058621" y="1298105"/>
                  </a:lnTo>
                  <a:lnTo>
                    <a:pt x="1058621" y="1293812"/>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3"/>
            <p:cNvSpPr/>
            <p:nvPr/>
          </p:nvSpPr>
          <p:spPr>
            <a:xfrm>
              <a:off x="6548883" y="5504622"/>
              <a:ext cx="3475354" cy="393700"/>
            </a:xfrm>
            <a:custGeom>
              <a:avLst/>
              <a:gdLst/>
              <a:ahLst/>
              <a:cxnLst/>
              <a:rect l="l" t="t" r="r" b="b"/>
              <a:pathLst>
                <a:path w="3475354" h="393700" extrusionOk="0">
                  <a:moveTo>
                    <a:pt x="2043037" y="0"/>
                  </a:moveTo>
                  <a:lnTo>
                    <a:pt x="1887058" y="659"/>
                  </a:lnTo>
                  <a:lnTo>
                    <a:pt x="1734274" y="2608"/>
                  </a:lnTo>
                  <a:lnTo>
                    <a:pt x="1585109" y="5796"/>
                  </a:lnTo>
                  <a:lnTo>
                    <a:pt x="1439985" y="10178"/>
                  </a:lnTo>
                  <a:lnTo>
                    <a:pt x="1299327" y="15705"/>
                  </a:lnTo>
                  <a:lnTo>
                    <a:pt x="1163556" y="22330"/>
                  </a:lnTo>
                  <a:lnTo>
                    <a:pt x="1033098" y="30006"/>
                  </a:lnTo>
                  <a:lnTo>
                    <a:pt x="908374" y="38684"/>
                  </a:lnTo>
                  <a:lnTo>
                    <a:pt x="789809" y="48318"/>
                  </a:lnTo>
                  <a:lnTo>
                    <a:pt x="677825" y="58859"/>
                  </a:lnTo>
                  <a:lnTo>
                    <a:pt x="572847" y="70260"/>
                  </a:lnTo>
                  <a:lnTo>
                    <a:pt x="475296" y="82474"/>
                  </a:lnTo>
                  <a:lnTo>
                    <a:pt x="429439" y="88871"/>
                  </a:lnTo>
                  <a:lnTo>
                    <a:pt x="385598" y="95453"/>
                  </a:lnTo>
                  <a:lnTo>
                    <a:pt x="343826" y="102215"/>
                  </a:lnTo>
                  <a:lnTo>
                    <a:pt x="304175" y="109150"/>
                  </a:lnTo>
                  <a:lnTo>
                    <a:pt x="266699" y="116252"/>
                  </a:lnTo>
                  <a:lnTo>
                    <a:pt x="198482" y="130936"/>
                  </a:lnTo>
                  <a:lnTo>
                    <a:pt x="139598" y="146218"/>
                  </a:lnTo>
                  <a:lnTo>
                    <a:pt x="90472" y="162051"/>
                  </a:lnTo>
                  <a:lnTo>
                    <a:pt x="51525" y="178388"/>
                  </a:lnTo>
                  <a:lnTo>
                    <a:pt x="13119" y="203733"/>
                  </a:lnTo>
                  <a:lnTo>
                    <a:pt x="0" y="229943"/>
                  </a:lnTo>
                  <a:lnTo>
                    <a:pt x="1475" y="238765"/>
                  </a:lnTo>
                  <a:lnTo>
                    <a:pt x="36002" y="273152"/>
                  </a:lnTo>
                  <a:lnTo>
                    <a:pt x="90472" y="297830"/>
                  </a:lnTo>
                  <a:lnTo>
                    <a:pt x="139599" y="313662"/>
                  </a:lnTo>
                  <a:lnTo>
                    <a:pt x="198482" y="328944"/>
                  </a:lnTo>
                  <a:lnTo>
                    <a:pt x="266699" y="343627"/>
                  </a:lnTo>
                  <a:lnTo>
                    <a:pt x="304175" y="350730"/>
                  </a:lnTo>
                  <a:lnTo>
                    <a:pt x="343826" y="357665"/>
                  </a:lnTo>
                  <a:lnTo>
                    <a:pt x="385599" y="364426"/>
                  </a:lnTo>
                  <a:lnTo>
                    <a:pt x="429440" y="371008"/>
                  </a:lnTo>
                  <a:lnTo>
                    <a:pt x="475297" y="377405"/>
                  </a:lnTo>
                  <a:lnTo>
                    <a:pt x="572847" y="389620"/>
                  </a:lnTo>
                  <a:lnTo>
                    <a:pt x="606351" y="393390"/>
                  </a:lnTo>
                  <a:lnTo>
                    <a:pt x="3474827" y="65941"/>
                  </a:lnTo>
                  <a:lnTo>
                    <a:pt x="3408234" y="58859"/>
                  </a:lnTo>
                  <a:lnTo>
                    <a:pt x="3296255" y="48318"/>
                  </a:lnTo>
                  <a:lnTo>
                    <a:pt x="3177693" y="38684"/>
                  </a:lnTo>
                  <a:lnTo>
                    <a:pt x="3052973" y="30006"/>
                  </a:lnTo>
                  <a:lnTo>
                    <a:pt x="2922517" y="22330"/>
                  </a:lnTo>
                  <a:lnTo>
                    <a:pt x="2786749" y="15705"/>
                  </a:lnTo>
                  <a:lnTo>
                    <a:pt x="2646092" y="10178"/>
                  </a:lnTo>
                  <a:lnTo>
                    <a:pt x="2500969" y="5796"/>
                  </a:lnTo>
                  <a:lnTo>
                    <a:pt x="2351803" y="2608"/>
                  </a:lnTo>
                  <a:lnTo>
                    <a:pt x="2199018" y="659"/>
                  </a:lnTo>
                  <a:lnTo>
                    <a:pt x="2043037" y="0"/>
                  </a:lnTo>
                  <a:close/>
                </a:path>
              </a:pathLst>
            </a:custGeom>
            <a:solidFill>
              <a:srgbClr val="582C82">
                <a:alpha val="4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9" name="Google Shape;89;p3"/>
          <p:cNvSpPr txBox="1"/>
          <p:nvPr/>
        </p:nvSpPr>
        <p:spPr>
          <a:xfrm>
            <a:off x="627600" y="1408922"/>
            <a:ext cx="7585500" cy="7672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500" b="1" dirty="0" err="1">
                <a:solidFill>
                  <a:srgbClr val="FAAF3A"/>
                </a:solidFill>
                <a:latin typeface="Times New Roman"/>
                <a:ea typeface="Times New Roman"/>
                <a:cs typeface="Times New Roman"/>
                <a:sym typeface="Times New Roman"/>
              </a:rPr>
              <a:t>Εισαγωγή</a:t>
            </a:r>
            <a:endParaRPr sz="2500" b="1" dirty="0">
              <a:solidFill>
                <a:srgbClr val="FAAF3A"/>
              </a:solidFill>
              <a:latin typeface="Times New Roman"/>
              <a:ea typeface="Times New Roman"/>
              <a:cs typeface="Times New Roman"/>
              <a:sym typeface="Times New Roman"/>
            </a:endParaRPr>
          </a:p>
          <a:p>
            <a:pPr marL="0" lvl="0" indent="0" algn="l" rtl="0">
              <a:spcBef>
                <a:spcPts val="0"/>
              </a:spcBef>
              <a:spcAft>
                <a:spcPts val="0"/>
              </a:spcAft>
              <a:buNone/>
            </a:pPr>
            <a:r>
              <a:rPr lang="de-DE" sz="2500" b="1" dirty="0" err="1">
                <a:solidFill>
                  <a:srgbClr val="FAAF3A"/>
                </a:solidFill>
                <a:latin typeface="Times New Roman"/>
                <a:ea typeface="Times New Roman"/>
                <a:cs typeface="Times New Roman"/>
                <a:sym typeface="Times New Roman"/>
              </a:rPr>
              <a:t>Μεγάλες</a:t>
            </a:r>
            <a:r>
              <a:rPr lang="de-DE" sz="2500" b="1" dirty="0">
                <a:solidFill>
                  <a:srgbClr val="FAAF3A"/>
                </a:solidFill>
                <a:latin typeface="Times New Roman"/>
                <a:ea typeface="Times New Roman"/>
                <a:cs typeface="Times New Roman"/>
                <a:sym typeface="Times New Roman"/>
              </a:rPr>
              <a:t> </a:t>
            </a:r>
            <a:r>
              <a:rPr lang="de-DE" sz="2500" b="1" dirty="0" err="1">
                <a:solidFill>
                  <a:srgbClr val="FAAF3A"/>
                </a:solidFill>
                <a:latin typeface="Times New Roman"/>
                <a:ea typeface="Times New Roman"/>
                <a:cs typeface="Times New Roman"/>
                <a:sym typeface="Times New Roman"/>
              </a:rPr>
              <a:t>συζητήσεις</a:t>
            </a:r>
            <a:r>
              <a:rPr lang="de-DE" sz="2500" b="1" dirty="0">
                <a:solidFill>
                  <a:srgbClr val="FAAF3A"/>
                </a:solidFill>
                <a:latin typeface="Times New Roman"/>
                <a:ea typeface="Times New Roman"/>
                <a:cs typeface="Times New Roman"/>
                <a:sym typeface="Times New Roman"/>
              </a:rPr>
              <a:t> </a:t>
            </a:r>
            <a:r>
              <a:rPr lang="el-GR" sz="2500" b="1" dirty="0">
                <a:solidFill>
                  <a:srgbClr val="FAAF3A"/>
                </a:solidFill>
                <a:latin typeface="Times New Roman"/>
                <a:ea typeface="Times New Roman"/>
                <a:cs typeface="Times New Roman"/>
                <a:sym typeface="Times New Roman"/>
              </a:rPr>
              <a:t>με</a:t>
            </a:r>
            <a:r>
              <a:rPr lang="de-DE" sz="2500" b="1" dirty="0">
                <a:solidFill>
                  <a:srgbClr val="FAAF3A"/>
                </a:solidFill>
                <a:latin typeface="Times New Roman"/>
                <a:ea typeface="Times New Roman"/>
                <a:cs typeface="Times New Roman"/>
                <a:sym typeface="Times New Roman"/>
              </a:rPr>
              <a:t> </a:t>
            </a:r>
            <a:r>
              <a:rPr lang="de-DE" sz="2500" b="1" dirty="0" err="1">
                <a:solidFill>
                  <a:srgbClr val="FAAF3A"/>
                </a:solidFill>
                <a:latin typeface="Times New Roman"/>
                <a:ea typeface="Times New Roman"/>
                <a:cs typeface="Times New Roman"/>
                <a:sym typeface="Times New Roman"/>
              </a:rPr>
              <a:t>μικρούς</a:t>
            </a:r>
            <a:r>
              <a:rPr lang="de-DE" sz="2500" b="1" dirty="0">
                <a:solidFill>
                  <a:srgbClr val="FAAF3A"/>
                </a:solidFill>
                <a:latin typeface="Times New Roman"/>
                <a:ea typeface="Times New Roman"/>
                <a:cs typeface="Times New Roman"/>
                <a:sym typeface="Times New Roman"/>
              </a:rPr>
              <a:t> α</a:t>
            </a:r>
            <a:r>
              <a:rPr lang="de-DE" sz="2500" b="1" dirty="0" err="1">
                <a:solidFill>
                  <a:srgbClr val="FAAF3A"/>
                </a:solidFill>
                <a:latin typeface="Times New Roman"/>
                <a:ea typeface="Times New Roman"/>
                <a:cs typeface="Times New Roman"/>
                <a:sym typeface="Times New Roman"/>
              </a:rPr>
              <a:t>νθρώ</a:t>
            </a:r>
            <a:r>
              <a:rPr lang="de-DE" sz="2500" b="1" dirty="0">
                <a:solidFill>
                  <a:srgbClr val="FAAF3A"/>
                </a:solidFill>
                <a:latin typeface="Times New Roman"/>
                <a:ea typeface="Times New Roman"/>
                <a:cs typeface="Times New Roman"/>
                <a:sym typeface="Times New Roman"/>
              </a:rPr>
              <a:t>πους</a:t>
            </a:r>
            <a:endParaRPr sz="2500" b="1" dirty="0">
              <a:solidFill>
                <a:srgbClr val="FAAF3A"/>
              </a:solidFill>
              <a:latin typeface="Times New Roman"/>
              <a:ea typeface="Times New Roman"/>
              <a:cs typeface="Times New Roman"/>
              <a:sym typeface="Times New Roman"/>
            </a:endParaRPr>
          </a:p>
        </p:txBody>
      </p:sp>
      <p:sp>
        <p:nvSpPr>
          <p:cNvPr id="90" name="Google Shape;90;p3"/>
          <p:cNvSpPr txBox="1"/>
          <p:nvPr/>
        </p:nvSpPr>
        <p:spPr>
          <a:xfrm>
            <a:off x="656880" y="2688158"/>
            <a:ext cx="4073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400" b="1" dirty="0" err="1">
                <a:solidFill>
                  <a:srgbClr val="FAAF3A"/>
                </a:solidFill>
                <a:latin typeface="Calibri"/>
                <a:ea typeface="Calibri"/>
                <a:cs typeface="Calibri"/>
                <a:sym typeface="Calibri"/>
              </a:rPr>
              <a:t>Στόχοι</a:t>
            </a:r>
            <a:r>
              <a:rPr lang="de-DE" sz="2400" b="1" dirty="0">
                <a:solidFill>
                  <a:srgbClr val="FAAF3A"/>
                </a:solidFill>
                <a:latin typeface="Calibri"/>
                <a:ea typeface="Calibri"/>
                <a:cs typeface="Calibri"/>
                <a:sym typeface="Calibri"/>
              </a:rPr>
              <a:t> : </a:t>
            </a:r>
            <a:endParaRPr sz="2400" b="1">
              <a:solidFill>
                <a:srgbClr val="FAAF3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 name="Google Shape;292;p13"/>
          <p:cNvGrpSpPr/>
          <p:nvPr/>
        </p:nvGrpSpPr>
        <p:grpSpPr>
          <a:xfrm>
            <a:off x="11082401" y="6162040"/>
            <a:ext cx="570382" cy="333692"/>
            <a:chOff x="11082401" y="6162040"/>
            <a:chExt cx="570382" cy="333692"/>
          </a:xfrm>
        </p:grpSpPr>
        <p:pic>
          <p:nvPicPr>
            <p:cNvPr id="293" name="Google Shape;293;p13"/>
            <p:cNvPicPr preferRelativeResize="0"/>
            <p:nvPr/>
          </p:nvPicPr>
          <p:blipFill rotWithShape="1">
            <a:blip r:embed="rId3">
              <a:alphaModFix/>
            </a:blip>
            <a:srcRect/>
            <a:stretch/>
          </p:blipFill>
          <p:spPr>
            <a:xfrm>
              <a:off x="11082401" y="6292532"/>
              <a:ext cx="285750" cy="162242"/>
            </a:xfrm>
            <a:prstGeom prst="rect">
              <a:avLst/>
            </a:prstGeom>
            <a:noFill/>
            <a:ln>
              <a:noFill/>
            </a:ln>
          </p:spPr>
        </p:pic>
        <p:pic>
          <p:nvPicPr>
            <p:cNvPr id="294" name="Google Shape;294;p13"/>
            <p:cNvPicPr preferRelativeResize="0"/>
            <p:nvPr/>
          </p:nvPicPr>
          <p:blipFill rotWithShape="1">
            <a:blip r:embed="rId4">
              <a:alphaModFix/>
            </a:blip>
            <a:srcRect/>
            <a:stretch/>
          </p:blipFill>
          <p:spPr>
            <a:xfrm>
              <a:off x="11095101" y="6162040"/>
              <a:ext cx="557682" cy="333692"/>
            </a:xfrm>
            <a:prstGeom prst="rect">
              <a:avLst/>
            </a:prstGeom>
            <a:noFill/>
            <a:ln>
              <a:noFill/>
            </a:ln>
          </p:spPr>
        </p:pic>
      </p:grpSp>
      <p:grpSp>
        <p:nvGrpSpPr>
          <p:cNvPr id="3" name="Google Shape;295;p13"/>
          <p:cNvGrpSpPr/>
          <p:nvPr/>
        </p:nvGrpSpPr>
        <p:grpSpPr>
          <a:xfrm>
            <a:off x="0" y="0"/>
            <a:ext cx="7684583" cy="6859143"/>
            <a:chOff x="0" y="0"/>
            <a:chExt cx="7684583" cy="6859143"/>
          </a:xfrm>
        </p:grpSpPr>
        <p:sp>
          <p:nvSpPr>
            <p:cNvPr id="296" name="Google Shape;296;p13"/>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3"/>
            <p:cNvSpPr/>
            <p:nvPr/>
          </p:nvSpPr>
          <p:spPr>
            <a:xfrm>
              <a:off x="733425" y="160020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8" name="Google Shape;298;p13"/>
            <p:cNvPicPr preferRelativeResize="0"/>
            <p:nvPr/>
          </p:nvPicPr>
          <p:blipFill rotWithShape="1">
            <a:blip r:embed="rId5">
              <a:alphaModFix/>
            </a:blip>
            <a:srcRect/>
            <a:stretch/>
          </p:blipFill>
          <p:spPr>
            <a:xfrm>
              <a:off x="7261583" y="6791"/>
              <a:ext cx="423000" cy="6852352"/>
            </a:xfrm>
            <a:prstGeom prst="rect">
              <a:avLst/>
            </a:prstGeom>
            <a:noFill/>
            <a:ln>
              <a:noFill/>
            </a:ln>
          </p:spPr>
        </p:pic>
      </p:grpSp>
      <p:sp>
        <p:nvSpPr>
          <p:cNvPr id="299" name="Google Shape;299;p13"/>
          <p:cNvSpPr txBox="1"/>
          <p:nvPr/>
        </p:nvSpPr>
        <p:spPr>
          <a:xfrm>
            <a:off x="708025" y="1918650"/>
            <a:ext cx="6355800" cy="4430700"/>
          </a:xfrm>
          <a:prstGeom prst="rect">
            <a:avLst/>
          </a:prstGeom>
          <a:noFill/>
          <a:ln>
            <a:noFill/>
          </a:ln>
        </p:spPr>
        <p:txBody>
          <a:bodyPr spcFirstLastPara="1" wrap="square" lIns="0" tIns="25400" rIns="0" bIns="0" anchor="t" anchorCtr="0">
            <a:spAutoFit/>
          </a:bodyPr>
          <a:lstStyle/>
          <a:p>
            <a:pPr marL="12700" marR="5080" lvl="0" indent="0" algn="l" rtl="0">
              <a:lnSpc>
                <a:spcPct val="119411"/>
              </a:lnSpc>
              <a:spcBef>
                <a:spcPts val="0"/>
              </a:spcBef>
              <a:spcAft>
                <a:spcPts val="0"/>
              </a:spcAft>
              <a:buNone/>
            </a:pP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Αν</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συνεχίσουμε</a:t>
            </a:r>
            <a:r>
              <a:rPr lang="de-DE" sz="1700" dirty="0">
                <a:solidFill>
                  <a:srgbClr val="FFFFFF"/>
                </a:solidFill>
                <a:latin typeface="Times New Roman"/>
                <a:ea typeface="Times New Roman"/>
                <a:cs typeface="Times New Roman"/>
                <a:sym typeface="Times New Roman"/>
              </a:rPr>
              <a:t> να </a:t>
            </a:r>
            <a:r>
              <a:rPr lang="de-DE" sz="1700" dirty="0" err="1">
                <a:solidFill>
                  <a:srgbClr val="FFFFFF"/>
                </a:solidFill>
                <a:latin typeface="Times New Roman"/>
                <a:ea typeface="Times New Roman"/>
                <a:cs typeface="Times New Roman"/>
                <a:sym typeface="Times New Roman"/>
              </a:rPr>
              <a:t>κάνουμε</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ό,τι</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κάν</a:t>
            </a:r>
            <a:r>
              <a:rPr lang="de-DE" sz="1700" dirty="0">
                <a:solidFill>
                  <a:srgbClr val="FFFFFF"/>
                </a:solidFill>
                <a:latin typeface="Times New Roman"/>
                <a:ea typeface="Times New Roman"/>
                <a:cs typeface="Times New Roman"/>
                <a:sym typeface="Times New Roman"/>
              </a:rPr>
              <a:t>αμε μέχρι τώρα, θα συνεχίσουμε να παίρνουμε τα ίδια αποτελέσματα"  (Wandersman et al., 2008)</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720"/>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Έν</a:t>
            </a:r>
            <a:r>
              <a:rPr lang="de-DE" sz="1700" dirty="0">
                <a:solidFill>
                  <a:srgbClr val="FFFFFF"/>
                </a:solidFill>
                <a:latin typeface="Times New Roman"/>
                <a:ea typeface="Times New Roman"/>
                <a:cs typeface="Times New Roman"/>
                <a:sym typeface="Times New Roman"/>
              </a:rPr>
              <a:t>α δομημένο πρόγραμμα μαθημάτων- σχέδια μαθημάτων</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56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Διδ</a:t>
            </a:r>
            <a:r>
              <a:rPr lang="de-DE" sz="1700" dirty="0">
                <a:solidFill>
                  <a:srgbClr val="FFFFFF"/>
                </a:solidFill>
                <a:latin typeface="Times New Roman"/>
                <a:ea typeface="Times New Roman"/>
                <a:cs typeface="Times New Roman"/>
                <a:sym typeface="Times New Roman"/>
              </a:rPr>
              <a:t>ασκαλία νέων δεξιοτήτων</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56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Ενεργητική</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διδ</a:t>
            </a:r>
            <a:r>
              <a:rPr lang="de-DE" sz="1700" dirty="0">
                <a:solidFill>
                  <a:srgbClr val="FFFFFF"/>
                </a:solidFill>
                <a:latin typeface="Times New Roman"/>
                <a:ea typeface="Times New Roman"/>
                <a:cs typeface="Times New Roman"/>
                <a:sym typeface="Times New Roman"/>
              </a:rPr>
              <a:t>ασκαλία δεξιοτήτων, μέσω παιχνιδιών ρόλου, συζητήσεων</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56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Ολιστική</a:t>
            </a:r>
            <a:r>
              <a:rPr lang="de-DE" sz="1700" dirty="0">
                <a:solidFill>
                  <a:srgbClr val="FFFFFF"/>
                </a:solidFill>
                <a:latin typeface="Times New Roman"/>
                <a:ea typeface="Times New Roman"/>
                <a:cs typeface="Times New Roman"/>
                <a:sym typeface="Times New Roman"/>
              </a:rPr>
              <a:t> π</a:t>
            </a:r>
            <a:r>
              <a:rPr lang="de-DE" sz="1700" dirty="0" err="1">
                <a:solidFill>
                  <a:srgbClr val="FFFFFF"/>
                </a:solidFill>
                <a:latin typeface="Times New Roman"/>
                <a:ea typeface="Times New Roman"/>
                <a:cs typeface="Times New Roman"/>
                <a:sym typeface="Times New Roman"/>
              </a:rPr>
              <a:t>ροσέγγιση</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σε</a:t>
            </a:r>
            <a:r>
              <a:rPr lang="de-DE" sz="1700" dirty="0">
                <a:solidFill>
                  <a:srgbClr val="FFFFFF"/>
                </a:solidFill>
                <a:latin typeface="Times New Roman"/>
                <a:ea typeface="Times New Roman"/>
                <a:cs typeface="Times New Roman"/>
                <a:sym typeface="Times New Roman"/>
              </a:rPr>
              <a:t> επίπ</a:t>
            </a:r>
            <a:r>
              <a:rPr lang="de-DE" sz="1700" dirty="0" err="1">
                <a:solidFill>
                  <a:srgbClr val="FFFFFF"/>
                </a:solidFill>
                <a:latin typeface="Times New Roman"/>
                <a:ea typeface="Times New Roman"/>
                <a:cs typeface="Times New Roman"/>
                <a:sym typeface="Times New Roman"/>
              </a:rPr>
              <a:t>εδο</a:t>
            </a:r>
            <a:r>
              <a:rPr lang="de-DE" sz="1700" dirty="0">
                <a:solidFill>
                  <a:srgbClr val="FFFFFF"/>
                </a:solidFill>
                <a:latin typeface="Times New Roman"/>
                <a:ea typeface="Times New Roman"/>
                <a:cs typeface="Times New Roman"/>
                <a:sym typeface="Times New Roman"/>
              </a:rPr>
              <a:t> </a:t>
            </a:r>
            <a:r>
              <a:rPr lang="de-DE" sz="1700" dirty="0" err="1">
                <a:solidFill>
                  <a:srgbClr val="FFFFFF"/>
                </a:solidFill>
                <a:latin typeface="Times New Roman"/>
                <a:ea typeface="Times New Roman"/>
                <a:cs typeface="Times New Roman"/>
                <a:sym typeface="Times New Roman"/>
              </a:rPr>
              <a:t>σχολείου</a:t>
            </a:r>
            <a:r>
              <a:rPr lang="de-DE" sz="1700" dirty="0">
                <a:solidFill>
                  <a:srgbClr val="FFFFFF"/>
                </a:solidFill>
                <a:latin typeface="Times New Roman"/>
                <a:ea typeface="Times New Roman"/>
                <a:cs typeface="Times New Roman"/>
                <a:sym typeface="Times New Roman"/>
              </a:rPr>
              <a:t>/</a:t>
            </a:r>
            <a:r>
              <a:rPr lang="de-DE" sz="1700" dirty="0" err="1">
                <a:solidFill>
                  <a:srgbClr val="FFFFFF"/>
                </a:solidFill>
                <a:latin typeface="Times New Roman"/>
                <a:ea typeface="Times New Roman"/>
                <a:cs typeface="Times New Roman"/>
                <a:sym typeface="Times New Roman"/>
              </a:rPr>
              <a:t>κοινότητ</a:t>
            </a:r>
            <a:r>
              <a:rPr lang="de-DE" sz="1700" dirty="0">
                <a:solidFill>
                  <a:srgbClr val="FFFFFF"/>
                </a:solidFill>
                <a:latin typeface="Times New Roman"/>
                <a:ea typeface="Times New Roman"/>
                <a:cs typeface="Times New Roman"/>
                <a:sym typeface="Times New Roman"/>
              </a:rPr>
              <a:t>ας</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565"/>
              </a:spcBef>
              <a:spcAft>
                <a:spcPts val="0"/>
              </a:spcAft>
              <a:buClr>
                <a:srgbClr val="FFCC66"/>
              </a:buClr>
              <a:buSzPts val="1700"/>
              <a:buFont typeface="Times New Roman"/>
              <a:buChar char="•"/>
            </a:pPr>
            <a:r>
              <a:rPr lang="de-DE" sz="1700" dirty="0">
                <a:solidFill>
                  <a:srgbClr val="FFFFFF"/>
                </a:solidFill>
                <a:latin typeface="Times New Roman"/>
                <a:ea typeface="Times New Roman"/>
                <a:cs typeface="Times New Roman"/>
                <a:sym typeface="Times New Roman"/>
              </a:rPr>
              <a:t>Επ</a:t>
            </a:r>
            <a:r>
              <a:rPr lang="de-DE" sz="1700" dirty="0" err="1">
                <a:solidFill>
                  <a:srgbClr val="FFFFFF"/>
                </a:solidFill>
                <a:latin typeface="Times New Roman"/>
                <a:ea typeface="Times New Roman"/>
                <a:cs typeface="Times New Roman"/>
                <a:sym typeface="Times New Roman"/>
              </a:rPr>
              <a:t>ιμόρφωση</a:t>
            </a:r>
            <a:r>
              <a:rPr lang="de-DE" sz="1700" dirty="0">
                <a:solidFill>
                  <a:srgbClr val="FFFFFF"/>
                </a:solidFill>
                <a:latin typeface="Times New Roman"/>
                <a:ea typeface="Times New Roman"/>
                <a:cs typeface="Times New Roman"/>
                <a:sym typeface="Times New Roman"/>
              </a:rPr>
              <a:t>/Επα</a:t>
            </a:r>
            <a:r>
              <a:rPr lang="de-DE" sz="1700" dirty="0" err="1">
                <a:solidFill>
                  <a:srgbClr val="FFFFFF"/>
                </a:solidFill>
                <a:latin typeface="Times New Roman"/>
                <a:ea typeface="Times New Roman"/>
                <a:cs typeface="Times New Roman"/>
                <a:sym typeface="Times New Roman"/>
              </a:rPr>
              <a:t>γγελμ</a:t>
            </a:r>
            <a:r>
              <a:rPr lang="de-DE" sz="1700" dirty="0">
                <a:solidFill>
                  <a:srgbClr val="FFFFFF"/>
                </a:solidFill>
                <a:latin typeface="Times New Roman"/>
                <a:ea typeface="Times New Roman"/>
                <a:cs typeface="Times New Roman"/>
                <a:sym typeface="Times New Roman"/>
              </a:rPr>
              <a:t>ατική ανάπτυξη εκπαιδευτικών</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56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Έμφ</a:t>
            </a:r>
            <a:r>
              <a:rPr lang="de-DE" sz="1700" dirty="0">
                <a:solidFill>
                  <a:srgbClr val="FFFFFF"/>
                </a:solidFill>
                <a:latin typeface="Times New Roman"/>
                <a:ea typeface="Times New Roman"/>
                <a:cs typeface="Times New Roman"/>
                <a:sym typeface="Times New Roman"/>
              </a:rPr>
              <a:t>αση στις διαπροσωπικές σχέσεις</a:t>
            </a:r>
            <a:endParaRPr sz="1700" dirty="0">
              <a:solidFill>
                <a:schemeClr val="dk1"/>
              </a:solidFill>
              <a:latin typeface="Times New Roman"/>
              <a:ea typeface="Times New Roman"/>
              <a:cs typeface="Times New Roman"/>
              <a:sym typeface="Times New Roman"/>
            </a:endParaRPr>
          </a:p>
          <a:p>
            <a:pPr marL="212725" marR="0" lvl="0" indent="-200660" algn="l" rtl="0">
              <a:lnSpc>
                <a:spcPct val="100000"/>
              </a:lnSpc>
              <a:spcBef>
                <a:spcPts val="1565"/>
              </a:spcBef>
              <a:spcAft>
                <a:spcPts val="0"/>
              </a:spcAft>
              <a:buClr>
                <a:srgbClr val="FFCC66"/>
              </a:buClr>
              <a:buSzPts val="1700"/>
              <a:buFont typeface="Times New Roman"/>
              <a:buChar char="•"/>
            </a:pPr>
            <a:r>
              <a:rPr lang="de-DE" sz="1700" dirty="0" err="1">
                <a:solidFill>
                  <a:srgbClr val="FFFFFF"/>
                </a:solidFill>
                <a:latin typeface="Times New Roman"/>
                <a:ea typeface="Times New Roman"/>
                <a:cs typeface="Times New Roman"/>
                <a:sym typeface="Times New Roman"/>
              </a:rPr>
              <a:t>Ηγεσί</a:t>
            </a:r>
            <a:r>
              <a:rPr lang="de-DE" sz="1700" dirty="0">
                <a:solidFill>
                  <a:srgbClr val="FFFFFF"/>
                </a:solidFill>
                <a:latin typeface="Times New Roman"/>
                <a:ea typeface="Times New Roman"/>
                <a:cs typeface="Times New Roman"/>
                <a:sym typeface="Times New Roman"/>
              </a:rPr>
              <a:t>α σχολείου – ύπαρξη ενός «υποστηρικτή» ή «πρωτεργάτη» (champion) που θα καθοδηγήσει την προσπάθεια</a:t>
            </a:r>
            <a:endParaRPr sz="1700" dirty="0">
              <a:solidFill>
                <a:schemeClr val="dk1"/>
              </a:solidFill>
              <a:latin typeface="Times New Roman"/>
              <a:ea typeface="Times New Roman"/>
              <a:cs typeface="Times New Roman"/>
              <a:sym typeface="Times New Roman"/>
            </a:endParaRPr>
          </a:p>
        </p:txBody>
      </p:sp>
      <p:pic>
        <p:nvPicPr>
          <p:cNvPr id="300" name="Google Shape;300;p13"/>
          <p:cNvPicPr preferRelativeResize="0"/>
          <p:nvPr/>
        </p:nvPicPr>
        <p:blipFill rotWithShape="1">
          <a:blip r:embed="rId6">
            <a:alphaModFix/>
          </a:blip>
          <a:srcRect/>
          <a:stretch/>
        </p:blipFill>
        <p:spPr>
          <a:xfrm>
            <a:off x="8487666" y="1819795"/>
            <a:ext cx="2371277" cy="3878195"/>
          </a:xfrm>
          <a:prstGeom prst="rect">
            <a:avLst/>
          </a:prstGeom>
          <a:noFill/>
          <a:ln>
            <a:noFill/>
          </a:ln>
        </p:spPr>
      </p:pic>
      <p:sp>
        <p:nvSpPr>
          <p:cNvPr id="301" name="Google Shape;301;p13"/>
          <p:cNvSpPr txBox="1"/>
          <p:nvPr/>
        </p:nvSpPr>
        <p:spPr>
          <a:xfrm>
            <a:off x="84928" y="236065"/>
            <a:ext cx="7775217" cy="14003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3600" b="1" dirty="0" err="1">
                <a:solidFill>
                  <a:srgbClr val="FFCC66"/>
                </a:solidFill>
                <a:latin typeface="Mistral" panose="03090702030407020403" pitchFamily="66" charset="0"/>
                <a:ea typeface="Times New Roman"/>
                <a:cs typeface="Times New Roman"/>
                <a:sym typeface="Times New Roman"/>
              </a:rPr>
              <a:t>Μεγάλες</a:t>
            </a:r>
            <a:r>
              <a:rPr lang="de-DE" sz="3600" b="1" dirty="0">
                <a:solidFill>
                  <a:srgbClr val="FFCC66"/>
                </a:solidFill>
                <a:latin typeface="Mistral" panose="03090702030407020403" pitchFamily="66" charset="0"/>
                <a:ea typeface="Times New Roman"/>
                <a:cs typeface="Times New Roman"/>
                <a:sym typeface="Times New Roman"/>
              </a:rPr>
              <a:t> </a:t>
            </a:r>
            <a:r>
              <a:rPr lang="de-DE" sz="3600" b="1" dirty="0" err="1">
                <a:solidFill>
                  <a:srgbClr val="FFCC66"/>
                </a:solidFill>
                <a:latin typeface="Mistral" panose="03090702030407020403" pitchFamily="66" charset="0"/>
                <a:ea typeface="Times New Roman"/>
                <a:cs typeface="Times New Roman"/>
                <a:sym typeface="Times New Roman"/>
              </a:rPr>
              <a:t>συζητήσεις</a:t>
            </a:r>
            <a:r>
              <a:rPr lang="el-GR" sz="3600" b="1" dirty="0">
                <a:solidFill>
                  <a:srgbClr val="FFCC66"/>
                </a:solidFill>
                <a:latin typeface="Mistral" panose="03090702030407020403" pitchFamily="66" charset="0"/>
                <a:ea typeface="Times New Roman"/>
                <a:cs typeface="Times New Roman"/>
                <a:sym typeface="Times New Roman"/>
              </a:rPr>
              <a:t> για μικρούς ανθρώπους</a:t>
            </a:r>
            <a:r>
              <a:rPr lang="el-GR" sz="2300" b="1" dirty="0">
                <a:solidFill>
                  <a:srgbClr val="FFCC66"/>
                </a:solidFill>
                <a:latin typeface="Times New Roman"/>
                <a:ea typeface="Times New Roman"/>
                <a:cs typeface="Times New Roman"/>
                <a:sym typeface="Times New Roman"/>
              </a:rPr>
              <a:t>:</a:t>
            </a:r>
          </a:p>
          <a:p>
            <a:pPr marL="0" lvl="0" indent="0" algn="l" rtl="0">
              <a:spcBef>
                <a:spcPts val="0"/>
              </a:spcBef>
              <a:spcAft>
                <a:spcPts val="0"/>
              </a:spcAft>
              <a:buNone/>
            </a:pPr>
            <a:r>
              <a:rPr lang="el-GR" sz="2300" b="1" dirty="0">
                <a:solidFill>
                  <a:srgbClr val="FFCC66"/>
                </a:solidFill>
                <a:latin typeface="Times New Roman"/>
                <a:ea typeface="Times New Roman"/>
                <a:cs typeface="Times New Roman"/>
                <a:sym typeface="Times New Roman"/>
              </a:rPr>
              <a:t> </a:t>
            </a:r>
          </a:p>
          <a:p>
            <a:pPr marL="0" lvl="0" indent="0" algn="l" rtl="0">
              <a:spcBef>
                <a:spcPts val="0"/>
              </a:spcBef>
              <a:spcAft>
                <a:spcPts val="0"/>
              </a:spcAft>
              <a:buNone/>
            </a:pPr>
            <a:r>
              <a:rPr lang="de-DE" sz="2000" b="1" dirty="0" err="1">
                <a:solidFill>
                  <a:srgbClr val="FFCC66"/>
                </a:solidFill>
                <a:latin typeface="Times New Roman"/>
                <a:ea typeface="Times New Roman"/>
                <a:cs typeface="Times New Roman"/>
                <a:sym typeface="Times New Roman"/>
              </a:rPr>
              <a:t>Στοιχεί</a:t>
            </a:r>
            <a:r>
              <a:rPr lang="de-DE" sz="2000" b="1" dirty="0">
                <a:solidFill>
                  <a:srgbClr val="FFCC66"/>
                </a:solidFill>
                <a:latin typeface="Times New Roman"/>
                <a:ea typeface="Times New Roman"/>
                <a:cs typeface="Times New Roman"/>
                <a:sym typeface="Times New Roman"/>
              </a:rPr>
              <a:t>α ενός αποτελεσματικού προγράμματος παρέμβασης</a:t>
            </a:r>
            <a:endParaRPr sz="2000" b="1" dirty="0">
              <a:solidFill>
                <a:srgbClr val="FFCC66"/>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pSp>
        <p:nvGrpSpPr>
          <p:cNvPr id="2" name="Google Shape;306;p14"/>
          <p:cNvGrpSpPr/>
          <p:nvPr/>
        </p:nvGrpSpPr>
        <p:grpSpPr>
          <a:xfrm>
            <a:off x="11082401" y="6162040"/>
            <a:ext cx="584669" cy="333692"/>
            <a:chOff x="11082401" y="6162040"/>
            <a:chExt cx="584669" cy="333692"/>
          </a:xfrm>
        </p:grpSpPr>
        <p:pic>
          <p:nvPicPr>
            <p:cNvPr id="307" name="Google Shape;307;p14"/>
            <p:cNvPicPr preferRelativeResize="0"/>
            <p:nvPr/>
          </p:nvPicPr>
          <p:blipFill rotWithShape="1">
            <a:blip r:embed="rId3">
              <a:alphaModFix/>
            </a:blip>
            <a:srcRect/>
            <a:stretch/>
          </p:blipFill>
          <p:spPr>
            <a:xfrm>
              <a:off x="11082401" y="6292532"/>
              <a:ext cx="285750" cy="162242"/>
            </a:xfrm>
            <a:prstGeom prst="rect">
              <a:avLst/>
            </a:prstGeom>
            <a:noFill/>
            <a:ln>
              <a:noFill/>
            </a:ln>
          </p:spPr>
        </p:pic>
        <p:pic>
          <p:nvPicPr>
            <p:cNvPr id="308" name="Google Shape;308;p14"/>
            <p:cNvPicPr preferRelativeResize="0"/>
            <p:nvPr/>
          </p:nvPicPr>
          <p:blipFill rotWithShape="1">
            <a:blip r:embed="rId4">
              <a:alphaModFix/>
            </a:blip>
            <a:srcRect/>
            <a:stretch/>
          </p:blipFill>
          <p:spPr>
            <a:xfrm>
              <a:off x="11095101" y="6162040"/>
              <a:ext cx="571969" cy="333692"/>
            </a:xfrm>
            <a:prstGeom prst="rect">
              <a:avLst/>
            </a:prstGeom>
            <a:noFill/>
            <a:ln>
              <a:noFill/>
            </a:ln>
          </p:spPr>
        </p:pic>
      </p:grpSp>
      <p:sp>
        <p:nvSpPr>
          <p:cNvPr id="309" name="Google Shape;309;p14"/>
          <p:cNvSpPr/>
          <p:nvPr/>
        </p:nvSpPr>
        <p:spPr>
          <a:xfrm>
            <a:off x="8487666" y="5304597"/>
            <a:ext cx="2364105" cy="393700"/>
          </a:xfrm>
          <a:custGeom>
            <a:avLst/>
            <a:gdLst/>
            <a:ahLst/>
            <a:cxnLst/>
            <a:rect l="l" t="t" r="r" b="b"/>
            <a:pathLst>
              <a:path w="2364104" h="393700" extrusionOk="0">
                <a:moveTo>
                  <a:pt x="1390026" y="0"/>
                </a:moveTo>
                <a:lnTo>
                  <a:pt x="1313763" y="340"/>
                </a:lnTo>
                <a:lnTo>
                  <a:pt x="1238574" y="1348"/>
                </a:lnTo>
                <a:lnTo>
                  <a:pt x="1164565" y="3008"/>
                </a:lnTo>
                <a:lnTo>
                  <a:pt x="1091844" y="5301"/>
                </a:lnTo>
                <a:lnTo>
                  <a:pt x="1020515" y="8210"/>
                </a:lnTo>
                <a:lnTo>
                  <a:pt x="950684" y="11718"/>
                </a:lnTo>
                <a:lnTo>
                  <a:pt x="882458" y="15807"/>
                </a:lnTo>
                <a:lnTo>
                  <a:pt x="815943" y="20459"/>
                </a:lnTo>
                <a:lnTo>
                  <a:pt x="751245" y="25657"/>
                </a:lnTo>
                <a:lnTo>
                  <a:pt x="688469" y="31384"/>
                </a:lnTo>
                <a:lnTo>
                  <a:pt x="627722" y="37621"/>
                </a:lnTo>
                <a:lnTo>
                  <a:pt x="569110" y="44353"/>
                </a:lnTo>
                <a:lnTo>
                  <a:pt x="512739" y="51560"/>
                </a:lnTo>
                <a:lnTo>
                  <a:pt x="458714" y="59225"/>
                </a:lnTo>
                <a:lnTo>
                  <a:pt x="407142" y="67332"/>
                </a:lnTo>
                <a:lnTo>
                  <a:pt x="358130" y="75862"/>
                </a:lnTo>
                <a:lnTo>
                  <a:pt x="311782" y="84798"/>
                </a:lnTo>
                <a:lnTo>
                  <a:pt x="268204" y="94122"/>
                </a:lnTo>
                <a:lnTo>
                  <a:pt x="227504" y="103818"/>
                </a:lnTo>
                <a:lnTo>
                  <a:pt x="189787" y="113867"/>
                </a:lnTo>
                <a:lnTo>
                  <a:pt x="123725" y="134955"/>
                </a:lnTo>
                <a:lnTo>
                  <a:pt x="70867" y="157246"/>
                </a:lnTo>
                <a:lnTo>
                  <a:pt x="32062" y="180602"/>
                </a:lnTo>
                <a:lnTo>
                  <a:pt x="2056" y="217323"/>
                </a:lnTo>
                <a:lnTo>
                  <a:pt x="0" y="229943"/>
                </a:lnTo>
                <a:lnTo>
                  <a:pt x="2056" y="242562"/>
                </a:lnTo>
                <a:lnTo>
                  <a:pt x="32062" y="279280"/>
                </a:lnTo>
                <a:lnTo>
                  <a:pt x="70868" y="302634"/>
                </a:lnTo>
                <a:lnTo>
                  <a:pt x="123725" y="324925"/>
                </a:lnTo>
                <a:lnTo>
                  <a:pt x="189787" y="346013"/>
                </a:lnTo>
                <a:lnTo>
                  <a:pt x="227505" y="356062"/>
                </a:lnTo>
                <a:lnTo>
                  <a:pt x="268205" y="365757"/>
                </a:lnTo>
                <a:lnTo>
                  <a:pt x="311782" y="375082"/>
                </a:lnTo>
                <a:lnTo>
                  <a:pt x="358130" y="384018"/>
                </a:lnTo>
                <a:lnTo>
                  <a:pt x="412521" y="393394"/>
                </a:lnTo>
                <a:lnTo>
                  <a:pt x="2364102" y="65949"/>
                </a:lnTo>
                <a:lnTo>
                  <a:pt x="2321328" y="59225"/>
                </a:lnTo>
                <a:lnTo>
                  <a:pt x="2267306" y="51560"/>
                </a:lnTo>
                <a:lnTo>
                  <a:pt x="2210936" y="44353"/>
                </a:lnTo>
                <a:lnTo>
                  <a:pt x="2152326" y="37622"/>
                </a:lnTo>
                <a:lnTo>
                  <a:pt x="2091581" y="31384"/>
                </a:lnTo>
                <a:lnTo>
                  <a:pt x="2028806" y="25657"/>
                </a:lnTo>
                <a:lnTo>
                  <a:pt x="1964109" y="20459"/>
                </a:lnTo>
                <a:lnTo>
                  <a:pt x="1897595" y="15807"/>
                </a:lnTo>
                <a:lnTo>
                  <a:pt x="1829370" y="11718"/>
                </a:lnTo>
                <a:lnTo>
                  <a:pt x="1759540" y="8210"/>
                </a:lnTo>
                <a:lnTo>
                  <a:pt x="1688211" y="5301"/>
                </a:lnTo>
                <a:lnTo>
                  <a:pt x="1615489" y="3008"/>
                </a:lnTo>
                <a:lnTo>
                  <a:pt x="1541481" y="1348"/>
                </a:lnTo>
                <a:lnTo>
                  <a:pt x="1466291" y="340"/>
                </a:lnTo>
                <a:lnTo>
                  <a:pt x="1390026" y="0"/>
                </a:lnTo>
                <a:close/>
              </a:path>
            </a:pathLst>
          </a:custGeom>
          <a:solidFill>
            <a:srgbClr val="582C82">
              <a:alpha val="3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txBox="1"/>
          <p:nvPr/>
        </p:nvSpPr>
        <p:spPr>
          <a:xfrm>
            <a:off x="708025" y="1603057"/>
            <a:ext cx="4997400" cy="2578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700" b="1">
                <a:solidFill>
                  <a:srgbClr val="FFCC66"/>
                </a:solidFill>
                <a:latin typeface="Tahoma"/>
                <a:ea typeface="Tahoma"/>
                <a:cs typeface="Tahoma"/>
                <a:sym typeface="Tahoma"/>
              </a:rPr>
              <a:t>Εκπαιδευτικοί</a:t>
            </a:r>
            <a:endParaRPr sz="1700">
              <a:solidFill>
                <a:schemeClr val="dk1"/>
              </a:solidFill>
              <a:latin typeface="Tahoma"/>
              <a:ea typeface="Tahoma"/>
              <a:cs typeface="Tahoma"/>
              <a:sym typeface="Tahoma"/>
            </a:endParaRPr>
          </a:p>
          <a:p>
            <a:pPr marL="12700" marR="5080" lvl="0" indent="0" algn="l" rtl="0">
              <a:lnSpc>
                <a:spcPct val="114705"/>
              </a:lnSpc>
              <a:spcBef>
                <a:spcPts val="2155"/>
              </a:spcBef>
              <a:spcAft>
                <a:spcPts val="0"/>
              </a:spcAft>
              <a:buNone/>
            </a:pPr>
            <a:r>
              <a:rPr lang="de-DE" sz="1700">
                <a:solidFill>
                  <a:srgbClr val="FFFFFF"/>
                </a:solidFill>
                <a:latin typeface="Lucida Sans"/>
                <a:ea typeface="Lucida Sans"/>
                <a:cs typeface="Lucida Sans"/>
                <a:sym typeface="Lucida Sans"/>
              </a:rPr>
              <a:t>Παρακαλείστε να δοκιμάσετε τις διαδικτυακές έρευνες για τον εαυτό σας και για τους μαθητές σας, πριν ξεκινήσετε τα μαθήματα.</a:t>
            </a:r>
            <a:endParaRPr sz="1700">
              <a:solidFill>
                <a:schemeClr val="dk1"/>
              </a:solidFill>
              <a:latin typeface="Lucida Sans"/>
              <a:ea typeface="Lucida Sans"/>
              <a:cs typeface="Lucida Sans"/>
              <a:sym typeface="Lucida Sans"/>
            </a:endParaRPr>
          </a:p>
          <a:p>
            <a:pPr marL="12700" marR="0" lvl="0" indent="0" algn="l" rtl="0">
              <a:lnSpc>
                <a:spcPct val="100000"/>
              </a:lnSpc>
              <a:spcBef>
                <a:spcPts val="1970"/>
              </a:spcBef>
              <a:spcAft>
                <a:spcPts val="0"/>
              </a:spcAft>
              <a:buNone/>
            </a:pPr>
            <a:r>
              <a:rPr lang="de-DE" sz="1700" b="1">
                <a:solidFill>
                  <a:srgbClr val="FFCC66"/>
                </a:solidFill>
                <a:latin typeface="Tahoma"/>
                <a:ea typeface="Tahoma"/>
                <a:cs typeface="Tahoma"/>
                <a:sym typeface="Tahoma"/>
              </a:rPr>
              <a:t>Εκπαιδευτικοί</a:t>
            </a:r>
            <a:endParaRPr sz="1700">
              <a:solidFill>
                <a:schemeClr val="dk1"/>
              </a:solidFill>
              <a:latin typeface="Tahoma"/>
              <a:ea typeface="Tahoma"/>
              <a:cs typeface="Tahoma"/>
              <a:sym typeface="Tahoma"/>
            </a:endParaRPr>
          </a:p>
          <a:p>
            <a:pPr marL="12700" marR="5080" lvl="0" indent="0" algn="l" rtl="0">
              <a:lnSpc>
                <a:spcPct val="97600"/>
              </a:lnSpc>
              <a:spcBef>
                <a:spcPts val="1985"/>
              </a:spcBef>
              <a:spcAft>
                <a:spcPts val="0"/>
              </a:spcAft>
              <a:buNone/>
            </a:pPr>
            <a:r>
              <a:rPr lang="de-DE" sz="1700">
                <a:solidFill>
                  <a:srgbClr val="FFFFFF"/>
                </a:solidFill>
                <a:latin typeface="Lucida Sans"/>
                <a:ea typeface="Lucida Sans"/>
                <a:cs typeface="Lucida Sans"/>
                <a:sym typeface="Lucida Sans"/>
              </a:rPr>
              <a:t>Παρακαλείστε να δοκιμάσετε τις διαδικτυακές έρευνες για τον εαυτό σας και να κατεβάσετε και να εκτυπώσετε τις έντυπες έρευνες για τους μαθητές, πριν ξεκινήσετε τα μαθήματα.</a:t>
            </a:r>
            <a:endParaRPr sz="1700">
              <a:solidFill>
                <a:schemeClr val="dk1"/>
              </a:solidFill>
              <a:latin typeface="Lucida Sans"/>
              <a:ea typeface="Lucida Sans"/>
              <a:cs typeface="Lucida Sans"/>
              <a:sym typeface="Lucida Sans"/>
            </a:endParaRPr>
          </a:p>
        </p:txBody>
      </p:sp>
      <p:sp>
        <p:nvSpPr>
          <p:cNvPr id="311" name="Google Shape;311;p14"/>
          <p:cNvSpPr txBox="1">
            <a:spLocks noGrp="1"/>
          </p:cNvSpPr>
          <p:nvPr>
            <p:ph type="dt" idx="10"/>
          </p:nvPr>
        </p:nvSpPr>
        <p:spPr>
          <a:xfrm>
            <a:off x="917575" y="6289437"/>
            <a:ext cx="330300" cy="178500"/>
          </a:xfrm>
          <a:prstGeom prst="rect">
            <a:avLst/>
          </a:prstGeom>
          <a:noFill/>
          <a:ln>
            <a:noFill/>
          </a:ln>
        </p:spPr>
        <p:txBody>
          <a:bodyPr spcFirstLastPara="1" wrap="square" lIns="0" tIns="0" rIns="0" bIns="0" anchor="t" anchorCtr="0">
            <a:spAutoFit/>
          </a:bodyPr>
          <a:lstStyle/>
          <a:p>
            <a:pPr marL="12700" lvl="0" indent="0" algn="l" rtl="0">
              <a:lnSpc>
                <a:spcPct val="103333"/>
              </a:lnSpc>
              <a:spcBef>
                <a:spcPts val="0"/>
              </a:spcBef>
              <a:spcAft>
                <a:spcPts val="0"/>
              </a:spcAft>
              <a:buNone/>
            </a:pPr>
            <a:r>
              <a:rPr lang="de-DE"/>
              <a:t>2021</a:t>
            </a:r>
            <a:endParaRPr/>
          </a:p>
        </p:txBody>
      </p:sp>
      <p:sp>
        <p:nvSpPr>
          <p:cNvPr id="312" name="Google Shape;312;p14"/>
          <p:cNvSpPr txBox="1">
            <a:spLocks noGrp="1"/>
          </p:cNvSpPr>
          <p:nvPr>
            <p:ph type="ftr" idx="11"/>
          </p:nvPr>
        </p:nvSpPr>
        <p:spPr>
          <a:xfrm>
            <a:off x="5961126" y="6289437"/>
            <a:ext cx="286500" cy="178500"/>
          </a:xfrm>
          <a:prstGeom prst="rect">
            <a:avLst/>
          </a:prstGeom>
          <a:noFill/>
          <a:ln>
            <a:noFill/>
          </a:ln>
        </p:spPr>
        <p:txBody>
          <a:bodyPr spcFirstLastPara="1" wrap="square" lIns="0" tIns="0" rIns="0" bIns="0" anchor="t" anchorCtr="0">
            <a:spAutoFit/>
          </a:bodyPr>
          <a:lstStyle/>
          <a:p>
            <a:pPr marL="12700" lvl="0" indent="0" algn="l" rtl="0">
              <a:lnSpc>
                <a:spcPct val="103333"/>
              </a:lnSpc>
              <a:spcBef>
                <a:spcPts val="0"/>
              </a:spcBef>
              <a:spcAft>
                <a:spcPts val="0"/>
              </a:spcAft>
              <a:buNone/>
            </a:pPr>
            <a:r>
              <a:rPr lang="de-DE"/>
              <a:t>Δοκιμή</a:t>
            </a:r>
            <a:endParaRPr/>
          </a:p>
        </p:txBody>
      </p:sp>
      <p:grpSp>
        <p:nvGrpSpPr>
          <p:cNvPr id="3" name="Google Shape;313;p14"/>
          <p:cNvGrpSpPr/>
          <p:nvPr/>
        </p:nvGrpSpPr>
        <p:grpSpPr>
          <a:xfrm>
            <a:off x="0" y="0"/>
            <a:ext cx="7684583" cy="6859144"/>
            <a:chOff x="0" y="0"/>
            <a:chExt cx="7684583" cy="6859144"/>
          </a:xfrm>
        </p:grpSpPr>
        <p:sp>
          <p:nvSpPr>
            <p:cNvPr id="314" name="Google Shape;314;p14"/>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4"/>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6" name="Google Shape;316;p14"/>
            <p:cNvPicPr preferRelativeResize="0"/>
            <p:nvPr/>
          </p:nvPicPr>
          <p:blipFill rotWithShape="1">
            <a:blip r:embed="rId5">
              <a:alphaModFix/>
            </a:blip>
            <a:srcRect/>
            <a:stretch/>
          </p:blipFill>
          <p:spPr>
            <a:xfrm>
              <a:off x="7261583" y="6791"/>
              <a:ext cx="423000" cy="6852353"/>
            </a:xfrm>
            <a:prstGeom prst="rect">
              <a:avLst/>
            </a:prstGeom>
            <a:noFill/>
            <a:ln>
              <a:noFill/>
            </a:ln>
          </p:spPr>
        </p:pic>
      </p:grpSp>
      <p:sp>
        <p:nvSpPr>
          <p:cNvPr id="317" name="Google Shape;317;p14"/>
          <p:cNvSpPr txBox="1"/>
          <p:nvPr/>
        </p:nvSpPr>
        <p:spPr>
          <a:xfrm>
            <a:off x="470881" y="197362"/>
            <a:ext cx="6585527"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GR" sz="2700" b="1" dirty="0">
                <a:solidFill>
                  <a:srgbClr val="FFCC66"/>
                </a:solidFill>
                <a:latin typeface="Times New Roman"/>
                <a:ea typeface="Times New Roman"/>
                <a:cs typeface="Times New Roman"/>
                <a:sym typeface="Times New Roman"/>
              </a:rPr>
              <a:t>Αν αποφασίσετε να υλοποιήσετε το πρόγραμμα:</a:t>
            </a:r>
            <a:endParaRPr sz="2700" b="1" dirty="0">
              <a:solidFill>
                <a:srgbClr val="FFCC66"/>
              </a:solidFill>
              <a:latin typeface="Times New Roman"/>
              <a:ea typeface="Times New Roman"/>
              <a:cs typeface="Times New Roman"/>
              <a:sym typeface="Times New Roman"/>
            </a:endParaRPr>
          </a:p>
        </p:txBody>
      </p:sp>
      <p:sp>
        <p:nvSpPr>
          <p:cNvPr id="318" name="Google Shape;318;p14"/>
          <p:cNvSpPr txBox="1"/>
          <p:nvPr/>
        </p:nvSpPr>
        <p:spPr>
          <a:xfrm>
            <a:off x="727700" y="1558300"/>
            <a:ext cx="6019800" cy="43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de-DE" sz="1900" b="1" dirty="0" err="1">
                <a:solidFill>
                  <a:srgbClr val="FFCC66"/>
                </a:solidFill>
                <a:latin typeface="Times New Roman"/>
                <a:ea typeface="Times New Roman"/>
                <a:cs typeface="Times New Roman"/>
                <a:sym typeface="Times New Roman"/>
              </a:rPr>
              <a:t>Εκ</a:t>
            </a:r>
            <a:r>
              <a:rPr lang="de-DE" sz="1900" b="1" dirty="0">
                <a:solidFill>
                  <a:srgbClr val="FFCC66"/>
                </a:solidFill>
                <a:latin typeface="Times New Roman"/>
                <a:ea typeface="Times New Roman"/>
                <a:cs typeface="Times New Roman"/>
                <a:sym typeface="Times New Roman"/>
              </a:rPr>
              <a:t>παιδευτικοί </a:t>
            </a:r>
            <a:endParaRPr lang="el-GR" sz="1900" b="1" dirty="0">
              <a:solidFill>
                <a:srgbClr val="FFCC66"/>
              </a:solidFill>
              <a:latin typeface="Times New Roman"/>
              <a:ea typeface="Times New Roman"/>
              <a:cs typeface="Times New Roman"/>
              <a:sym typeface="Times New Roman"/>
            </a:endParaRPr>
          </a:p>
          <a:p>
            <a:pPr marL="0" lvl="0" indent="0" algn="l" rtl="0">
              <a:lnSpc>
                <a:spcPct val="115000"/>
              </a:lnSpc>
              <a:spcBef>
                <a:spcPts val="1400"/>
              </a:spcBef>
              <a:spcAft>
                <a:spcPts val="0"/>
              </a:spcAft>
              <a:buClr>
                <a:schemeClr val="dk1"/>
              </a:buClr>
              <a:buSzPts val="1100"/>
              <a:buFont typeface="Arial"/>
              <a:buNone/>
            </a:pPr>
            <a:r>
              <a:rPr lang="de-DE" sz="1700" b="1" dirty="0">
                <a:solidFill>
                  <a:schemeClr val="lt1"/>
                </a:solidFill>
                <a:latin typeface="Times New Roman"/>
                <a:ea typeface="Times New Roman"/>
                <a:cs typeface="Times New Roman"/>
                <a:sym typeface="Times New Roman"/>
              </a:rPr>
              <a:t>Παρακα</a:t>
            </a:r>
            <a:r>
              <a:rPr lang="de-DE" sz="1700" b="1" dirty="0" err="1">
                <a:solidFill>
                  <a:schemeClr val="lt1"/>
                </a:solidFill>
                <a:latin typeface="Times New Roman"/>
                <a:ea typeface="Times New Roman"/>
                <a:cs typeface="Times New Roman"/>
                <a:sym typeface="Times New Roman"/>
              </a:rPr>
              <a:t>λείστε</a:t>
            </a:r>
            <a:r>
              <a:rPr lang="de-DE" sz="1700" b="1" dirty="0">
                <a:solidFill>
                  <a:schemeClr val="lt1"/>
                </a:solidFill>
                <a:latin typeface="Times New Roman"/>
                <a:ea typeface="Times New Roman"/>
                <a:cs typeface="Times New Roman"/>
                <a:sym typeface="Times New Roman"/>
              </a:rPr>
              <a:t> να </a:t>
            </a:r>
            <a:r>
              <a:rPr lang="de-DE" sz="1700" b="1" dirty="0" err="1">
                <a:solidFill>
                  <a:schemeClr val="lt1"/>
                </a:solidFill>
                <a:latin typeface="Times New Roman"/>
                <a:ea typeface="Times New Roman"/>
                <a:cs typeface="Times New Roman"/>
                <a:sym typeface="Times New Roman"/>
              </a:rPr>
              <a:t>δοκιμάσετε</a:t>
            </a:r>
            <a:r>
              <a:rPr lang="de-DE" sz="1700" b="1" dirty="0">
                <a:solidFill>
                  <a:schemeClr val="lt1"/>
                </a:solidFill>
                <a:latin typeface="Times New Roman"/>
                <a:ea typeface="Times New Roman"/>
                <a:cs typeface="Times New Roman"/>
                <a:sym typeface="Times New Roman"/>
              </a:rPr>
              <a:t> τα </a:t>
            </a:r>
            <a:r>
              <a:rPr lang="de-DE" sz="1700" b="1" dirty="0" err="1">
                <a:solidFill>
                  <a:schemeClr val="lt1"/>
                </a:solidFill>
                <a:latin typeface="Times New Roman"/>
                <a:ea typeface="Times New Roman"/>
                <a:cs typeface="Times New Roman"/>
                <a:sym typeface="Times New Roman"/>
              </a:rPr>
              <a:t>δι</a:t>
            </a:r>
            <a:r>
              <a:rPr lang="de-DE" sz="1700" b="1" dirty="0">
                <a:solidFill>
                  <a:schemeClr val="lt1"/>
                </a:solidFill>
                <a:latin typeface="Times New Roman"/>
                <a:ea typeface="Times New Roman"/>
                <a:cs typeface="Times New Roman"/>
                <a:sym typeface="Times New Roman"/>
              </a:rPr>
              <a:t>αδικτυακά ερωτηματολόγια για εσάς και για τους/ις μαθητές/ριες σας πριν ξεκινήσετε τα μαθήματα</a:t>
            </a:r>
            <a:endParaRPr sz="1700" b="1" dirty="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700" b="1" dirty="0">
              <a:solidFill>
                <a:srgbClr val="FFCC66"/>
              </a:solidFill>
              <a:latin typeface="Times New Roman"/>
              <a:ea typeface="Times New Roman"/>
              <a:cs typeface="Times New Roman"/>
              <a:sym typeface="Times New Roman"/>
            </a:endParaRPr>
          </a:p>
          <a:p>
            <a:pPr marL="0" lvl="0" indent="0" algn="l" rtl="0">
              <a:lnSpc>
                <a:spcPct val="115000"/>
              </a:lnSpc>
              <a:spcBef>
                <a:spcPts val="1400"/>
              </a:spcBef>
              <a:spcAft>
                <a:spcPts val="0"/>
              </a:spcAft>
              <a:buClr>
                <a:schemeClr val="dk1"/>
              </a:buClr>
              <a:buSzPts val="1100"/>
              <a:buFont typeface="Arial"/>
              <a:buNone/>
            </a:pPr>
            <a:r>
              <a:rPr lang="de-DE" sz="1900" b="1" dirty="0" err="1">
                <a:solidFill>
                  <a:srgbClr val="FFCC66"/>
                </a:solidFill>
                <a:latin typeface="Times New Roman"/>
                <a:ea typeface="Times New Roman"/>
                <a:cs typeface="Times New Roman"/>
                <a:sym typeface="Times New Roman"/>
              </a:rPr>
              <a:t>Συντονιστές</a:t>
            </a:r>
            <a:r>
              <a:rPr lang="de-DE" sz="1900" b="1" dirty="0">
                <a:solidFill>
                  <a:srgbClr val="FFCC66"/>
                </a:solidFill>
                <a:latin typeface="Times New Roman"/>
                <a:ea typeface="Times New Roman"/>
                <a:cs typeface="Times New Roman"/>
                <a:sym typeface="Times New Roman"/>
              </a:rPr>
              <a:t>/</a:t>
            </a:r>
            <a:r>
              <a:rPr lang="de-DE" sz="1900" b="1" dirty="0" err="1">
                <a:solidFill>
                  <a:srgbClr val="FFCC66"/>
                </a:solidFill>
                <a:latin typeface="Times New Roman"/>
                <a:ea typeface="Times New Roman"/>
                <a:cs typeface="Times New Roman"/>
                <a:sym typeface="Times New Roman"/>
              </a:rPr>
              <a:t>ριες</a:t>
            </a:r>
            <a:r>
              <a:rPr lang="de-DE" sz="1900" b="1" dirty="0">
                <a:solidFill>
                  <a:srgbClr val="FFCC66"/>
                </a:solidFill>
                <a:latin typeface="Times New Roman"/>
                <a:ea typeface="Times New Roman"/>
                <a:cs typeface="Times New Roman"/>
                <a:sym typeface="Times New Roman"/>
              </a:rPr>
              <a:t> </a:t>
            </a:r>
            <a:r>
              <a:rPr lang="el-GR" sz="1900" b="1" dirty="0">
                <a:solidFill>
                  <a:srgbClr val="FFCC66"/>
                </a:solidFill>
                <a:latin typeface="Times New Roman"/>
                <a:ea typeface="Times New Roman"/>
                <a:cs typeface="Times New Roman"/>
                <a:sym typeface="Times New Roman"/>
              </a:rPr>
              <a:t>/ Σχολικοί Ψυχολόγοι</a:t>
            </a:r>
            <a:r>
              <a:rPr lang="de-DE" sz="1900" b="1" dirty="0">
                <a:solidFill>
                  <a:srgbClr val="FFCC66"/>
                </a:solidFill>
                <a:latin typeface="Times New Roman"/>
                <a:ea typeface="Times New Roman"/>
                <a:cs typeface="Times New Roman"/>
                <a:sym typeface="Times New Roman"/>
              </a:rPr>
              <a:t>- Πα</a:t>
            </a:r>
            <a:r>
              <a:rPr lang="de-DE" sz="1900" b="1" dirty="0" err="1">
                <a:solidFill>
                  <a:srgbClr val="FFCC66"/>
                </a:solidFill>
                <a:latin typeface="Times New Roman"/>
                <a:ea typeface="Times New Roman"/>
                <a:cs typeface="Times New Roman"/>
                <a:sym typeface="Times New Roman"/>
              </a:rPr>
              <a:t>ιδ</a:t>
            </a:r>
            <a:r>
              <a:rPr lang="de-DE" sz="1900" b="1" dirty="0">
                <a:solidFill>
                  <a:srgbClr val="FFCC66"/>
                </a:solidFill>
                <a:latin typeface="Times New Roman"/>
                <a:ea typeface="Times New Roman"/>
                <a:cs typeface="Times New Roman"/>
                <a:sym typeface="Times New Roman"/>
              </a:rPr>
              <a:t>αγωγοί (Educators)</a:t>
            </a:r>
            <a:endParaRPr sz="1900" b="1" dirty="0">
              <a:solidFill>
                <a:srgbClr val="FFCC66"/>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de-DE" sz="1700" b="1" dirty="0">
                <a:solidFill>
                  <a:schemeClr val="lt1"/>
                </a:solidFill>
                <a:latin typeface="Times New Roman"/>
                <a:ea typeface="Times New Roman"/>
                <a:cs typeface="Times New Roman"/>
                <a:sym typeface="Times New Roman"/>
              </a:rPr>
              <a:t>Παρακα</a:t>
            </a:r>
            <a:r>
              <a:rPr lang="de-DE" sz="1700" b="1" dirty="0" err="1">
                <a:solidFill>
                  <a:schemeClr val="lt1"/>
                </a:solidFill>
                <a:latin typeface="Times New Roman"/>
                <a:ea typeface="Times New Roman"/>
                <a:cs typeface="Times New Roman"/>
                <a:sym typeface="Times New Roman"/>
              </a:rPr>
              <a:t>λείστε</a:t>
            </a:r>
            <a:r>
              <a:rPr lang="de-DE" sz="1700" b="1" dirty="0">
                <a:solidFill>
                  <a:schemeClr val="lt1"/>
                </a:solidFill>
                <a:latin typeface="Times New Roman"/>
                <a:ea typeface="Times New Roman"/>
                <a:cs typeface="Times New Roman"/>
                <a:sym typeface="Times New Roman"/>
              </a:rPr>
              <a:t> να </a:t>
            </a:r>
            <a:r>
              <a:rPr lang="de-DE" sz="1700" b="1" dirty="0" err="1">
                <a:solidFill>
                  <a:schemeClr val="lt1"/>
                </a:solidFill>
                <a:latin typeface="Times New Roman"/>
                <a:ea typeface="Times New Roman"/>
                <a:cs typeface="Times New Roman"/>
                <a:sym typeface="Times New Roman"/>
              </a:rPr>
              <a:t>δοκιμάσετε</a:t>
            </a:r>
            <a:r>
              <a:rPr lang="de-DE" sz="1700" b="1" dirty="0">
                <a:solidFill>
                  <a:schemeClr val="lt1"/>
                </a:solidFill>
                <a:latin typeface="Times New Roman"/>
                <a:ea typeface="Times New Roman"/>
                <a:cs typeface="Times New Roman"/>
                <a:sym typeface="Times New Roman"/>
              </a:rPr>
              <a:t> τα </a:t>
            </a:r>
            <a:r>
              <a:rPr lang="de-DE" sz="1700" b="1" dirty="0" err="1">
                <a:solidFill>
                  <a:schemeClr val="lt1"/>
                </a:solidFill>
                <a:latin typeface="Times New Roman"/>
                <a:ea typeface="Times New Roman"/>
                <a:cs typeface="Times New Roman"/>
                <a:sym typeface="Times New Roman"/>
              </a:rPr>
              <a:t>δι</a:t>
            </a:r>
            <a:r>
              <a:rPr lang="de-DE" sz="1700" b="1" dirty="0">
                <a:solidFill>
                  <a:schemeClr val="lt1"/>
                </a:solidFill>
                <a:latin typeface="Times New Roman"/>
                <a:ea typeface="Times New Roman"/>
                <a:cs typeface="Times New Roman"/>
                <a:sym typeface="Times New Roman"/>
              </a:rPr>
              <a:t>αδικτυακά ερωτηματολόγια για εσάς, και να κατεβάσετε και να δοκιμάσετε την εκτύπωση των έντυπων ερωτηματολογίων για τους/ιες μαθητές/ριες, πριν ξεκινήσετε τα μαθήματα</a:t>
            </a:r>
            <a:endParaRPr sz="1700" b="1" dirty="0">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2" name="Google Shape;323;p15"/>
          <p:cNvGrpSpPr/>
          <p:nvPr/>
        </p:nvGrpSpPr>
        <p:grpSpPr>
          <a:xfrm>
            <a:off x="11072876" y="6162040"/>
            <a:ext cx="598957" cy="333692"/>
            <a:chOff x="11072876" y="6162040"/>
            <a:chExt cx="598957" cy="333692"/>
          </a:xfrm>
        </p:grpSpPr>
        <p:pic>
          <p:nvPicPr>
            <p:cNvPr id="324" name="Google Shape;324;p15"/>
            <p:cNvPicPr preferRelativeResize="0"/>
            <p:nvPr/>
          </p:nvPicPr>
          <p:blipFill rotWithShape="1">
            <a:blip r:embed="rId3">
              <a:alphaModFix/>
            </a:blip>
            <a:srcRect/>
            <a:stretch/>
          </p:blipFill>
          <p:spPr>
            <a:xfrm>
              <a:off x="11072876" y="6292532"/>
              <a:ext cx="300037" cy="162242"/>
            </a:xfrm>
            <a:prstGeom prst="rect">
              <a:avLst/>
            </a:prstGeom>
            <a:noFill/>
            <a:ln>
              <a:noFill/>
            </a:ln>
          </p:spPr>
        </p:pic>
        <p:pic>
          <p:nvPicPr>
            <p:cNvPr id="325" name="Google Shape;325;p15"/>
            <p:cNvPicPr preferRelativeResize="0"/>
            <p:nvPr/>
          </p:nvPicPr>
          <p:blipFill rotWithShape="1">
            <a:blip r:embed="rId4">
              <a:alphaModFix/>
            </a:blip>
            <a:srcRect/>
            <a:stretch/>
          </p:blipFill>
          <p:spPr>
            <a:xfrm>
              <a:off x="11085576" y="6162040"/>
              <a:ext cx="586257" cy="333692"/>
            </a:xfrm>
            <a:prstGeom prst="rect">
              <a:avLst/>
            </a:prstGeom>
            <a:noFill/>
            <a:ln>
              <a:noFill/>
            </a:ln>
          </p:spPr>
        </p:pic>
      </p:grpSp>
      <p:pic>
        <p:nvPicPr>
          <p:cNvPr id="326" name="Google Shape;326;p15"/>
          <p:cNvPicPr preferRelativeResize="0"/>
          <p:nvPr/>
        </p:nvPicPr>
        <p:blipFill rotWithShape="1">
          <a:blip r:embed="rId5">
            <a:alphaModFix/>
          </a:blip>
          <a:srcRect/>
          <a:stretch/>
        </p:blipFill>
        <p:spPr>
          <a:xfrm>
            <a:off x="8487666" y="1536035"/>
            <a:ext cx="2456700" cy="4000030"/>
          </a:xfrm>
          <a:prstGeom prst="rect">
            <a:avLst/>
          </a:prstGeom>
          <a:noFill/>
          <a:ln>
            <a:noFill/>
          </a:ln>
        </p:spPr>
      </p:pic>
      <p:sp>
        <p:nvSpPr>
          <p:cNvPr id="327" name="Google Shape;327;p15"/>
          <p:cNvSpPr txBox="1"/>
          <p:nvPr/>
        </p:nvSpPr>
        <p:spPr>
          <a:xfrm>
            <a:off x="1449324" y="5114925"/>
            <a:ext cx="4205605" cy="48387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de-DE" sz="3000">
                <a:solidFill>
                  <a:srgbClr val="FFFFFF"/>
                </a:solidFill>
                <a:latin typeface="Lucida Sans"/>
                <a:ea typeface="Lucida Sans"/>
                <a:cs typeface="Lucida Sans"/>
                <a:sym typeface="Lucida Sans"/>
              </a:rPr>
              <a:t>Ralph Waldo Emerson</a:t>
            </a:r>
            <a:endParaRPr sz="3000">
              <a:solidFill>
                <a:schemeClr val="dk1"/>
              </a:solidFill>
              <a:latin typeface="Lucida Sans"/>
              <a:ea typeface="Lucida Sans"/>
              <a:cs typeface="Lucida Sans"/>
              <a:sym typeface="Lucida Sans"/>
            </a:endParaRPr>
          </a:p>
        </p:txBody>
      </p:sp>
      <p:sp>
        <p:nvSpPr>
          <p:cNvPr id="328" name="Google Shape;328;p15"/>
          <p:cNvSpPr txBox="1"/>
          <p:nvPr/>
        </p:nvSpPr>
        <p:spPr>
          <a:xfrm>
            <a:off x="1449324" y="5702295"/>
            <a:ext cx="7132200" cy="7317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550" dirty="0">
                <a:solidFill>
                  <a:srgbClr val="FFFFFF"/>
                </a:solidFill>
                <a:latin typeface="Times New Roman"/>
                <a:ea typeface="Times New Roman"/>
                <a:cs typeface="Times New Roman"/>
                <a:sym typeface="Times New Roman"/>
              </a:rPr>
              <a:t>Τα π</a:t>
            </a:r>
            <a:r>
              <a:rPr lang="de-DE" sz="1550" dirty="0" err="1">
                <a:solidFill>
                  <a:srgbClr val="FFFFFF"/>
                </a:solidFill>
                <a:latin typeface="Times New Roman"/>
                <a:ea typeface="Times New Roman"/>
                <a:cs typeface="Times New Roman"/>
                <a:sym typeface="Times New Roman"/>
              </a:rPr>
              <a:t>ρογράμμ</a:t>
            </a:r>
            <a:r>
              <a:rPr lang="de-DE" sz="1550" dirty="0">
                <a:solidFill>
                  <a:srgbClr val="FFFFFF"/>
                </a:solidFill>
                <a:latin typeface="Times New Roman"/>
                <a:ea typeface="Times New Roman"/>
                <a:cs typeface="Times New Roman"/>
                <a:sym typeface="Times New Roman"/>
              </a:rPr>
              <a:t>ατα αυτά είναι καινούργια τόσο για το πλαίσιο του σχολείου, όσο και για τα κέντρα φροντίδας εκτός σχολικού ωραρίου και βασίζονται σε εμπειρικά τεκμηριωμένα δεδομένα</a:t>
            </a:r>
            <a:endParaRPr sz="1550" dirty="0">
              <a:solidFill>
                <a:schemeClr val="dk1"/>
              </a:solidFill>
              <a:latin typeface="Times New Roman"/>
              <a:ea typeface="Times New Roman"/>
              <a:cs typeface="Times New Roman"/>
              <a:sym typeface="Times New Roman"/>
            </a:endParaRPr>
          </a:p>
        </p:txBody>
      </p:sp>
      <p:sp>
        <p:nvSpPr>
          <p:cNvPr id="329" name="Google Shape;329;p15"/>
          <p:cNvSpPr txBox="1"/>
          <p:nvPr/>
        </p:nvSpPr>
        <p:spPr>
          <a:xfrm>
            <a:off x="1449325" y="1724650"/>
            <a:ext cx="6008100" cy="252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de-DE" sz="3300" b="1">
                <a:solidFill>
                  <a:srgbClr val="FFCC66"/>
                </a:solidFill>
                <a:latin typeface="Times New Roman"/>
                <a:ea typeface="Times New Roman"/>
                <a:cs typeface="Times New Roman"/>
                <a:sym typeface="Times New Roman"/>
              </a:rPr>
              <a:t>«Μην πηγαίνεις εκεί όπου οδηγεί το μονοπάτι· πήγαινε εκεί όπου δεν υπάρχει μονοπάτι και άφησε το δικό σου ίχνος.»</a:t>
            </a:r>
            <a:endParaRPr sz="3300" b="1">
              <a:solidFill>
                <a:srgbClr val="FFCC66"/>
              </a:solidFill>
              <a:latin typeface="Times New Roman"/>
              <a:ea typeface="Times New Roman"/>
              <a:cs typeface="Times New Roman"/>
              <a:sym typeface="Times New Roman"/>
            </a:endParaRPr>
          </a:p>
          <a:p>
            <a:pPr marL="0" lvl="0" indent="0" algn="l" rtl="0">
              <a:spcBef>
                <a:spcPts val="1200"/>
              </a:spcBef>
              <a:spcAft>
                <a:spcPts val="0"/>
              </a:spcAft>
              <a:buNone/>
            </a:pPr>
            <a:endParaRPr sz="1800">
              <a:solidFill>
                <a:schemeClr val="dk1"/>
              </a:solidFill>
              <a:latin typeface="Calibri"/>
              <a:ea typeface="Calibri"/>
              <a:cs typeface="Calibri"/>
              <a:sym typeface="Calibri"/>
            </a:endParaRPr>
          </a:p>
        </p:txBody>
      </p:sp>
      <p:pic>
        <p:nvPicPr>
          <p:cNvPr id="330" name="Google Shape;330;p15"/>
          <p:cNvPicPr preferRelativeResize="0"/>
          <p:nvPr/>
        </p:nvPicPr>
        <p:blipFill rotWithShape="1">
          <a:blip r:embed="rId6">
            <a:alphaModFix/>
          </a:blip>
          <a:srcRect/>
          <a:stretch/>
        </p:blipFill>
        <p:spPr>
          <a:xfrm>
            <a:off x="971252" y="902507"/>
            <a:ext cx="6735684" cy="4303791"/>
          </a:xfrm>
          <a:prstGeom prst="rect">
            <a:avLst/>
          </a:prstGeom>
          <a:noFill/>
          <a:ln>
            <a:noFill/>
          </a:ln>
        </p:spPr>
      </p:pic>
      <p:sp>
        <p:nvSpPr>
          <p:cNvPr id="331" name="Google Shape;331;p15"/>
          <p:cNvSpPr txBox="1"/>
          <p:nvPr/>
        </p:nvSpPr>
        <p:spPr>
          <a:xfrm>
            <a:off x="1602750" y="1607825"/>
            <a:ext cx="5448300" cy="222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de-DE" sz="3000" b="1">
                <a:solidFill>
                  <a:srgbClr val="FFCC66"/>
                </a:solidFill>
                <a:latin typeface="Times New Roman"/>
                <a:ea typeface="Times New Roman"/>
                <a:cs typeface="Times New Roman"/>
                <a:sym typeface="Times New Roman"/>
              </a:rPr>
              <a:t>«Μην πηγαίνεις εκεί όπου οδηγεί το μονοπάτι· πήγαινε εκεί όπου δεν υπάρχει μονοπάτι και άφησε το δικό σου ίχνος»</a:t>
            </a:r>
            <a:endParaRPr sz="3000" b="1">
              <a:solidFill>
                <a:srgbClr val="FFCC66"/>
              </a:solidFill>
              <a:latin typeface="Times New Roman"/>
              <a:ea typeface="Times New Roman"/>
              <a:cs typeface="Times New Roman"/>
              <a:sym typeface="Times New Roman"/>
            </a:endParaRPr>
          </a:p>
          <a:p>
            <a:pPr marL="0" lvl="0" indent="0" algn="l" rtl="0">
              <a:spcBef>
                <a:spcPts val="120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6"/>
          <p:cNvSpPr/>
          <p:nvPr/>
        </p:nvSpPr>
        <p:spPr>
          <a:xfrm>
            <a:off x="0" y="0"/>
            <a:ext cx="9191625" cy="6858000"/>
          </a:xfrm>
          <a:custGeom>
            <a:avLst/>
            <a:gdLst/>
            <a:ahLst/>
            <a:cxnLst/>
            <a:rect l="l" t="t" r="r" b="b"/>
            <a:pathLst>
              <a:path w="9191625" h="6858000" extrusionOk="0">
                <a:moveTo>
                  <a:pt x="9191546" y="0"/>
                </a:moveTo>
                <a:lnTo>
                  <a:pt x="0" y="0"/>
                </a:lnTo>
                <a:lnTo>
                  <a:pt x="0" y="6857997"/>
                </a:lnTo>
                <a:lnTo>
                  <a:pt x="5186328" y="6857997"/>
                </a:lnTo>
                <a:lnTo>
                  <a:pt x="9191546"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7" name="Google Shape;337;p16"/>
          <p:cNvPicPr preferRelativeResize="0"/>
          <p:nvPr/>
        </p:nvPicPr>
        <p:blipFill rotWithShape="1">
          <a:blip r:embed="rId3">
            <a:alphaModFix/>
          </a:blip>
          <a:srcRect/>
          <a:stretch/>
        </p:blipFill>
        <p:spPr>
          <a:xfrm>
            <a:off x="11066144" y="6170929"/>
            <a:ext cx="614832" cy="333692"/>
          </a:xfrm>
          <a:prstGeom prst="rect">
            <a:avLst/>
          </a:prstGeom>
          <a:noFill/>
          <a:ln>
            <a:noFill/>
          </a:ln>
        </p:spPr>
      </p:pic>
      <p:pic>
        <p:nvPicPr>
          <p:cNvPr id="338" name="Google Shape;338;p16"/>
          <p:cNvPicPr preferRelativeResize="0"/>
          <p:nvPr/>
        </p:nvPicPr>
        <p:blipFill rotWithShape="1">
          <a:blip r:embed="rId4">
            <a:alphaModFix/>
          </a:blip>
          <a:srcRect/>
          <a:stretch/>
        </p:blipFill>
        <p:spPr>
          <a:xfrm>
            <a:off x="5095692" y="2192"/>
            <a:ext cx="4928019" cy="6860688"/>
          </a:xfrm>
          <a:prstGeom prst="rect">
            <a:avLst/>
          </a:prstGeom>
          <a:noFill/>
          <a:ln>
            <a:noFill/>
          </a:ln>
        </p:spPr>
      </p:pic>
      <p:sp>
        <p:nvSpPr>
          <p:cNvPr id="339" name="Google Shape;339;p16"/>
          <p:cNvSpPr/>
          <p:nvPr/>
        </p:nvSpPr>
        <p:spPr>
          <a:xfrm>
            <a:off x="5003" y="6835575"/>
            <a:ext cx="71120" cy="22860"/>
          </a:xfrm>
          <a:custGeom>
            <a:avLst/>
            <a:gdLst/>
            <a:ahLst/>
            <a:cxnLst/>
            <a:rect l="l" t="t" r="r" b="b"/>
            <a:pathLst>
              <a:path w="71120" h="22859" extrusionOk="0">
                <a:moveTo>
                  <a:pt x="70519" y="22424"/>
                </a:moveTo>
                <a:lnTo>
                  <a:pt x="61810" y="10722"/>
                </a:lnTo>
                <a:lnTo>
                  <a:pt x="56304" y="5249"/>
                </a:lnTo>
                <a:lnTo>
                  <a:pt x="49326" y="1399"/>
                </a:lnTo>
                <a:lnTo>
                  <a:pt x="41643" y="0"/>
                </a:lnTo>
                <a:lnTo>
                  <a:pt x="26486" y="191"/>
                </a:lnTo>
                <a:lnTo>
                  <a:pt x="12969" y="5921"/>
                </a:lnTo>
                <a:lnTo>
                  <a:pt x="2560" y="16264"/>
                </a:lnTo>
                <a:lnTo>
                  <a:pt x="0" y="22424"/>
                </a:lnTo>
                <a:lnTo>
                  <a:pt x="70519" y="2242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6"/>
          <p:cNvSpPr/>
          <p:nvPr/>
        </p:nvSpPr>
        <p:spPr>
          <a:xfrm>
            <a:off x="0" y="6712174"/>
            <a:ext cx="15875" cy="65405"/>
          </a:xfrm>
          <a:custGeom>
            <a:avLst/>
            <a:gdLst/>
            <a:ahLst/>
            <a:cxnLst/>
            <a:rect l="l" t="t" r="r" b="b"/>
            <a:pathLst>
              <a:path w="15875" h="65404" extrusionOk="0">
                <a:moveTo>
                  <a:pt x="0" y="65129"/>
                </a:moveTo>
                <a:lnTo>
                  <a:pt x="9896" y="55822"/>
                </a:lnTo>
                <a:lnTo>
                  <a:pt x="15531" y="40733"/>
                </a:lnTo>
                <a:lnTo>
                  <a:pt x="15358" y="25146"/>
                </a:lnTo>
                <a:lnTo>
                  <a:pt x="9694" y="10627"/>
                </a:lnTo>
                <a:lnTo>
                  <a:pt x="0" y="0"/>
                </a:lnTo>
                <a:lnTo>
                  <a:pt x="0" y="6512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1" name="Google Shape;341;p16"/>
          <p:cNvPicPr preferRelativeResize="0"/>
          <p:nvPr/>
        </p:nvPicPr>
        <p:blipFill rotWithShape="1">
          <a:blip r:embed="rId5">
            <a:alphaModFix/>
          </a:blip>
          <a:srcRect/>
          <a:stretch/>
        </p:blipFill>
        <p:spPr>
          <a:xfrm>
            <a:off x="129749" y="6773946"/>
            <a:ext cx="75979" cy="74121"/>
          </a:xfrm>
          <a:prstGeom prst="rect">
            <a:avLst/>
          </a:prstGeom>
          <a:noFill/>
          <a:ln>
            <a:noFill/>
          </a:ln>
        </p:spPr>
      </p:pic>
      <p:pic>
        <p:nvPicPr>
          <p:cNvPr id="342" name="Google Shape;342;p16"/>
          <p:cNvPicPr preferRelativeResize="0"/>
          <p:nvPr/>
        </p:nvPicPr>
        <p:blipFill rotWithShape="1">
          <a:blip r:embed="rId6">
            <a:alphaModFix/>
          </a:blip>
          <a:srcRect/>
          <a:stretch/>
        </p:blipFill>
        <p:spPr>
          <a:xfrm>
            <a:off x="67943" y="6646880"/>
            <a:ext cx="71701" cy="69544"/>
          </a:xfrm>
          <a:prstGeom prst="rect">
            <a:avLst/>
          </a:prstGeom>
          <a:noFill/>
          <a:ln>
            <a:noFill/>
          </a:ln>
        </p:spPr>
      </p:pic>
      <p:sp>
        <p:nvSpPr>
          <p:cNvPr id="343" name="Google Shape;343;p16"/>
          <p:cNvSpPr/>
          <p:nvPr/>
        </p:nvSpPr>
        <p:spPr>
          <a:xfrm>
            <a:off x="318662" y="6832700"/>
            <a:ext cx="80010" cy="25400"/>
          </a:xfrm>
          <a:custGeom>
            <a:avLst/>
            <a:gdLst/>
            <a:ahLst/>
            <a:cxnLst/>
            <a:rect l="l" t="t" r="r" b="b"/>
            <a:pathLst>
              <a:path w="80010" h="25400" extrusionOk="0">
                <a:moveTo>
                  <a:pt x="79804" y="25299"/>
                </a:moveTo>
                <a:lnTo>
                  <a:pt x="77008" y="19324"/>
                </a:lnTo>
                <a:lnTo>
                  <a:pt x="64275" y="6670"/>
                </a:lnTo>
                <a:lnTo>
                  <a:pt x="48273" y="110"/>
                </a:lnTo>
                <a:lnTo>
                  <a:pt x="30969" y="0"/>
                </a:lnTo>
                <a:lnTo>
                  <a:pt x="14329" y="6693"/>
                </a:lnTo>
                <a:lnTo>
                  <a:pt x="9271" y="10033"/>
                </a:lnTo>
                <a:lnTo>
                  <a:pt x="5173" y="14551"/>
                </a:lnTo>
                <a:lnTo>
                  <a:pt x="2068" y="19578"/>
                </a:lnTo>
                <a:lnTo>
                  <a:pt x="0" y="25299"/>
                </a:lnTo>
                <a:lnTo>
                  <a:pt x="79804" y="2529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4" name="Google Shape;344;p16"/>
          <p:cNvPicPr preferRelativeResize="0"/>
          <p:nvPr/>
        </p:nvPicPr>
        <p:blipFill rotWithShape="1">
          <a:blip r:embed="rId7">
            <a:alphaModFix/>
          </a:blip>
          <a:srcRect/>
          <a:stretch/>
        </p:blipFill>
        <p:spPr>
          <a:xfrm>
            <a:off x="774" y="6517716"/>
            <a:ext cx="76203" cy="73930"/>
          </a:xfrm>
          <a:prstGeom prst="rect">
            <a:avLst/>
          </a:prstGeom>
          <a:noFill/>
          <a:ln>
            <a:noFill/>
          </a:ln>
        </p:spPr>
      </p:pic>
      <p:sp>
        <p:nvSpPr>
          <p:cNvPr id="345" name="Google Shape;345;p16"/>
          <p:cNvSpPr/>
          <p:nvPr/>
        </p:nvSpPr>
        <p:spPr>
          <a:xfrm>
            <a:off x="0" y="6399530"/>
            <a:ext cx="13335" cy="57785"/>
          </a:xfrm>
          <a:custGeom>
            <a:avLst/>
            <a:gdLst/>
            <a:ahLst/>
            <a:cxnLst/>
            <a:rect l="l" t="t" r="r" b="b"/>
            <a:pathLst>
              <a:path w="13335" h="57785" extrusionOk="0">
                <a:moveTo>
                  <a:pt x="0" y="57544"/>
                </a:moveTo>
                <a:lnTo>
                  <a:pt x="8456" y="48544"/>
                </a:lnTo>
                <a:lnTo>
                  <a:pt x="12655" y="36738"/>
                </a:lnTo>
                <a:lnTo>
                  <a:pt x="13069" y="24487"/>
                </a:lnTo>
                <a:lnTo>
                  <a:pt x="9793" y="12683"/>
                </a:lnTo>
                <a:lnTo>
                  <a:pt x="2918" y="2219"/>
                </a:lnTo>
                <a:lnTo>
                  <a:pt x="0" y="0"/>
                </a:lnTo>
                <a:lnTo>
                  <a:pt x="0" y="5754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6" name="Google Shape;346;p16"/>
          <p:cNvPicPr preferRelativeResize="0"/>
          <p:nvPr/>
        </p:nvPicPr>
        <p:blipFill rotWithShape="1">
          <a:blip r:embed="rId8">
            <a:alphaModFix/>
          </a:blip>
          <a:srcRect/>
          <a:stretch/>
        </p:blipFill>
        <p:spPr>
          <a:xfrm>
            <a:off x="254544" y="6708005"/>
            <a:ext cx="80352" cy="80163"/>
          </a:xfrm>
          <a:prstGeom prst="rect">
            <a:avLst/>
          </a:prstGeom>
          <a:noFill/>
          <a:ln>
            <a:noFill/>
          </a:ln>
        </p:spPr>
      </p:pic>
      <p:sp>
        <p:nvSpPr>
          <p:cNvPr id="347" name="Google Shape;347;p16"/>
          <p:cNvSpPr/>
          <p:nvPr/>
        </p:nvSpPr>
        <p:spPr>
          <a:xfrm>
            <a:off x="198726" y="6587800"/>
            <a:ext cx="64135" cy="63500"/>
          </a:xfrm>
          <a:custGeom>
            <a:avLst/>
            <a:gdLst/>
            <a:ahLst/>
            <a:cxnLst/>
            <a:rect l="l" t="t" r="r" b="b"/>
            <a:pathLst>
              <a:path w="64135" h="63500" extrusionOk="0">
                <a:moveTo>
                  <a:pt x="31975" y="63057"/>
                </a:moveTo>
                <a:lnTo>
                  <a:pt x="42245" y="61030"/>
                </a:lnTo>
                <a:lnTo>
                  <a:pt x="51610" y="55791"/>
                </a:lnTo>
                <a:lnTo>
                  <a:pt x="60004" y="45703"/>
                </a:lnTo>
                <a:lnTo>
                  <a:pt x="63779" y="33622"/>
                </a:lnTo>
                <a:lnTo>
                  <a:pt x="62734" y="21052"/>
                </a:lnTo>
                <a:lnTo>
                  <a:pt x="56668" y="9497"/>
                </a:lnTo>
                <a:lnTo>
                  <a:pt x="45379" y="2374"/>
                </a:lnTo>
                <a:lnTo>
                  <a:pt x="32643" y="0"/>
                </a:lnTo>
                <a:lnTo>
                  <a:pt x="19908" y="2374"/>
                </a:lnTo>
                <a:lnTo>
                  <a:pt x="8619" y="9497"/>
                </a:lnTo>
                <a:lnTo>
                  <a:pt x="8138" y="9974"/>
                </a:lnTo>
                <a:lnTo>
                  <a:pt x="8138" y="10197"/>
                </a:lnTo>
                <a:lnTo>
                  <a:pt x="1533" y="21674"/>
                </a:lnTo>
                <a:lnTo>
                  <a:pt x="0" y="34342"/>
                </a:lnTo>
                <a:lnTo>
                  <a:pt x="3376" y="46694"/>
                </a:lnTo>
                <a:lnTo>
                  <a:pt x="11500" y="57223"/>
                </a:lnTo>
                <a:lnTo>
                  <a:pt x="11980" y="57223"/>
                </a:lnTo>
                <a:lnTo>
                  <a:pt x="21616" y="61809"/>
                </a:lnTo>
                <a:lnTo>
                  <a:pt x="31975" y="63057"/>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8" name="Google Shape;348;p16"/>
          <p:cNvPicPr preferRelativeResize="0"/>
          <p:nvPr/>
        </p:nvPicPr>
        <p:blipFill rotWithShape="1">
          <a:blip r:embed="rId9">
            <a:alphaModFix/>
          </a:blip>
          <a:srcRect/>
          <a:stretch/>
        </p:blipFill>
        <p:spPr>
          <a:xfrm>
            <a:off x="443828" y="6769244"/>
            <a:ext cx="85303" cy="84188"/>
          </a:xfrm>
          <a:prstGeom prst="rect">
            <a:avLst/>
          </a:prstGeom>
          <a:noFill/>
          <a:ln>
            <a:noFill/>
          </a:ln>
        </p:spPr>
      </p:pic>
      <p:sp>
        <p:nvSpPr>
          <p:cNvPr id="349" name="Google Shape;349;p16"/>
          <p:cNvSpPr/>
          <p:nvPr/>
        </p:nvSpPr>
        <p:spPr>
          <a:xfrm>
            <a:off x="137874" y="6463277"/>
            <a:ext cx="57785" cy="59690"/>
          </a:xfrm>
          <a:custGeom>
            <a:avLst/>
            <a:gdLst/>
            <a:ahLst/>
            <a:cxnLst/>
            <a:rect l="l" t="t" r="r" b="b"/>
            <a:pathLst>
              <a:path w="57785" h="59690" extrusionOk="0">
                <a:moveTo>
                  <a:pt x="29962" y="59096"/>
                </a:moveTo>
                <a:lnTo>
                  <a:pt x="57303" y="26175"/>
                </a:lnTo>
                <a:lnTo>
                  <a:pt x="53585" y="15561"/>
                </a:lnTo>
                <a:lnTo>
                  <a:pt x="46399" y="6874"/>
                </a:lnTo>
                <a:lnTo>
                  <a:pt x="36307" y="1025"/>
                </a:lnTo>
                <a:lnTo>
                  <a:pt x="27232" y="0"/>
                </a:lnTo>
                <a:lnTo>
                  <a:pt x="18448" y="1772"/>
                </a:lnTo>
                <a:lnTo>
                  <a:pt x="10607" y="6098"/>
                </a:lnTo>
                <a:lnTo>
                  <a:pt x="4359" y="12733"/>
                </a:lnTo>
                <a:lnTo>
                  <a:pt x="0" y="23396"/>
                </a:lnTo>
                <a:lnTo>
                  <a:pt x="46" y="34484"/>
                </a:lnTo>
                <a:lnTo>
                  <a:pt x="29962" y="59096"/>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0" name="Google Shape;350;p16"/>
          <p:cNvPicPr preferRelativeResize="0"/>
          <p:nvPr/>
        </p:nvPicPr>
        <p:blipFill rotWithShape="1">
          <a:blip r:embed="rId10">
            <a:alphaModFix/>
          </a:blip>
          <a:srcRect/>
          <a:stretch/>
        </p:blipFill>
        <p:spPr>
          <a:xfrm>
            <a:off x="382967" y="6646255"/>
            <a:ext cx="78111" cy="77924"/>
          </a:xfrm>
          <a:prstGeom prst="rect">
            <a:avLst/>
          </a:prstGeom>
          <a:noFill/>
          <a:ln>
            <a:noFill/>
          </a:ln>
        </p:spPr>
      </p:pic>
      <p:sp>
        <p:nvSpPr>
          <p:cNvPr id="351" name="Google Shape;351;p16"/>
          <p:cNvSpPr/>
          <p:nvPr/>
        </p:nvSpPr>
        <p:spPr>
          <a:xfrm>
            <a:off x="73485" y="6337887"/>
            <a:ext cx="57785" cy="56515"/>
          </a:xfrm>
          <a:custGeom>
            <a:avLst/>
            <a:gdLst/>
            <a:ahLst/>
            <a:cxnLst/>
            <a:rect l="l" t="t" r="r" b="b"/>
            <a:pathLst>
              <a:path w="57785" h="56514" extrusionOk="0">
                <a:moveTo>
                  <a:pt x="28697" y="56210"/>
                </a:moveTo>
                <a:lnTo>
                  <a:pt x="36312" y="55494"/>
                </a:lnTo>
                <a:lnTo>
                  <a:pt x="43522" y="52630"/>
                </a:lnTo>
                <a:lnTo>
                  <a:pt x="57490" y="32522"/>
                </a:lnTo>
                <a:lnTo>
                  <a:pt x="51762" y="12410"/>
                </a:lnTo>
                <a:lnTo>
                  <a:pt x="34407" y="0"/>
                </a:lnTo>
                <a:lnTo>
                  <a:pt x="13495" y="2996"/>
                </a:lnTo>
                <a:lnTo>
                  <a:pt x="9430" y="5382"/>
                </a:lnTo>
                <a:lnTo>
                  <a:pt x="6069" y="8723"/>
                </a:lnTo>
                <a:lnTo>
                  <a:pt x="3668" y="12764"/>
                </a:lnTo>
                <a:lnTo>
                  <a:pt x="0" y="23164"/>
                </a:lnTo>
                <a:lnTo>
                  <a:pt x="659" y="33807"/>
                </a:lnTo>
                <a:lnTo>
                  <a:pt x="28697" y="56210"/>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6"/>
          <p:cNvSpPr/>
          <p:nvPr/>
        </p:nvSpPr>
        <p:spPr>
          <a:xfrm>
            <a:off x="10165" y="6210270"/>
            <a:ext cx="54610" cy="55244"/>
          </a:xfrm>
          <a:custGeom>
            <a:avLst/>
            <a:gdLst/>
            <a:ahLst/>
            <a:cxnLst/>
            <a:rect l="l" t="t" r="r" b="b"/>
            <a:pathLst>
              <a:path w="54610" h="55245" extrusionOk="0">
                <a:moveTo>
                  <a:pt x="29510" y="54971"/>
                </a:moveTo>
                <a:lnTo>
                  <a:pt x="38950" y="52698"/>
                </a:lnTo>
                <a:lnTo>
                  <a:pt x="47045" y="46806"/>
                </a:lnTo>
                <a:lnTo>
                  <a:pt x="52356" y="38072"/>
                </a:lnTo>
                <a:lnTo>
                  <a:pt x="54195" y="28305"/>
                </a:lnTo>
                <a:lnTo>
                  <a:pt x="52523" y="18538"/>
                </a:lnTo>
                <a:lnTo>
                  <a:pt x="47301" y="9803"/>
                </a:lnTo>
                <a:lnTo>
                  <a:pt x="38458" y="2860"/>
                </a:lnTo>
                <a:lnTo>
                  <a:pt x="27982" y="0"/>
                </a:lnTo>
                <a:lnTo>
                  <a:pt x="17194" y="1262"/>
                </a:lnTo>
                <a:lnTo>
                  <a:pt x="0" y="30480"/>
                </a:lnTo>
                <a:lnTo>
                  <a:pt x="3726" y="40447"/>
                </a:lnTo>
                <a:lnTo>
                  <a:pt x="11256" y="48461"/>
                </a:lnTo>
                <a:lnTo>
                  <a:pt x="19891" y="53576"/>
                </a:lnTo>
                <a:lnTo>
                  <a:pt x="29510" y="54971"/>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6"/>
          <p:cNvSpPr/>
          <p:nvPr/>
        </p:nvSpPr>
        <p:spPr>
          <a:xfrm>
            <a:off x="328354" y="6527246"/>
            <a:ext cx="60325" cy="60960"/>
          </a:xfrm>
          <a:custGeom>
            <a:avLst/>
            <a:gdLst/>
            <a:ahLst/>
            <a:cxnLst/>
            <a:rect l="l" t="t" r="r" b="b"/>
            <a:pathLst>
              <a:path w="60325" h="60959" extrusionOk="0">
                <a:moveTo>
                  <a:pt x="34236" y="60677"/>
                </a:moveTo>
                <a:lnTo>
                  <a:pt x="44430" y="57516"/>
                </a:lnTo>
                <a:lnTo>
                  <a:pt x="52911" y="50451"/>
                </a:lnTo>
                <a:lnTo>
                  <a:pt x="59794" y="29573"/>
                </a:lnTo>
                <a:lnTo>
                  <a:pt x="50358" y="10020"/>
                </a:lnTo>
                <a:lnTo>
                  <a:pt x="31330" y="0"/>
                </a:lnTo>
                <a:lnTo>
                  <a:pt x="9439" y="7721"/>
                </a:lnTo>
                <a:lnTo>
                  <a:pt x="6526" y="10585"/>
                </a:lnTo>
                <a:lnTo>
                  <a:pt x="5341" y="12016"/>
                </a:lnTo>
                <a:lnTo>
                  <a:pt x="442" y="22596"/>
                </a:lnTo>
                <a:lnTo>
                  <a:pt x="0" y="33775"/>
                </a:lnTo>
                <a:lnTo>
                  <a:pt x="3788" y="44280"/>
                </a:lnTo>
                <a:lnTo>
                  <a:pt x="11584" y="52838"/>
                </a:lnTo>
                <a:lnTo>
                  <a:pt x="12320" y="53570"/>
                </a:lnTo>
                <a:lnTo>
                  <a:pt x="13024" y="54047"/>
                </a:lnTo>
                <a:lnTo>
                  <a:pt x="13761" y="54747"/>
                </a:lnTo>
                <a:lnTo>
                  <a:pt x="23592" y="59798"/>
                </a:lnTo>
                <a:lnTo>
                  <a:pt x="34236" y="60677"/>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16"/>
          <p:cNvSpPr/>
          <p:nvPr/>
        </p:nvSpPr>
        <p:spPr>
          <a:xfrm>
            <a:off x="655765" y="6846930"/>
            <a:ext cx="47625" cy="11430"/>
          </a:xfrm>
          <a:custGeom>
            <a:avLst/>
            <a:gdLst/>
            <a:ahLst/>
            <a:cxnLst/>
            <a:rect l="l" t="t" r="r" b="b"/>
            <a:pathLst>
              <a:path w="47625" h="11429" extrusionOk="0">
                <a:moveTo>
                  <a:pt x="47514" y="11070"/>
                </a:moveTo>
                <a:lnTo>
                  <a:pt x="47350" y="10796"/>
                </a:lnTo>
                <a:lnTo>
                  <a:pt x="37070" y="3229"/>
                </a:lnTo>
                <a:lnTo>
                  <a:pt x="24678" y="0"/>
                </a:lnTo>
                <a:lnTo>
                  <a:pt x="11589" y="1754"/>
                </a:lnTo>
                <a:lnTo>
                  <a:pt x="7267" y="3663"/>
                </a:lnTo>
                <a:lnTo>
                  <a:pt x="3426" y="6526"/>
                </a:lnTo>
                <a:lnTo>
                  <a:pt x="545" y="10122"/>
                </a:lnTo>
                <a:lnTo>
                  <a:pt x="0" y="11070"/>
                </a:lnTo>
                <a:lnTo>
                  <a:pt x="47514" y="11070"/>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5" name="Google Shape;355;p16"/>
          <p:cNvPicPr preferRelativeResize="0"/>
          <p:nvPr/>
        </p:nvPicPr>
        <p:blipFill rotWithShape="1">
          <a:blip r:embed="rId11">
            <a:alphaModFix/>
          </a:blip>
          <a:srcRect/>
          <a:stretch/>
        </p:blipFill>
        <p:spPr>
          <a:xfrm>
            <a:off x="579582" y="6716250"/>
            <a:ext cx="70669" cy="70780"/>
          </a:xfrm>
          <a:prstGeom prst="rect">
            <a:avLst/>
          </a:prstGeom>
          <a:noFill/>
          <a:ln>
            <a:noFill/>
          </a:ln>
        </p:spPr>
      </p:pic>
      <p:sp>
        <p:nvSpPr>
          <p:cNvPr id="356" name="Google Shape;356;p16"/>
          <p:cNvSpPr/>
          <p:nvPr/>
        </p:nvSpPr>
        <p:spPr>
          <a:xfrm>
            <a:off x="271255" y="6407893"/>
            <a:ext cx="45720" cy="44450"/>
          </a:xfrm>
          <a:custGeom>
            <a:avLst/>
            <a:gdLst/>
            <a:ahLst/>
            <a:cxnLst/>
            <a:rect l="l" t="t" r="r" b="b"/>
            <a:pathLst>
              <a:path w="45720" h="44450" extrusionOk="0">
                <a:moveTo>
                  <a:pt x="26577" y="44131"/>
                </a:moveTo>
                <a:lnTo>
                  <a:pt x="40096" y="36411"/>
                </a:lnTo>
                <a:lnTo>
                  <a:pt x="45332" y="21794"/>
                </a:lnTo>
                <a:lnTo>
                  <a:pt x="37471" y="5787"/>
                </a:lnTo>
                <a:lnTo>
                  <a:pt x="20447" y="0"/>
                </a:lnTo>
                <a:lnTo>
                  <a:pt x="5788" y="8026"/>
                </a:lnTo>
                <a:lnTo>
                  <a:pt x="0" y="23348"/>
                </a:lnTo>
                <a:lnTo>
                  <a:pt x="9589" y="39449"/>
                </a:lnTo>
                <a:lnTo>
                  <a:pt x="26577" y="44131"/>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16"/>
          <p:cNvSpPr/>
          <p:nvPr/>
        </p:nvSpPr>
        <p:spPr>
          <a:xfrm>
            <a:off x="518536" y="6591986"/>
            <a:ext cx="63500" cy="64769"/>
          </a:xfrm>
          <a:custGeom>
            <a:avLst/>
            <a:gdLst/>
            <a:ahLst/>
            <a:cxnLst/>
            <a:rect l="l" t="t" r="r" b="b"/>
            <a:pathLst>
              <a:path w="63500" h="64770" extrusionOk="0">
                <a:moveTo>
                  <a:pt x="34884" y="64204"/>
                </a:moveTo>
                <a:lnTo>
                  <a:pt x="63347" y="30879"/>
                </a:lnTo>
                <a:lnTo>
                  <a:pt x="61618" y="22492"/>
                </a:lnTo>
                <a:lnTo>
                  <a:pt x="55047" y="11053"/>
                </a:lnTo>
                <a:lnTo>
                  <a:pt x="44892" y="3334"/>
                </a:lnTo>
                <a:lnTo>
                  <a:pt x="32528" y="0"/>
                </a:lnTo>
                <a:lnTo>
                  <a:pt x="19331" y="1715"/>
                </a:lnTo>
                <a:lnTo>
                  <a:pt x="0" y="33584"/>
                </a:lnTo>
                <a:lnTo>
                  <a:pt x="3310" y="45433"/>
                </a:lnTo>
                <a:lnTo>
                  <a:pt x="11168" y="55454"/>
                </a:lnTo>
                <a:lnTo>
                  <a:pt x="11168" y="54468"/>
                </a:lnTo>
                <a:lnTo>
                  <a:pt x="11904" y="55200"/>
                </a:lnTo>
                <a:lnTo>
                  <a:pt x="12384" y="55900"/>
                </a:lnTo>
                <a:lnTo>
                  <a:pt x="23445" y="62531"/>
                </a:lnTo>
                <a:lnTo>
                  <a:pt x="34884" y="6420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6"/>
          <p:cNvSpPr/>
          <p:nvPr/>
        </p:nvSpPr>
        <p:spPr>
          <a:xfrm>
            <a:off x="209644" y="6283804"/>
            <a:ext cx="38100" cy="38100"/>
          </a:xfrm>
          <a:custGeom>
            <a:avLst/>
            <a:gdLst/>
            <a:ahLst/>
            <a:cxnLst/>
            <a:rect l="l" t="t" r="r" b="b"/>
            <a:pathLst>
              <a:path w="38100" h="38100" extrusionOk="0">
                <a:moveTo>
                  <a:pt x="24795" y="37493"/>
                </a:moveTo>
                <a:lnTo>
                  <a:pt x="35111" y="29314"/>
                </a:lnTo>
                <a:lnTo>
                  <a:pt x="37774" y="15856"/>
                </a:lnTo>
                <a:lnTo>
                  <a:pt x="30129" y="3117"/>
                </a:lnTo>
                <a:lnTo>
                  <a:pt x="15824" y="0"/>
                </a:lnTo>
                <a:lnTo>
                  <a:pt x="3947" y="7814"/>
                </a:lnTo>
                <a:lnTo>
                  <a:pt x="0" y="21099"/>
                </a:lnTo>
                <a:lnTo>
                  <a:pt x="9481" y="34393"/>
                </a:lnTo>
                <a:lnTo>
                  <a:pt x="24795" y="37493"/>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6"/>
          <p:cNvSpPr/>
          <p:nvPr/>
        </p:nvSpPr>
        <p:spPr>
          <a:xfrm>
            <a:off x="463440" y="6473624"/>
            <a:ext cx="46355" cy="47625"/>
          </a:xfrm>
          <a:custGeom>
            <a:avLst/>
            <a:gdLst/>
            <a:ahLst/>
            <a:cxnLst/>
            <a:rect l="l" t="t" r="r" b="b"/>
            <a:pathLst>
              <a:path w="46354" h="47625" extrusionOk="0">
                <a:moveTo>
                  <a:pt x="25192" y="47248"/>
                </a:moveTo>
                <a:lnTo>
                  <a:pt x="32394" y="44384"/>
                </a:lnTo>
                <a:lnTo>
                  <a:pt x="46287" y="29597"/>
                </a:lnTo>
                <a:lnTo>
                  <a:pt x="43899" y="12349"/>
                </a:lnTo>
                <a:lnTo>
                  <a:pt x="31012" y="22"/>
                </a:lnTo>
                <a:lnTo>
                  <a:pt x="13411" y="0"/>
                </a:lnTo>
                <a:lnTo>
                  <a:pt x="9346" y="1909"/>
                </a:lnTo>
                <a:lnTo>
                  <a:pt x="5729" y="4995"/>
                </a:lnTo>
                <a:lnTo>
                  <a:pt x="3328" y="8813"/>
                </a:lnTo>
                <a:lnTo>
                  <a:pt x="0" y="17726"/>
                </a:lnTo>
                <a:lnTo>
                  <a:pt x="327" y="26905"/>
                </a:lnTo>
                <a:lnTo>
                  <a:pt x="4075" y="35278"/>
                </a:lnTo>
                <a:lnTo>
                  <a:pt x="11011" y="41775"/>
                </a:lnTo>
                <a:lnTo>
                  <a:pt x="17253" y="46071"/>
                </a:lnTo>
                <a:lnTo>
                  <a:pt x="25192" y="47248"/>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6"/>
          <p:cNvSpPr/>
          <p:nvPr/>
        </p:nvSpPr>
        <p:spPr>
          <a:xfrm>
            <a:off x="146093" y="6156404"/>
            <a:ext cx="36195" cy="36195"/>
          </a:xfrm>
          <a:custGeom>
            <a:avLst/>
            <a:gdLst/>
            <a:ahLst/>
            <a:cxnLst/>
            <a:rect l="l" t="t" r="r" b="b"/>
            <a:pathLst>
              <a:path w="36194" h="36195" extrusionOk="0">
                <a:moveTo>
                  <a:pt x="22697" y="35855"/>
                </a:moveTo>
                <a:lnTo>
                  <a:pt x="31405" y="29251"/>
                </a:lnTo>
                <a:lnTo>
                  <a:pt x="35701" y="18841"/>
                </a:lnTo>
                <a:lnTo>
                  <a:pt x="34586" y="9707"/>
                </a:lnTo>
                <a:lnTo>
                  <a:pt x="20296" y="0"/>
                </a:lnTo>
                <a:lnTo>
                  <a:pt x="6003" y="5519"/>
                </a:lnTo>
                <a:lnTo>
                  <a:pt x="0" y="19099"/>
                </a:lnTo>
                <a:lnTo>
                  <a:pt x="10577" y="33570"/>
                </a:lnTo>
                <a:lnTo>
                  <a:pt x="22697" y="35855"/>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6"/>
          <p:cNvSpPr/>
          <p:nvPr/>
        </p:nvSpPr>
        <p:spPr>
          <a:xfrm>
            <a:off x="785900" y="6795123"/>
            <a:ext cx="43180" cy="43180"/>
          </a:xfrm>
          <a:custGeom>
            <a:avLst/>
            <a:gdLst/>
            <a:ahLst/>
            <a:cxnLst/>
            <a:rect l="l" t="t" r="r" b="b"/>
            <a:pathLst>
              <a:path w="43180" h="43179" extrusionOk="0">
                <a:moveTo>
                  <a:pt x="26323" y="42693"/>
                </a:moveTo>
                <a:lnTo>
                  <a:pt x="37649" y="35485"/>
                </a:lnTo>
                <a:lnTo>
                  <a:pt x="43121" y="22997"/>
                </a:lnTo>
                <a:lnTo>
                  <a:pt x="40712" y="10608"/>
                </a:lnTo>
                <a:lnTo>
                  <a:pt x="23356" y="0"/>
                </a:lnTo>
                <a:lnTo>
                  <a:pt x="6924" y="6563"/>
                </a:lnTo>
                <a:lnTo>
                  <a:pt x="0" y="22308"/>
                </a:lnTo>
                <a:lnTo>
                  <a:pt x="11166" y="39243"/>
                </a:lnTo>
                <a:lnTo>
                  <a:pt x="26323" y="42693"/>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6"/>
          <p:cNvSpPr/>
          <p:nvPr/>
        </p:nvSpPr>
        <p:spPr>
          <a:xfrm>
            <a:off x="80995" y="6025480"/>
            <a:ext cx="39370" cy="43180"/>
          </a:xfrm>
          <a:custGeom>
            <a:avLst/>
            <a:gdLst/>
            <a:ahLst/>
            <a:cxnLst/>
            <a:rect l="l" t="t" r="r" b="b"/>
            <a:pathLst>
              <a:path w="39369" h="43179" extrusionOk="0">
                <a:moveTo>
                  <a:pt x="20167" y="42984"/>
                </a:moveTo>
                <a:lnTo>
                  <a:pt x="38875" y="22786"/>
                </a:lnTo>
                <a:lnTo>
                  <a:pt x="37865" y="15073"/>
                </a:lnTo>
                <a:lnTo>
                  <a:pt x="34016" y="8303"/>
                </a:lnTo>
                <a:lnTo>
                  <a:pt x="27626" y="3340"/>
                </a:lnTo>
                <a:lnTo>
                  <a:pt x="20167" y="0"/>
                </a:lnTo>
                <a:lnTo>
                  <a:pt x="11300" y="1686"/>
                </a:lnTo>
                <a:lnTo>
                  <a:pt x="5538" y="7636"/>
                </a:lnTo>
                <a:lnTo>
                  <a:pt x="1349" y="14252"/>
                </a:lnTo>
                <a:lnTo>
                  <a:pt x="0" y="21671"/>
                </a:lnTo>
                <a:lnTo>
                  <a:pt x="1531" y="29000"/>
                </a:lnTo>
                <a:lnTo>
                  <a:pt x="5986" y="35348"/>
                </a:lnTo>
                <a:lnTo>
                  <a:pt x="11524" y="41075"/>
                </a:lnTo>
                <a:lnTo>
                  <a:pt x="20167" y="4298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6"/>
          <p:cNvSpPr/>
          <p:nvPr/>
        </p:nvSpPr>
        <p:spPr>
          <a:xfrm>
            <a:off x="719624" y="6666754"/>
            <a:ext cx="46355" cy="47625"/>
          </a:xfrm>
          <a:custGeom>
            <a:avLst/>
            <a:gdLst/>
            <a:ahLst/>
            <a:cxnLst/>
            <a:rect l="l" t="t" r="r" b="b"/>
            <a:pathLst>
              <a:path w="46354" h="47625" extrusionOk="0">
                <a:moveTo>
                  <a:pt x="25294" y="47025"/>
                </a:moveTo>
                <a:lnTo>
                  <a:pt x="32529" y="44416"/>
                </a:lnTo>
                <a:lnTo>
                  <a:pt x="46309" y="29624"/>
                </a:lnTo>
                <a:lnTo>
                  <a:pt x="43925" y="12364"/>
                </a:lnTo>
                <a:lnTo>
                  <a:pt x="31097" y="27"/>
                </a:lnTo>
                <a:lnTo>
                  <a:pt x="13546" y="0"/>
                </a:lnTo>
                <a:lnTo>
                  <a:pt x="9448" y="1909"/>
                </a:lnTo>
                <a:lnTo>
                  <a:pt x="5863" y="5027"/>
                </a:lnTo>
                <a:lnTo>
                  <a:pt x="3462" y="8845"/>
                </a:lnTo>
                <a:lnTo>
                  <a:pt x="0" y="17722"/>
                </a:lnTo>
                <a:lnTo>
                  <a:pt x="249" y="26837"/>
                </a:lnTo>
                <a:lnTo>
                  <a:pt x="3962" y="35189"/>
                </a:lnTo>
                <a:lnTo>
                  <a:pt x="10889" y="41775"/>
                </a:lnTo>
                <a:lnTo>
                  <a:pt x="17387" y="46102"/>
                </a:lnTo>
                <a:lnTo>
                  <a:pt x="25294" y="47025"/>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6"/>
          <p:cNvSpPr/>
          <p:nvPr/>
        </p:nvSpPr>
        <p:spPr>
          <a:xfrm>
            <a:off x="404658" y="6352285"/>
            <a:ext cx="33655" cy="33655"/>
          </a:xfrm>
          <a:custGeom>
            <a:avLst/>
            <a:gdLst/>
            <a:ahLst/>
            <a:cxnLst/>
            <a:rect l="l" t="t" r="r" b="b"/>
            <a:pathLst>
              <a:path w="33654" h="33654" extrusionOk="0">
                <a:moveTo>
                  <a:pt x="14540" y="33460"/>
                </a:moveTo>
                <a:lnTo>
                  <a:pt x="19822" y="33460"/>
                </a:lnTo>
                <a:lnTo>
                  <a:pt x="23920" y="31073"/>
                </a:lnTo>
                <a:lnTo>
                  <a:pt x="33433" y="17971"/>
                </a:lnTo>
                <a:lnTo>
                  <a:pt x="28001" y="5361"/>
                </a:lnTo>
                <a:lnTo>
                  <a:pt x="15007" y="0"/>
                </a:lnTo>
                <a:lnTo>
                  <a:pt x="1832" y="8642"/>
                </a:lnTo>
                <a:lnTo>
                  <a:pt x="0" y="14517"/>
                </a:lnTo>
                <a:lnTo>
                  <a:pt x="1099" y="20371"/>
                </a:lnTo>
                <a:lnTo>
                  <a:pt x="4726" y="25730"/>
                </a:lnTo>
                <a:lnTo>
                  <a:pt x="10475" y="30119"/>
                </a:lnTo>
                <a:lnTo>
                  <a:pt x="10475" y="31073"/>
                </a:lnTo>
                <a:lnTo>
                  <a:pt x="14540" y="33460"/>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16"/>
          <p:cNvSpPr/>
          <p:nvPr/>
        </p:nvSpPr>
        <p:spPr>
          <a:xfrm>
            <a:off x="14349" y="5897421"/>
            <a:ext cx="43180" cy="43180"/>
          </a:xfrm>
          <a:custGeom>
            <a:avLst/>
            <a:gdLst/>
            <a:ahLst/>
            <a:cxnLst/>
            <a:rect l="l" t="t" r="r" b="b"/>
            <a:pathLst>
              <a:path w="43180" h="43179" extrusionOk="0">
                <a:moveTo>
                  <a:pt x="26213" y="42563"/>
                </a:moveTo>
                <a:lnTo>
                  <a:pt x="37519" y="35304"/>
                </a:lnTo>
                <a:lnTo>
                  <a:pt x="42974" y="22854"/>
                </a:lnTo>
                <a:lnTo>
                  <a:pt x="40460" y="10590"/>
                </a:lnTo>
                <a:lnTo>
                  <a:pt x="23252" y="0"/>
                </a:lnTo>
                <a:lnTo>
                  <a:pt x="6896" y="6573"/>
                </a:lnTo>
                <a:lnTo>
                  <a:pt x="0" y="22321"/>
                </a:lnTo>
                <a:lnTo>
                  <a:pt x="11170" y="39257"/>
                </a:lnTo>
                <a:lnTo>
                  <a:pt x="26213" y="42563"/>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6"/>
          <p:cNvSpPr/>
          <p:nvPr/>
        </p:nvSpPr>
        <p:spPr>
          <a:xfrm>
            <a:off x="656704" y="6540127"/>
            <a:ext cx="43180" cy="43180"/>
          </a:xfrm>
          <a:custGeom>
            <a:avLst/>
            <a:gdLst/>
            <a:ahLst/>
            <a:cxnLst/>
            <a:rect l="l" t="t" r="r" b="b"/>
            <a:pathLst>
              <a:path w="43179" h="43179" extrusionOk="0">
                <a:moveTo>
                  <a:pt x="26285" y="42706"/>
                </a:moveTo>
                <a:lnTo>
                  <a:pt x="37607" y="35494"/>
                </a:lnTo>
                <a:lnTo>
                  <a:pt x="43078" y="22997"/>
                </a:lnTo>
                <a:lnTo>
                  <a:pt x="40676" y="10590"/>
                </a:lnTo>
                <a:lnTo>
                  <a:pt x="23428" y="0"/>
                </a:lnTo>
                <a:lnTo>
                  <a:pt x="6984" y="6573"/>
                </a:lnTo>
                <a:lnTo>
                  <a:pt x="0" y="22321"/>
                </a:lnTo>
                <a:lnTo>
                  <a:pt x="11130" y="39257"/>
                </a:lnTo>
                <a:lnTo>
                  <a:pt x="26285" y="42706"/>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6"/>
          <p:cNvSpPr/>
          <p:nvPr/>
        </p:nvSpPr>
        <p:spPr>
          <a:xfrm>
            <a:off x="341379" y="6226278"/>
            <a:ext cx="30480" cy="29209"/>
          </a:xfrm>
          <a:custGeom>
            <a:avLst/>
            <a:gdLst/>
            <a:ahLst/>
            <a:cxnLst/>
            <a:rect l="l" t="t" r="r" b="b"/>
            <a:pathLst>
              <a:path w="30479" h="29210" extrusionOk="0">
                <a:moveTo>
                  <a:pt x="20903" y="29112"/>
                </a:moveTo>
                <a:lnTo>
                  <a:pt x="26441" y="20999"/>
                </a:lnTo>
                <a:lnTo>
                  <a:pt x="30027" y="15049"/>
                </a:lnTo>
                <a:lnTo>
                  <a:pt x="27850" y="7158"/>
                </a:lnTo>
                <a:lnTo>
                  <a:pt x="15845" y="0"/>
                </a:lnTo>
                <a:lnTo>
                  <a:pt x="7938" y="2131"/>
                </a:lnTo>
                <a:lnTo>
                  <a:pt x="4321" y="8113"/>
                </a:lnTo>
                <a:lnTo>
                  <a:pt x="960" y="12885"/>
                </a:lnTo>
                <a:lnTo>
                  <a:pt x="0" y="20299"/>
                </a:lnTo>
                <a:lnTo>
                  <a:pt x="10563" y="25549"/>
                </a:lnTo>
                <a:lnTo>
                  <a:pt x="16582" y="28635"/>
                </a:lnTo>
                <a:lnTo>
                  <a:pt x="20903" y="29112"/>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6"/>
          <p:cNvSpPr/>
          <p:nvPr/>
        </p:nvSpPr>
        <p:spPr>
          <a:xfrm>
            <a:off x="597131" y="6417224"/>
            <a:ext cx="33655" cy="33655"/>
          </a:xfrm>
          <a:custGeom>
            <a:avLst/>
            <a:gdLst/>
            <a:ahLst/>
            <a:cxnLst/>
            <a:rect l="l" t="t" r="r" b="b"/>
            <a:pathLst>
              <a:path w="33654" h="33654" extrusionOk="0">
                <a:moveTo>
                  <a:pt x="14490" y="33237"/>
                </a:moveTo>
                <a:lnTo>
                  <a:pt x="19292" y="33237"/>
                </a:lnTo>
                <a:lnTo>
                  <a:pt x="23614" y="31073"/>
                </a:lnTo>
                <a:lnTo>
                  <a:pt x="33127" y="17971"/>
                </a:lnTo>
                <a:lnTo>
                  <a:pt x="27695" y="5361"/>
                </a:lnTo>
                <a:lnTo>
                  <a:pt x="14700" y="0"/>
                </a:lnTo>
                <a:lnTo>
                  <a:pt x="1526" y="8642"/>
                </a:lnTo>
                <a:lnTo>
                  <a:pt x="1269" y="9120"/>
                </a:lnTo>
                <a:lnTo>
                  <a:pt x="1269" y="9374"/>
                </a:lnTo>
                <a:lnTo>
                  <a:pt x="1045" y="9820"/>
                </a:lnTo>
                <a:lnTo>
                  <a:pt x="0" y="15994"/>
                </a:lnTo>
                <a:lnTo>
                  <a:pt x="1370" y="21866"/>
                </a:lnTo>
                <a:lnTo>
                  <a:pt x="4858" y="26790"/>
                </a:lnTo>
                <a:lnTo>
                  <a:pt x="10169" y="30119"/>
                </a:lnTo>
                <a:lnTo>
                  <a:pt x="10169" y="31073"/>
                </a:lnTo>
                <a:lnTo>
                  <a:pt x="14490" y="33237"/>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6"/>
          <p:cNvSpPr/>
          <p:nvPr/>
        </p:nvSpPr>
        <p:spPr>
          <a:xfrm>
            <a:off x="277259" y="6099009"/>
            <a:ext cx="29845" cy="27940"/>
          </a:xfrm>
          <a:custGeom>
            <a:avLst/>
            <a:gdLst/>
            <a:ahLst/>
            <a:cxnLst/>
            <a:rect l="l" t="t" r="r" b="b"/>
            <a:pathLst>
              <a:path w="29845" h="27939" extrusionOk="0">
                <a:moveTo>
                  <a:pt x="21127" y="27935"/>
                </a:moveTo>
                <a:lnTo>
                  <a:pt x="26633" y="20076"/>
                </a:lnTo>
                <a:lnTo>
                  <a:pt x="29290" y="14317"/>
                </a:lnTo>
                <a:lnTo>
                  <a:pt x="27626" y="7636"/>
                </a:lnTo>
                <a:lnTo>
                  <a:pt x="22312" y="4072"/>
                </a:lnTo>
                <a:lnTo>
                  <a:pt x="16550" y="0"/>
                </a:lnTo>
                <a:lnTo>
                  <a:pt x="8387" y="1431"/>
                </a:lnTo>
                <a:lnTo>
                  <a:pt x="960" y="11931"/>
                </a:lnTo>
                <a:lnTo>
                  <a:pt x="0" y="19122"/>
                </a:lnTo>
                <a:lnTo>
                  <a:pt x="10563" y="24594"/>
                </a:lnTo>
                <a:lnTo>
                  <a:pt x="16550" y="27458"/>
                </a:lnTo>
                <a:lnTo>
                  <a:pt x="21127" y="27935"/>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6"/>
          <p:cNvSpPr/>
          <p:nvPr/>
        </p:nvSpPr>
        <p:spPr>
          <a:xfrm>
            <a:off x="919325" y="6740538"/>
            <a:ext cx="29209" cy="27940"/>
          </a:xfrm>
          <a:custGeom>
            <a:avLst/>
            <a:gdLst/>
            <a:ahLst/>
            <a:cxnLst/>
            <a:rect l="l" t="t" r="r" b="b"/>
            <a:pathLst>
              <a:path w="29209" h="27940" extrusionOk="0">
                <a:moveTo>
                  <a:pt x="20897" y="27680"/>
                </a:moveTo>
                <a:lnTo>
                  <a:pt x="26422" y="19822"/>
                </a:lnTo>
                <a:lnTo>
                  <a:pt x="28826" y="14317"/>
                </a:lnTo>
                <a:lnTo>
                  <a:pt x="27145" y="8113"/>
                </a:lnTo>
                <a:lnTo>
                  <a:pt x="16818" y="0"/>
                </a:lnTo>
                <a:lnTo>
                  <a:pt x="8649" y="954"/>
                </a:lnTo>
                <a:lnTo>
                  <a:pt x="4324" y="6681"/>
                </a:lnTo>
                <a:lnTo>
                  <a:pt x="966" y="11454"/>
                </a:lnTo>
                <a:lnTo>
                  <a:pt x="0" y="18867"/>
                </a:lnTo>
                <a:lnTo>
                  <a:pt x="10573" y="24340"/>
                </a:lnTo>
                <a:lnTo>
                  <a:pt x="16575" y="27203"/>
                </a:lnTo>
                <a:lnTo>
                  <a:pt x="20897" y="27680"/>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6"/>
          <p:cNvSpPr/>
          <p:nvPr/>
        </p:nvSpPr>
        <p:spPr>
          <a:xfrm>
            <a:off x="210707" y="5969773"/>
            <a:ext cx="31750" cy="31115"/>
          </a:xfrm>
          <a:custGeom>
            <a:avLst/>
            <a:gdLst/>
            <a:ahLst/>
            <a:cxnLst/>
            <a:rect l="l" t="t" r="r" b="b"/>
            <a:pathLst>
              <a:path w="31750" h="31114" extrusionOk="0">
                <a:moveTo>
                  <a:pt x="14661" y="30889"/>
                </a:moveTo>
                <a:lnTo>
                  <a:pt x="22344" y="30158"/>
                </a:lnTo>
                <a:lnTo>
                  <a:pt x="26665" y="24908"/>
                </a:lnTo>
                <a:lnTo>
                  <a:pt x="31427" y="13646"/>
                </a:lnTo>
                <a:lnTo>
                  <a:pt x="26417" y="4135"/>
                </a:lnTo>
                <a:lnTo>
                  <a:pt x="16185" y="0"/>
                </a:lnTo>
                <a:lnTo>
                  <a:pt x="5281" y="4863"/>
                </a:lnTo>
                <a:lnTo>
                  <a:pt x="4801" y="5340"/>
                </a:lnTo>
                <a:lnTo>
                  <a:pt x="3841" y="6772"/>
                </a:lnTo>
                <a:lnTo>
                  <a:pt x="0" y="13676"/>
                </a:lnTo>
                <a:lnTo>
                  <a:pt x="2176" y="22267"/>
                </a:lnTo>
                <a:lnTo>
                  <a:pt x="9123" y="26340"/>
                </a:lnTo>
                <a:lnTo>
                  <a:pt x="9379" y="26594"/>
                </a:lnTo>
                <a:lnTo>
                  <a:pt x="14661" y="3088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6"/>
          <p:cNvSpPr/>
          <p:nvPr/>
        </p:nvSpPr>
        <p:spPr>
          <a:xfrm>
            <a:off x="535466" y="6294372"/>
            <a:ext cx="25400" cy="23495"/>
          </a:xfrm>
          <a:custGeom>
            <a:avLst/>
            <a:gdLst/>
            <a:ahLst/>
            <a:cxnLst/>
            <a:rect l="l" t="t" r="r" b="b"/>
            <a:pathLst>
              <a:path w="25400" h="23495" extrusionOk="0">
                <a:moveTo>
                  <a:pt x="12484" y="23093"/>
                </a:moveTo>
                <a:lnTo>
                  <a:pt x="16582" y="23093"/>
                </a:lnTo>
                <a:lnTo>
                  <a:pt x="19719" y="20962"/>
                </a:lnTo>
                <a:lnTo>
                  <a:pt x="25382" y="11226"/>
                </a:lnTo>
                <a:lnTo>
                  <a:pt x="20755" y="2925"/>
                </a:lnTo>
                <a:lnTo>
                  <a:pt x="11224" y="0"/>
                </a:lnTo>
                <a:lnTo>
                  <a:pt x="2176" y="6389"/>
                </a:lnTo>
                <a:lnTo>
                  <a:pt x="1920" y="6612"/>
                </a:lnTo>
                <a:lnTo>
                  <a:pt x="1920" y="7089"/>
                </a:lnTo>
                <a:lnTo>
                  <a:pt x="1696" y="7567"/>
                </a:lnTo>
                <a:lnTo>
                  <a:pt x="0" y="13325"/>
                </a:lnTo>
                <a:lnTo>
                  <a:pt x="3361" y="19752"/>
                </a:lnTo>
                <a:lnTo>
                  <a:pt x="9379" y="21439"/>
                </a:lnTo>
                <a:lnTo>
                  <a:pt x="9379" y="20962"/>
                </a:lnTo>
                <a:lnTo>
                  <a:pt x="12484" y="23093"/>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6"/>
          <p:cNvSpPr/>
          <p:nvPr/>
        </p:nvSpPr>
        <p:spPr>
          <a:xfrm>
            <a:off x="853989" y="6612890"/>
            <a:ext cx="30480" cy="28575"/>
          </a:xfrm>
          <a:custGeom>
            <a:avLst/>
            <a:gdLst/>
            <a:ahLst/>
            <a:cxnLst/>
            <a:rect l="l" t="t" r="r" b="b"/>
            <a:pathLst>
              <a:path w="30480" h="28575" extrusionOk="0">
                <a:moveTo>
                  <a:pt x="14414" y="28569"/>
                </a:moveTo>
                <a:lnTo>
                  <a:pt x="21620" y="27837"/>
                </a:lnTo>
                <a:lnTo>
                  <a:pt x="25465" y="23064"/>
                </a:lnTo>
                <a:lnTo>
                  <a:pt x="29926" y="12699"/>
                </a:lnTo>
                <a:lnTo>
                  <a:pt x="25492" y="4002"/>
                </a:lnTo>
                <a:lnTo>
                  <a:pt x="16241" y="0"/>
                </a:lnTo>
                <a:lnTo>
                  <a:pt x="6248" y="3720"/>
                </a:lnTo>
                <a:lnTo>
                  <a:pt x="4324" y="5151"/>
                </a:lnTo>
                <a:lnTo>
                  <a:pt x="2884" y="7092"/>
                </a:lnTo>
                <a:lnTo>
                  <a:pt x="0" y="15428"/>
                </a:lnTo>
                <a:lnTo>
                  <a:pt x="3127" y="22364"/>
                </a:lnTo>
                <a:lnTo>
                  <a:pt x="9369" y="24496"/>
                </a:lnTo>
                <a:lnTo>
                  <a:pt x="9609" y="24496"/>
                </a:lnTo>
                <a:lnTo>
                  <a:pt x="9609" y="24751"/>
                </a:lnTo>
                <a:lnTo>
                  <a:pt x="14414" y="2856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16"/>
          <p:cNvSpPr/>
          <p:nvPr/>
        </p:nvSpPr>
        <p:spPr>
          <a:xfrm>
            <a:off x="147100" y="5840340"/>
            <a:ext cx="33020" cy="31115"/>
          </a:xfrm>
          <a:custGeom>
            <a:avLst/>
            <a:gdLst/>
            <a:ahLst/>
            <a:cxnLst/>
            <a:rect l="l" t="t" r="r" b="b"/>
            <a:pathLst>
              <a:path w="33019" h="31114" extrusionOk="0">
                <a:moveTo>
                  <a:pt x="19289" y="30999"/>
                </a:moveTo>
                <a:lnTo>
                  <a:pt x="27757" y="26400"/>
                </a:lnTo>
                <a:lnTo>
                  <a:pt x="32533" y="18264"/>
                </a:lnTo>
                <a:lnTo>
                  <a:pt x="31178" y="8937"/>
                </a:lnTo>
                <a:lnTo>
                  <a:pt x="18168" y="0"/>
                </a:lnTo>
                <a:lnTo>
                  <a:pt x="5320" y="5091"/>
                </a:lnTo>
                <a:lnTo>
                  <a:pt x="0" y="17299"/>
                </a:lnTo>
                <a:lnTo>
                  <a:pt x="9570" y="29713"/>
                </a:lnTo>
                <a:lnTo>
                  <a:pt x="19289" y="3099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6"/>
          <p:cNvSpPr/>
          <p:nvPr/>
        </p:nvSpPr>
        <p:spPr>
          <a:xfrm>
            <a:off x="791784" y="6487533"/>
            <a:ext cx="25400" cy="23495"/>
          </a:xfrm>
          <a:custGeom>
            <a:avLst/>
            <a:gdLst/>
            <a:ahLst/>
            <a:cxnLst/>
            <a:rect l="l" t="t" r="r" b="b"/>
            <a:pathLst>
              <a:path w="25400" h="23495" extrusionOk="0">
                <a:moveTo>
                  <a:pt x="12260" y="23094"/>
                </a:moveTo>
                <a:lnTo>
                  <a:pt x="16325" y="23094"/>
                </a:lnTo>
                <a:lnTo>
                  <a:pt x="19463" y="20930"/>
                </a:lnTo>
                <a:lnTo>
                  <a:pt x="25130" y="11213"/>
                </a:lnTo>
                <a:lnTo>
                  <a:pt x="20527" y="2922"/>
                </a:lnTo>
                <a:lnTo>
                  <a:pt x="11063" y="0"/>
                </a:lnTo>
                <a:lnTo>
                  <a:pt x="2144" y="6390"/>
                </a:lnTo>
                <a:lnTo>
                  <a:pt x="1664" y="7344"/>
                </a:lnTo>
                <a:lnTo>
                  <a:pt x="1664" y="7822"/>
                </a:lnTo>
                <a:lnTo>
                  <a:pt x="0" y="13549"/>
                </a:lnTo>
                <a:lnTo>
                  <a:pt x="3361" y="19753"/>
                </a:lnTo>
                <a:lnTo>
                  <a:pt x="9123" y="21407"/>
                </a:lnTo>
                <a:lnTo>
                  <a:pt x="9123" y="20930"/>
                </a:lnTo>
                <a:lnTo>
                  <a:pt x="12260" y="2309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6"/>
          <p:cNvSpPr/>
          <p:nvPr/>
        </p:nvSpPr>
        <p:spPr>
          <a:xfrm>
            <a:off x="474452" y="6168703"/>
            <a:ext cx="19050" cy="16510"/>
          </a:xfrm>
          <a:custGeom>
            <a:avLst/>
            <a:gdLst/>
            <a:ahLst/>
            <a:cxnLst/>
            <a:rect l="l" t="t" r="r" b="b"/>
            <a:pathLst>
              <a:path w="19050" h="16510" extrusionOk="0">
                <a:moveTo>
                  <a:pt x="16298" y="15905"/>
                </a:moveTo>
                <a:lnTo>
                  <a:pt x="18446" y="7729"/>
                </a:lnTo>
                <a:lnTo>
                  <a:pt x="14196" y="0"/>
                </a:lnTo>
                <a:lnTo>
                  <a:pt x="4801" y="1449"/>
                </a:lnTo>
                <a:lnTo>
                  <a:pt x="3137" y="2403"/>
                </a:lnTo>
                <a:lnTo>
                  <a:pt x="1920" y="4089"/>
                </a:lnTo>
                <a:lnTo>
                  <a:pt x="1216" y="5999"/>
                </a:lnTo>
                <a:lnTo>
                  <a:pt x="0" y="10071"/>
                </a:lnTo>
                <a:lnTo>
                  <a:pt x="2400" y="14589"/>
                </a:lnTo>
                <a:lnTo>
                  <a:pt x="6498" y="15798"/>
                </a:lnTo>
                <a:lnTo>
                  <a:pt x="16298" y="15905"/>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6"/>
          <p:cNvSpPr/>
          <p:nvPr/>
        </p:nvSpPr>
        <p:spPr>
          <a:xfrm>
            <a:off x="79209" y="5709761"/>
            <a:ext cx="38100" cy="38100"/>
          </a:xfrm>
          <a:custGeom>
            <a:avLst/>
            <a:gdLst/>
            <a:ahLst/>
            <a:cxnLst/>
            <a:rect l="l" t="t" r="r" b="b"/>
            <a:pathLst>
              <a:path w="38100" h="38100" extrusionOk="0">
                <a:moveTo>
                  <a:pt x="24786" y="37618"/>
                </a:moveTo>
                <a:lnTo>
                  <a:pt x="35109" y="29492"/>
                </a:lnTo>
                <a:lnTo>
                  <a:pt x="37774" y="16044"/>
                </a:lnTo>
                <a:lnTo>
                  <a:pt x="30116" y="3211"/>
                </a:lnTo>
                <a:lnTo>
                  <a:pt x="15815" y="0"/>
                </a:lnTo>
                <a:lnTo>
                  <a:pt x="3946" y="7825"/>
                </a:lnTo>
                <a:lnTo>
                  <a:pt x="0" y="21162"/>
                </a:lnTo>
                <a:lnTo>
                  <a:pt x="9468" y="34487"/>
                </a:lnTo>
                <a:lnTo>
                  <a:pt x="24786" y="37618"/>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6"/>
          <p:cNvSpPr/>
          <p:nvPr/>
        </p:nvSpPr>
        <p:spPr>
          <a:xfrm>
            <a:off x="410524" y="6042626"/>
            <a:ext cx="19050" cy="16510"/>
          </a:xfrm>
          <a:custGeom>
            <a:avLst/>
            <a:gdLst/>
            <a:ahLst/>
            <a:cxnLst/>
            <a:rect l="l" t="t" r="r" b="b"/>
            <a:pathLst>
              <a:path w="19050" h="16510" extrusionOk="0">
                <a:moveTo>
                  <a:pt x="14437" y="16039"/>
                </a:moveTo>
                <a:lnTo>
                  <a:pt x="18758" y="12221"/>
                </a:lnTo>
                <a:lnTo>
                  <a:pt x="19014" y="7449"/>
                </a:lnTo>
                <a:lnTo>
                  <a:pt x="14177" y="0"/>
                </a:lnTo>
                <a:lnTo>
                  <a:pt x="5353" y="878"/>
                </a:lnTo>
                <a:lnTo>
                  <a:pt x="0" y="6769"/>
                </a:lnTo>
                <a:lnTo>
                  <a:pt x="5570" y="14353"/>
                </a:lnTo>
                <a:lnTo>
                  <a:pt x="6754" y="15085"/>
                </a:lnTo>
                <a:lnTo>
                  <a:pt x="8195" y="15562"/>
                </a:lnTo>
                <a:lnTo>
                  <a:pt x="9411" y="15562"/>
                </a:lnTo>
                <a:lnTo>
                  <a:pt x="14437" y="1603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6"/>
          <p:cNvSpPr/>
          <p:nvPr/>
        </p:nvSpPr>
        <p:spPr>
          <a:xfrm>
            <a:off x="730289" y="6360928"/>
            <a:ext cx="18415" cy="17780"/>
          </a:xfrm>
          <a:custGeom>
            <a:avLst/>
            <a:gdLst/>
            <a:ahLst/>
            <a:cxnLst/>
            <a:rect l="l" t="t" r="r" b="b"/>
            <a:pathLst>
              <a:path w="18415" h="17779" extrusionOk="0">
                <a:moveTo>
                  <a:pt x="14753" y="17292"/>
                </a:moveTo>
                <a:lnTo>
                  <a:pt x="18034" y="11338"/>
                </a:lnTo>
                <a:lnTo>
                  <a:pt x="16675" y="3947"/>
                </a:lnTo>
                <a:lnTo>
                  <a:pt x="10787" y="222"/>
                </a:lnTo>
                <a:lnTo>
                  <a:pt x="0" y="0"/>
                </a:lnTo>
                <a:lnTo>
                  <a:pt x="0" y="12885"/>
                </a:lnTo>
                <a:lnTo>
                  <a:pt x="6722" y="16703"/>
                </a:lnTo>
                <a:lnTo>
                  <a:pt x="14753" y="17292"/>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6"/>
          <p:cNvSpPr/>
          <p:nvPr/>
        </p:nvSpPr>
        <p:spPr>
          <a:xfrm>
            <a:off x="1054805" y="6684189"/>
            <a:ext cx="15875" cy="15875"/>
          </a:xfrm>
          <a:custGeom>
            <a:avLst/>
            <a:gdLst/>
            <a:ahLst/>
            <a:cxnLst/>
            <a:rect l="l" t="t" r="r" b="b"/>
            <a:pathLst>
              <a:path w="15875" h="15875" extrusionOk="0">
                <a:moveTo>
                  <a:pt x="3607" y="15749"/>
                </a:moveTo>
                <a:lnTo>
                  <a:pt x="12250" y="15749"/>
                </a:lnTo>
                <a:lnTo>
                  <a:pt x="15855" y="12185"/>
                </a:lnTo>
                <a:lnTo>
                  <a:pt x="15855" y="7890"/>
                </a:lnTo>
                <a:lnTo>
                  <a:pt x="14411" y="4295"/>
                </a:lnTo>
                <a:lnTo>
                  <a:pt x="11530" y="1431"/>
                </a:lnTo>
                <a:lnTo>
                  <a:pt x="7929" y="0"/>
                </a:lnTo>
                <a:lnTo>
                  <a:pt x="4324" y="1431"/>
                </a:lnTo>
                <a:lnTo>
                  <a:pt x="1446" y="4072"/>
                </a:lnTo>
                <a:lnTo>
                  <a:pt x="0" y="7636"/>
                </a:lnTo>
                <a:lnTo>
                  <a:pt x="0" y="12185"/>
                </a:lnTo>
                <a:lnTo>
                  <a:pt x="3607" y="1574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6"/>
          <p:cNvSpPr/>
          <p:nvPr/>
        </p:nvSpPr>
        <p:spPr>
          <a:xfrm>
            <a:off x="12043" y="5579975"/>
            <a:ext cx="43180" cy="42545"/>
          </a:xfrm>
          <a:custGeom>
            <a:avLst/>
            <a:gdLst/>
            <a:ahLst/>
            <a:cxnLst/>
            <a:rect l="l" t="t" r="r" b="b"/>
            <a:pathLst>
              <a:path w="43180" h="42545" extrusionOk="0">
                <a:moveTo>
                  <a:pt x="25096" y="42020"/>
                </a:moveTo>
                <a:lnTo>
                  <a:pt x="37992" y="34730"/>
                </a:lnTo>
                <a:lnTo>
                  <a:pt x="43008" y="20639"/>
                </a:lnTo>
                <a:lnTo>
                  <a:pt x="35788" y="5475"/>
                </a:lnTo>
                <a:lnTo>
                  <a:pt x="19865" y="0"/>
                </a:lnTo>
                <a:lnTo>
                  <a:pt x="5833" y="7252"/>
                </a:lnTo>
                <a:lnTo>
                  <a:pt x="0" y="21443"/>
                </a:lnTo>
                <a:lnTo>
                  <a:pt x="8674" y="36783"/>
                </a:lnTo>
                <a:lnTo>
                  <a:pt x="25096" y="42020"/>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6"/>
          <p:cNvSpPr/>
          <p:nvPr/>
        </p:nvSpPr>
        <p:spPr>
          <a:xfrm>
            <a:off x="342115" y="5912367"/>
            <a:ext cx="24130" cy="21590"/>
          </a:xfrm>
          <a:custGeom>
            <a:avLst/>
            <a:gdLst/>
            <a:ahLst/>
            <a:cxnLst/>
            <a:rect l="l" t="t" r="r" b="b"/>
            <a:pathLst>
              <a:path w="24129" h="21589" extrusionOk="0">
                <a:moveTo>
                  <a:pt x="14629" y="21448"/>
                </a:moveTo>
                <a:lnTo>
                  <a:pt x="17510" y="20716"/>
                </a:lnTo>
                <a:lnTo>
                  <a:pt x="20903" y="16644"/>
                </a:lnTo>
                <a:lnTo>
                  <a:pt x="23689" y="8590"/>
                </a:lnTo>
                <a:lnTo>
                  <a:pt x="19807" y="2326"/>
                </a:lnTo>
                <a:lnTo>
                  <a:pt x="12503" y="0"/>
                </a:lnTo>
                <a:lnTo>
                  <a:pt x="5025" y="3758"/>
                </a:lnTo>
                <a:lnTo>
                  <a:pt x="1184" y="8308"/>
                </a:lnTo>
                <a:lnTo>
                  <a:pt x="0" y="14258"/>
                </a:lnTo>
                <a:lnTo>
                  <a:pt x="9123" y="18807"/>
                </a:lnTo>
                <a:lnTo>
                  <a:pt x="14629" y="21448"/>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6"/>
          <p:cNvSpPr/>
          <p:nvPr/>
        </p:nvSpPr>
        <p:spPr>
          <a:xfrm>
            <a:off x="667835" y="6235346"/>
            <a:ext cx="15875" cy="15875"/>
          </a:xfrm>
          <a:custGeom>
            <a:avLst/>
            <a:gdLst/>
            <a:ahLst/>
            <a:cxnLst/>
            <a:rect l="l" t="t" r="r" b="b"/>
            <a:pathLst>
              <a:path w="15875" h="15875" extrusionOk="0">
                <a:moveTo>
                  <a:pt x="3585" y="15749"/>
                </a:moveTo>
                <a:lnTo>
                  <a:pt x="12228" y="15749"/>
                </a:lnTo>
                <a:lnTo>
                  <a:pt x="15845" y="12185"/>
                </a:lnTo>
                <a:lnTo>
                  <a:pt x="15845" y="7890"/>
                </a:lnTo>
                <a:lnTo>
                  <a:pt x="14405" y="4295"/>
                </a:lnTo>
                <a:lnTo>
                  <a:pt x="11524" y="1431"/>
                </a:lnTo>
                <a:lnTo>
                  <a:pt x="7906" y="0"/>
                </a:lnTo>
                <a:lnTo>
                  <a:pt x="4321" y="1431"/>
                </a:lnTo>
                <a:lnTo>
                  <a:pt x="1440" y="4040"/>
                </a:lnTo>
                <a:lnTo>
                  <a:pt x="0" y="7636"/>
                </a:lnTo>
                <a:lnTo>
                  <a:pt x="0" y="12185"/>
                </a:lnTo>
                <a:lnTo>
                  <a:pt x="3585" y="1574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6"/>
          <p:cNvSpPr/>
          <p:nvPr/>
        </p:nvSpPr>
        <p:spPr>
          <a:xfrm>
            <a:off x="989950" y="6556739"/>
            <a:ext cx="15875" cy="15875"/>
          </a:xfrm>
          <a:custGeom>
            <a:avLst/>
            <a:gdLst/>
            <a:ahLst/>
            <a:cxnLst/>
            <a:rect l="l" t="t" r="r" b="b"/>
            <a:pathLst>
              <a:path w="15875" h="15875" extrusionOk="0">
                <a:moveTo>
                  <a:pt x="3607" y="15709"/>
                </a:moveTo>
                <a:lnTo>
                  <a:pt x="12254" y="15709"/>
                </a:lnTo>
                <a:lnTo>
                  <a:pt x="15852" y="12145"/>
                </a:lnTo>
                <a:lnTo>
                  <a:pt x="15852" y="9384"/>
                </a:lnTo>
                <a:lnTo>
                  <a:pt x="7827" y="0"/>
                </a:lnTo>
                <a:lnTo>
                  <a:pt x="4321" y="1391"/>
                </a:lnTo>
                <a:lnTo>
                  <a:pt x="1440" y="4032"/>
                </a:lnTo>
                <a:lnTo>
                  <a:pt x="0" y="7595"/>
                </a:lnTo>
                <a:lnTo>
                  <a:pt x="0" y="12145"/>
                </a:lnTo>
                <a:lnTo>
                  <a:pt x="3607" y="15709"/>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6"/>
          <p:cNvSpPr/>
          <p:nvPr/>
        </p:nvSpPr>
        <p:spPr>
          <a:xfrm>
            <a:off x="277003" y="5782929"/>
            <a:ext cx="26034" cy="24130"/>
          </a:xfrm>
          <a:custGeom>
            <a:avLst/>
            <a:gdLst/>
            <a:ahLst/>
            <a:cxnLst/>
            <a:rect l="l" t="t" r="r" b="b"/>
            <a:pathLst>
              <a:path w="26035" h="24129" extrusionOk="0">
                <a:moveTo>
                  <a:pt x="14405" y="24094"/>
                </a:moveTo>
                <a:lnTo>
                  <a:pt x="20167" y="22917"/>
                </a:lnTo>
                <a:lnTo>
                  <a:pt x="22824" y="18590"/>
                </a:lnTo>
                <a:lnTo>
                  <a:pt x="25780" y="9649"/>
                </a:lnTo>
                <a:lnTo>
                  <a:pt x="21263" y="2542"/>
                </a:lnTo>
                <a:lnTo>
                  <a:pt x="12965" y="0"/>
                </a:lnTo>
                <a:lnTo>
                  <a:pt x="4577" y="4750"/>
                </a:lnTo>
                <a:lnTo>
                  <a:pt x="1216" y="9300"/>
                </a:lnTo>
                <a:lnTo>
                  <a:pt x="0" y="15727"/>
                </a:lnTo>
                <a:lnTo>
                  <a:pt x="9379" y="20754"/>
                </a:lnTo>
                <a:lnTo>
                  <a:pt x="9859" y="21231"/>
                </a:lnTo>
                <a:lnTo>
                  <a:pt x="10339" y="21485"/>
                </a:lnTo>
                <a:lnTo>
                  <a:pt x="14405" y="2409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6"/>
          <p:cNvSpPr/>
          <p:nvPr/>
        </p:nvSpPr>
        <p:spPr>
          <a:xfrm>
            <a:off x="604163" y="6106900"/>
            <a:ext cx="15875" cy="16510"/>
          </a:xfrm>
          <a:custGeom>
            <a:avLst/>
            <a:gdLst/>
            <a:ahLst/>
            <a:cxnLst/>
            <a:rect l="l" t="t" r="r" b="b"/>
            <a:pathLst>
              <a:path w="15875" h="16510" extrusionOk="0">
                <a:moveTo>
                  <a:pt x="3617" y="16004"/>
                </a:moveTo>
                <a:lnTo>
                  <a:pt x="12260" y="16004"/>
                </a:lnTo>
                <a:lnTo>
                  <a:pt x="15877" y="12408"/>
                </a:lnTo>
                <a:lnTo>
                  <a:pt x="15877" y="8113"/>
                </a:lnTo>
                <a:lnTo>
                  <a:pt x="14405" y="4518"/>
                </a:lnTo>
                <a:lnTo>
                  <a:pt x="11524" y="1654"/>
                </a:lnTo>
                <a:lnTo>
                  <a:pt x="7938" y="0"/>
                </a:lnTo>
                <a:lnTo>
                  <a:pt x="4321" y="1431"/>
                </a:lnTo>
                <a:lnTo>
                  <a:pt x="1440" y="4295"/>
                </a:lnTo>
                <a:lnTo>
                  <a:pt x="0" y="7858"/>
                </a:lnTo>
                <a:lnTo>
                  <a:pt x="0" y="12408"/>
                </a:lnTo>
                <a:lnTo>
                  <a:pt x="3617" y="1600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6"/>
          <p:cNvSpPr/>
          <p:nvPr/>
        </p:nvSpPr>
        <p:spPr>
          <a:xfrm>
            <a:off x="210483" y="5653363"/>
            <a:ext cx="30480" cy="27940"/>
          </a:xfrm>
          <a:custGeom>
            <a:avLst/>
            <a:gdLst/>
            <a:ahLst/>
            <a:cxnLst/>
            <a:rect l="l" t="t" r="r" b="b"/>
            <a:pathLst>
              <a:path w="30479" h="27939" extrusionOk="0">
                <a:moveTo>
                  <a:pt x="14149" y="27601"/>
                </a:moveTo>
                <a:lnTo>
                  <a:pt x="21351" y="27601"/>
                </a:lnTo>
                <a:lnTo>
                  <a:pt x="25449" y="23051"/>
                </a:lnTo>
                <a:lnTo>
                  <a:pt x="29916" y="12687"/>
                </a:lnTo>
                <a:lnTo>
                  <a:pt x="25485" y="3993"/>
                </a:lnTo>
                <a:lnTo>
                  <a:pt x="16234" y="0"/>
                </a:lnTo>
                <a:lnTo>
                  <a:pt x="6242" y="3738"/>
                </a:lnTo>
                <a:lnTo>
                  <a:pt x="4545" y="5170"/>
                </a:lnTo>
                <a:lnTo>
                  <a:pt x="3105" y="6824"/>
                </a:lnTo>
                <a:lnTo>
                  <a:pt x="0" y="14938"/>
                </a:lnTo>
                <a:lnTo>
                  <a:pt x="3105" y="21874"/>
                </a:lnTo>
                <a:lnTo>
                  <a:pt x="9347" y="24260"/>
                </a:lnTo>
                <a:lnTo>
                  <a:pt x="9347" y="23051"/>
                </a:lnTo>
                <a:lnTo>
                  <a:pt x="14149" y="27601"/>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6"/>
          <p:cNvSpPr/>
          <p:nvPr/>
        </p:nvSpPr>
        <p:spPr>
          <a:xfrm>
            <a:off x="539307" y="5978677"/>
            <a:ext cx="15875" cy="16510"/>
          </a:xfrm>
          <a:custGeom>
            <a:avLst/>
            <a:gdLst/>
            <a:ahLst/>
            <a:cxnLst/>
            <a:rect l="l" t="t" r="r" b="b"/>
            <a:pathLst>
              <a:path w="15875" h="16510" extrusionOk="0">
                <a:moveTo>
                  <a:pt x="3617" y="16004"/>
                </a:moveTo>
                <a:lnTo>
                  <a:pt x="12260" y="16004"/>
                </a:lnTo>
                <a:lnTo>
                  <a:pt x="15877" y="12408"/>
                </a:lnTo>
                <a:lnTo>
                  <a:pt x="15877" y="8113"/>
                </a:lnTo>
                <a:lnTo>
                  <a:pt x="14405" y="4549"/>
                </a:lnTo>
                <a:lnTo>
                  <a:pt x="11524" y="1686"/>
                </a:lnTo>
                <a:lnTo>
                  <a:pt x="7938" y="0"/>
                </a:lnTo>
                <a:lnTo>
                  <a:pt x="4321" y="1431"/>
                </a:lnTo>
                <a:lnTo>
                  <a:pt x="1440" y="4295"/>
                </a:lnTo>
                <a:lnTo>
                  <a:pt x="0" y="7890"/>
                </a:lnTo>
                <a:lnTo>
                  <a:pt x="0" y="12408"/>
                </a:lnTo>
                <a:lnTo>
                  <a:pt x="3617" y="1600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6"/>
          <p:cNvSpPr/>
          <p:nvPr/>
        </p:nvSpPr>
        <p:spPr>
          <a:xfrm>
            <a:off x="863599" y="6302671"/>
            <a:ext cx="11430" cy="12065"/>
          </a:xfrm>
          <a:custGeom>
            <a:avLst/>
            <a:gdLst/>
            <a:ahLst/>
            <a:cxnLst/>
            <a:rect l="l" t="t" r="r" b="b"/>
            <a:pathLst>
              <a:path w="11430" h="12064" extrusionOk="0">
                <a:moveTo>
                  <a:pt x="4324" y="11454"/>
                </a:moveTo>
                <a:lnTo>
                  <a:pt x="7926" y="11454"/>
                </a:lnTo>
                <a:lnTo>
                  <a:pt x="10090" y="9322"/>
                </a:lnTo>
                <a:lnTo>
                  <a:pt x="10807" y="7890"/>
                </a:lnTo>
                <a:lnTo>
                  <a:pt x="10807" y="5981"/>
                </a:lnTo>
                <a:lnTo>
                  <a:pt x="10090" y="4549"/>
                </a:lnTo>
                <a:lnTo>
                  <a:pt x="8646" y="1431"/>
                </a:lnTo>
                <a:lnTo>
                  <a:pt x="5285" y="0"/>
                </a:lnTo>
                <a:lnTo>
                  <a:pt x="2160" y="1431"/>
                </a:lnTo>
                <a:lnTo>
                  <a:pt x="0" y="3595"/>
                </a:lnTo>
                <a:lnTo>
                  <a:pt x="0" y="7158"/>
                </a:lnTo>
                <a:lnTo>
                  <a:pt x="2160" y="9322"/>
                </a:lnTo>
                <a:lnTo>
                  <a:pt x="4324" y="1145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6"/>
          <p:cNvSpPr/>
          <p:nvPr/>
        </p:nvSpPr>
        <p:spPr>
          <a:xfrm>
            <a:off x="146383" y="5522674"/>
            <a:ext cx="29845" cy="31750"/>
          </a:xfrm>
          <a:custGeom>
            <a:avLst/>
            <a:gdLst/>
            <a:ahLst/>
            <a:cxnLst/>
            <a:rect l="l" t="t" r="r" b="b"/>
            <a:pathLst>
              <a:path w="29844" h="31750" extrusionOk="0">
                <a:moveTo>
                  <a:pt x="22059" y="31324"/>
                </a:moveTo>
                <a:lnTo>
                  <a:pt x="29434" y="20923"/>
                </a:lnTo>
                <a:lnTo>
                  <a:pt x="28076" y="7522"/>
                </a:lnTo>
                <a:lnTo>
                  <a:pt x="16049" y="0"/>
                </a:lnTo>
                <a:lnTo>
                  <a:pt x="10287" y="0"/>
                </a:lnTo>
                <a:lnTo>
                  <a:pt x="5005" y="3086"/>
                </a:lnTo>
                <a:lnTo>
                  <a:pt x="2092" y="7890"/>
                </a:lnTo>
                <a:lnTo>
                  <a:pt x="0" y="13902"/>
                </a:lnTo>
                <a:lnTo>
                  <a:pt x="404" y="20024"/>
                </a:lnTo>
                <a:lnTo>
                  <a:pt x="3101" y="25568"/>
                </a:lnTo>
                <a:lnTo>
                  <a:pt x="7886" y="29844"/>
                </a:lnTo>
                <a:lnTo>
                  <a:pt x="22059" y="3132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6"/>
          <p:cNvSpPr/>
          <p:nvPr/>
        </p:nvSpPr>
        <p:spPr>
          <a:xfrm>
            <a:off x="472979" y="5852819"/>
            <a:ext cx="19050" cy="16510"/>
          </a:xfrm>
          <a:custGeom>
            <a:avLst/>
            <a:gdLst/>
            <a:ahLst/>
            <a:cxnLst/>
            <a:rect l="l" t="t" r="r" b="b"/>
            <a:pathLst>
              <a:path w="19050" h="16510" extrusionOk="0">
                <a:moveTo>
                  <a:pt x="14437" y="16057"/>
                </a:moveTo>
                <a:lnTo>
                  <a:pt x="18790" y="12239"/>
                </a:lnTo>
                <a:lnTo>
                  <a:pt x="19014" y="7435"/>
                </a:lnTo>
                <a:lnTo>
                  <a:pt x="14177" y="0"/>
                </a:lnTo>
                <a:lnTo>
                  <a:pt x="5353" y="880"/>
                </a:lnTo>
                <a:lnTo>
                  <a:pt x="0" y="6773"/>
                </a:lnTo>
                <a:lnTo>
                  <a:pt x="5570" y="14371"/>
                </a:lnTo>
                <a:lnTo>
                  <a:pt x="6754" y="15103"/>
                </a:lnTo>
                <a:lnTo>
                  <a:pt x="8195" y="15580"/>
                </a:lnTo>
                <a:lnTo>
                  <a:pt x="9411" y="15580"/>
                </a:lnTo>
                <a:lnTo>
                  <a:pt x="14437" y="16057"/>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6"/>
          <p:cNvSpPr/>
          <p:nvPr/>
        </p:nvSpPr>
        <p:spPr>
          <a:xfrm>
            <a:off x="798987" y="6176134"/>
            <a:ext cx="11430" cy="12065"/>
          </a:xfrm>
          <a:custGeom>
            <a:avLst/>
            <a:gdLst/>
            <a:ahLst/>
            <a:cxnLst/>
            <a:rect l="l" t="t" r="r" b="b"/>
            <a:pathLst>
              <a:path w="11429" h="12064" extrusionOk="0">
                <a:moveTo>
                  <a:pt x="4321" y="11454"/>
                </a:moveTo>
                <a:lnTo>
                  <a:pt x="7906" y="11454"/>
                </a:lnTo>
                <a:lnTo>
                  <a:pt x="10083" y="9322"/>
                </a:lnTo>
                <a:lnTo>
                  <a:pt x="10819" y="7890"/>
                </a:lnTo>
                <a:lnTo>
                  <a:pt x="10819" y="5949"/>
                </a:lnTo>
                <a:lnTo>
                  <a:pt x="10083" y="4549"/>
                </a:lnTo>
                <a:lnTo>
                  <a:pt x="8643" y="1431"/>
                </a:lnTo>
                <a:lnTo>
                  <a:pt x="5281" y="0"/>
                </a:lnTo>
                <a:lnTo>
                  <a:pt x="2144" y="1431"/>
                </a:lnTo>
                <a:lnTo>
                  <a:pt x="0" y="3563"/>
                </a:lnTo>
                <a:lnTo>
                  <a:pt x="0" y="7158"/>
                </a:lnTo>
                <a:lnTo>
                  <a:pt x="2144" y="9322"/>
                </a:lnTo>
                <a:lnTo>
                  <a:pt x="4321" y="1145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6"/>
          <p:cNvSpPr/>
          <p:nvPr/>
        </p:nvSpPr>
        <p:spPr>
          <a:xfrm>
            <a:off x="80706" y="5398270"/>
            <a:ext cx="29845" cy="29845"/>
          </a:xfrm>
          <a:custGeom>
            <a:avLst/>
            <a:gdLst/>
            <a:ahLst/>
            <a:cxnLst/>
            <a:rect l="l" t="t" r="r" b="b"/>
            <a:pathLst>
              <a:path w="29844" h="29845" extrusionOk="0">
                <a:moveTo>
                  <a:pt x="17068" y="29364"/>
                </a:moveTo>
                <a:lnTo>
                  <a:pt x="29611" y="23894"/>
                </a:lnTo>
                <a:lnTo>
                  <a:pt x="5571" y="0"/>
                </a:lnTo>
                <a:lnTo>
                  <a:pt x="0" y="12265"/>
                </a:lnTo>
                <a:lnTo>
                  <a:pt x="5515" y="23771"/>
                </a:lnTo>
                <a:lnTo>
                  <a:pt x="17068" y="29364"/>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6"/>
          <p:cNvSpPr/>
          <p:nvPr/>
        </p:nvSpPr>
        <p:spPr>
          <a:xfrm>
            <a:off x="409876" y="5727513"/>
            <a:ext cx="12700" cy="12700"/>
          </a:xfrm>
          <a:custGeom>
            <a:avLst/>
            <a:gdLst/>
            <a:ahLst/>
            <a:cxnLst/>
            <a:rect l="l" t="t" r="r" b="b"/>
            <a:pathLst>
              <a:path w="12700" h="12700" extrusionOk="0">
                <a:moveTo>
                  <a:pt x="7250" y="12630"/>
                </a:moveTo>
                <a:lnTo>
                  <a:pt x="12460" y="11231"/>
                </a:lnTo>
                <a:lnTo>
                  <a:pt x="1416" y="0"/>
                </a:lnTo>
                <a:lnTo>
                  <a:pt x="0" y="5311"/>
                </a:lnTo>
                <a:lnTo>
                  <a:pt x="2520" y="10089"/>
                </a:lnTo>
                <a:lnTo>
                  <a:pt x="7250" y="12630"/>
                </a:lnTo>
                <a:close/>
              </a:path>
            </a:pathLst>
          </a:custGeom>
          <a:solidFill>
            <a:srgbClr val="FCD088">
              <a:alpha val="4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6"/>
          <p:cNvSpPr txBox="1"/>
          <p:nvPr/>
        </p:nvSpPr>
        <p:spPr>
          <a:xfrm>
            <a:off x="746750" y="1996450"/>
            <a:ext cx="5638800" cy="16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900" b="1">
                <a:solidFill>
                  <a:srgbClr val="FFCC66"/>
                </a:solidFill>
                <a:latin typeface="Times New Roman"/>
                <a:ea typeface="Times New Roman"/>
                <a:cs typeface="Times New Roman"/>
                <a:sym typeface="Times New Roman"/>
              </a:rPr>
              <a:t>Ευχαριστούμε για τη συμμετοχή! </a:t>
            </a:r>
            <a:endParaRPr sz="2900" b="1">
              <a:solidFill>
                <a:srgbClr val="FFCC66"/>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4"/>
        <p:cNvGrpSpPr/>
        <p:nvPr/>
      </p:nvGrpSpPr>
      <p:grpSpPr>
        <a:xfrm>
          <a:off x="0" y="0"/>
          <a:ext cx="0" cy="0"/>
          <a:chOff x="0" y="0"/>
          <a:chExt cx="0" cy="0"/>
        </a:xfrm>
      </p:grpSpPr>
      <p:grpSp>
        <p:nvGrpSpPr>
          <p:cNvPr id="95" name="Google Shape;95;p4"/>
          <p:cNvGrpSpPr/>
          <p:nvPr/>
        </p:nvGrpSpPr>
        <p:grpSpPr>
          <a:xfrm>
            <a:off x="0" y="0"/>
            <a:ext cx="12192000" cy="6858000"/>
            <a:chOff x="0" y="0"/>
            <a:chExt cx="12192000" cy="6858000"/>
          </a:xfrm>
        </p:grpSpPr>
        <p:pic>
          <p:nvPicPr>
            <p:cNvPr id="96" name="Google Shape;96;p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7" name="Google Shape;97;p4"/>
            <p:cNvPicPr preferRelativeResize="0"/>
            <p:nvPr/>
          </p:nvPicPr>
          <p:blipFill rotWithShape="1">
            <a:blip r:embed="rId4">
              <a:alphaModFix/>
            </a:blip>
            <a:srcRect/>
            <a:stretch/>
          </p:blipFill>
          <p:spPr>
            <a:xfrm>
              <a:off x="10953750" y="6038850"/>
              <a:ext cx="638175" cy="552450"/>
            </a:xfrm>
            <a:prstGeom prst="rect">
              <a:avLst/>
            </a:prstGeom>
            <a:noFill/>
            <a:ln>
              <a:noFill/>
            </a:ln>
          </p:spPr>
        </p:pic>
      </p:grpSp>
      <p:grpSp>
        <p:nvGrpSpPr>
          <p:cNvPr id="98" name="Google Shape;98;p4"/>
          <p:cNvGrpSpPr/>
          <p:nvPr/>
        </p:nvGrpSpPr>
        <p:grpSpPr>
          <a:xfrm>
            <a:off x="11173714" y="6162040"/>
            <a:ext cx="381634" cy="333692"/>
            <a:chOff x="11173714" y="6162040"/>
            <a:chExt cx="381634" cy="333692"/>
          </a:xfrm>
        </p:grpSpPr>
        <p:pic>
          <p:nvPicPr>
            <p:cNvPr id="99" name="Google Shape;99;p4"/>
            <p:cNvPicPr preferRelativeResize="0"/>
            <p:nvPr/>
          </p:nvPicPr>
          <p:blipFill rotWithShape="1">
            <a:blip r:embed="rId5">
              <a:alphaModFix/>
            </a:blip>
            <a:srcRect/>
            <a:stretch/>
          </p:blipFill>
          <p:spPr>
            <a:xfrm>
              <a:off x="11177651" y="6292532"/>
              <a:ext cx="190500" cy="162242"/>
            </a:xfrm>
            <a:prstGeom prst="rect">
              <a:avLst/>
            </a:prstGeom>
            <a:noFill/>
            <a:ln>
              <a:noFill/>
            </a:ln>
          </p:spPr>
        </p:pic>
        <p:pic>
          <p:nvPicPr>
            <p:cNvPr id="100" name="Google Shape;100;p4"/>
            <p:cNvPicPr preferRelativeResize="0"/>
            <p:nvPr/>
          </p:nvPicPr>
          <p:blipFill rotWithShape="1">
            <a:blip r:embed="rId6">
              <a:alphaModFix/>
            </a:blip>
            <a:srcRect/>
            <a:stretch/>
          </p:blipFill>
          <p:spPr>
            <a:xfrm>
              <a:off x="11173714" y="6162040"/>
              <a:ext cx="381634" cy="333692"/>
            </a:xfrm>
            <a:prstGeom prst="rect">
              <a:avLst/>
            </a:prstGeom>
            <a:noFill/>
            <a:ln>
              <a:noFill/>
            </a:ln>
          </p:spPr>
        </p:pic>
      </p:grpSp>
      <p:grpSp>
        <p:nvGrpSpPr>
          <p:cNvPr id="101" name="Google Shape;101;p4"/>
          <p:cNvGrpSpPr/>
          <p:nvPr/>
        </p:nvGrpSpPr>
        <p:grpSpPr>
          <a:xfrm>
            <a:off x="0" y="0"/>
            <a:ext cx="7684583" cy="6859143"/>
            <a:chOff x="0" y="0"/>
            <a:chExt cx="7684583" cy="6859143"/>
          </a:xfrm>
        </p:grpSpPr>
        <p:sp>
          <p:nvSpPr>
            <p:cNvPr id="102" name="Google Shape;102;p4"/>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4"/>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4" name="Google Shape;104;p4"/>
            <p:cNvPicPr preferRelativeResize="0"/>
            <p:nvPr/>
          </p:nvPicPr>
          <p:blipFill rotWithShape="1">
            <a:blip r:embed="rId7">
              <a:alphaModFix/>
            </a:blip>
            <a:srcRect/>
            <a:stretch/>
          </p:blipFill>
          <p:spPr>
            <a:xfrm>
              <a:off x="7261583" y="6791"/>
              <a:ext cx="423000" cy="6852352"/>
            </a:xfrm>
            <a:prstGeom prst="rect">
              <a:avLst/>
            </a:prstGeom>
            <a:noFill/>
            <a:ln>
              <a:noFill/>
            </a:ln>
          </p:spPr>
        </p:pic>
      </p:grpSp>
      <p:sp>
        <p:nvSpPr>
          <p:cNvPr id="105" name="Google Shape;105;p4"/>
          <p:cNvSpPr txBox="1"/>
          <p:nvPr/>
        </p:nvSpPr>
        <p:spPr>
          <a:xfrm>
            <a:off x="708025" y="1603048"/>
            <a:ext cx="5225400" cy="3591624"/>
          </a:xfrm>
          <a:prstGeom prst="rect">
            <a:avLst/>
          </a:prstGeom>
          <a:noFill/>
          <a:ln>
            <a:noFill/>
          </a:ln>
        </p:spPr>
        <p:txBody>
          <a:bodyPr spcFirstLastPara="1" wrap="square" lIns="0" tIns="25400" rIns="0" bIns="0" anchor="t" anchorCtr="0">
            <a:spAutoFit/>
          </a:bodyPr>
          <a:lstStyle/>
          <a:p>
            <a:pPr marL="12700" marR="366395" lvl="0" indent="0" algn="l" rtl="0">
              <a:lnSpc>
                <a:spcPct val="119411"/>
              </a:lnSpc>
              <a:spcBef>
                <a:spcPts val="0"/>
              </a:spcBef>
              <a:spcAft>
                <a:spcPts val="0"/>
              </a:spcAft>
              <a:buNone/>
            </a:pPr>
            <a:r>
              <a:rPr lang="de-DE" sz="2200" dirty="0" err="1">
                <a:solidFill>
                  <a:srgbClr val="FFFFFF"/>
                </a:solidFill>
                <a:latin typeface="Times New Roman"/>
                <a:ea typeface="Times New Roman"/>
                <a:cs typeface="Times New Roman"/>
                <a:sym typeface="Times New Roman"/>
              </a:rPr>
              <a:t>Το</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παρόν</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υλικό</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θεωρείται</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υλικό</a:t>
            </a:r>
            <a:r>
              <a:rPr lang="de-DE" sz="2200" dirty="0">
                <a:solidFill>
                  <a:srgbClr val="FFFFFF"/>
                </a:solidFill>
                <a:latin typeface="Times New Roman"/>
                <a:ea typeface="Times New Roman"/>
                <a:cs typeface="Times New Roman"/>
                <a:sym typeface="Times New Roman"/>
              </a:rPr>
              <a:t> </a:t>
            </a:r>
            <a:r>
              <a:rPr lang="el-GR" sz="2200" dirty="0">
                <a:solidFill>
                  <a:srgbClr val="FFFFFF"/>
                </a:solidFill>
                <a:latin typeface="Times New Roman"/>
                <a:ea typeface="Times New Roman"/>
                <a:cs typeface="Times New Roman"/>
                <a:sym typeface="Times New Roman"/>
              </a:rPr>
              <a:t>«</a:t>
            </a:r>
            <a:r>
              <a:rPr lang="de-DE" sz="2200" b="1" dirty="0">
                <a:solidFill>
                  <a:srgbClr val="FFCC66"/>
                </a:solidFill>
                <a:latin typeface="Times New Roman"/>
                <a:ea typeface="Times New Roman"/>
                <a:cs typeface="Times New Roman"/>
                <a:sym typeface="Times New Roman"/>
              </a:rPr>
              <a:t>επα</a:t>
            </a:r>
            <a:r>
              <a:rPr lang="de-DE" sz="2200" b="1" dirty="0" err="1">
                <a:solidFill>
                  <a:srgbClr val="FFCC66"/>
                </a:solidFill>
                <a:latin typeface="Times New Roman"/>
                <a:ea typeface="Times New Roman"/>
                <a:cs typeface="Times New Roman"/>
                <a:sym typeface="Times New Roman"/>
              </a:rPr>
              <a:t>γγελμ</a:t>
            </a:r>
            <a:r>
              <a:rPr lang="de-DE" sz="2200" b="1" dirty="0">
                <a:solidFill>
                  <a:srgbClr val="FFCC66"/>
                </a:solidFill>
                <a:latin typeface="Times New Roman"/>
                <a:ea typeface="Times New Roman"/>
                <a:cs typeface="Times New Roman"/>
                <a:sym typeface="Times New Roman"/>
              </a:rPr>
              <a:t>ατικής ανάπτυξης</a:t>
            </a:r>
            <a:r>
              <a:rPr lang="el-GR" sz="2200" b="1" dirty="0">
                <a:solidFill>
                  <a:srgbClr val="FFFFFF"/>
                </a:solidFill>
                <a:latin typeface="Times New Roman"/>
                <a:ea typeface="Times New Roman"/>
                <a:cs typeface="Times New Roman"/>
                <a:sym typeface="Times New Roman"/>
              </a:rPr>
              <a:t>»</a:t>
            </a:r>
            <a:endParaRPr sz="2200" dirty="0">
              <a:solidFill>
                <a:schemeClr val="dk1"/>
              </a:solidFill>
              <a:latin typeface="Times New Roman"/>
              <a:ea typeface="Times New Roman"/>
              <a:cs typeface="Times New Roman"/>
              <a:sym typeface="Times New Roman"/>
            </a:endParaRPr>
          </a:p>
          <a:p>
            <a:pPr marL="12700" marR="0" lvl="0" indent="0" algn="l" rtl="0">
              <a:lnSpc>
                <a:spcPct val="100000"/>
              </a:lnSpc>
              <a:spcBef>
                <a:spcPts val="1875"/>
              </a:spcBef>
              <a:spcAft>
                <a:spcPts val="0"/>
              </a:spcAft>
              <a:buNone/>
            </a:pPr>
            <a:r>
              <a:rPr lang="el-GR" sz="2200" dirty="0">
                <a:solidFill>
                  <a:srgbClr val="FFFFFF"/>
                </a:solidFill>
                <a:latin typeface="Times New Roman"/>
                <a:ea typeface="Times New Roman"/>
                <a:cs typeface="Times New Roman"/>
                <a:sym typeface="Times New Roman"/>
              </a:rPr>
              <a:t>Επιπλέον, π</a:t>
            </a:r>
            <a:r>
              <a:rPr lang="de-DE" sz="2200" dirty="0" err="1">
                <a:solidFill>
                  <a:srgbClr val="FFFFFF"/>
                </a:solidFill>
                <a:latin typeface="Times New Roman"/>
                <a:ea typeface="Times New Roman"/>
                <a:cs typeface="Times New Roman"/>
                <a:sym typeface="Times New Roman"/>
              </a:rPr>
              <a:t>αρέχει</a:t>
            </a:r>
            <a:r>
              <a:rPr lang="de-DE" sz="2200" dirty="0">
                <a:solidFill>
                  <a:srgbClr val="FFFFFF"/>
                </a:solidFill>
                <a:latin typeface="Times New Roman"/>
                <a:ea typeface="Times New Roman"/>
                <a:cs typeface="Times New Roman"/>
                <a:sym typeface="Times New Roman"/>
              </a:rPr>
              <a:t> </a:t>
            </a:r>
            <a:r>
              <a:rPr lang="de-DE" sz="2200" b="1" dirty="0" err="1">
                <a:solidFill>
                  <a:srgbClr val="FFCC66"/>
                </a:solidFill>
                <a:latin typeface="Times New Roman"/>
                <a:ea typeface="Times New Roman"/>
                <a:cs typeface="Times New Roman"/>
                <a:sym typeface="Times New Roman"/>
              </a:rPr>
              <a:t>πληροφορίες</a:t>
            </a:r>
            <a:r>
              <a:rPr lang="de-DE" sz="2200" b="1" dirty="0">
                <a:solidFill>
                  <a:srgbClr val="FFCC66"/>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σχετικά</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με</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τις</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ενότητες</a:t>
            </a:r>
            <a:r>
              <a:rPr lang="el-GR" sz="2200" dirty="0">
                <a:solidFill>
                  <a:srgbClr val="FFFFFF"/>
                </a:solidFill>
                <a:latin typeface="Times New Roman"/>
                <a:ea typeface="Times New Roman"/>
                <a:cs typeface="Times New Roman"/>
                <a:sym typeface="Times New Roman"/>
              </a:rPr>
              <a:t> των μαθημάτων</a:t>
            </a:r>
            <a:endParaRPr sz="2200" dirty="0">
              <a:solidFill>
                <a:schemeClr val="dk1"/>
              </a:solidFill>
              <a:latin typeface="Times New Roman"/>
              <a:ea typeface="Times New Roman"/>
              <a:cs typeface="Times New Roman"/>
              <a:sym typeface="Times New Roman"/>
            </a:endParaRPr>
          </a:p>
          <a:p>
            <a:pPr marL="12700" marR="193040" lvl="0" indent="0" algn="l" rtl="0">
              <a:lnSpc>
                <a:spcPct val="114705"/>
              </a:lnSpc>
              <a:spcBef>
                <a:spcPts val="2155"/>
              </a:spcBef>
              <a:spcAft>
                <a:spcPts val="0"/>
              </a:spcAft>
              <a:buNone/>
            </a:pPr>
            <a:r>
              <a:rPr lang="de-DE" sz="2200" dirty="0" err="1">
                <a:solidFill>
                  <a:srgbClr val="FFFFFF"/>
                </a:solidFill>
                <a:latin typeface="Times New Roman"/>
                <a:ea typeface="Times New Roman"/>
                <a:cs typeface="Times New Roman"/>
                <a:sym typeface="Times New Roman"/>
              </a:rPr>
              <a:t>Διαβάζοντας</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το</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υλικό</a:t>
            </a:r>
            <a:r>
              <a:rPr lang="el-GR" sz="2200" dirty="0">
                <a:solidFill>
                  <a:srgbClr val="FFFFFF"/>
                </a:solidFill>
                <a:latin typeface="Times New Roman"/>
                <a:ea typeface="Times New Roman"/>
                <a:cs typeface="Times New Roman"/>
                <a:sym typeface="Times New Roman"/>
              </a:rPr>
              <a:t> ο/η εκπαιδευτικός</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θα</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κατανοήσ</a:t>
            </a:r>
            <a:r>
              <a:rPr lang="el-GR" sz="2200" dirty="0">
                <a:solidFill>
                  <a:srgbClr val="FFFFFF"/>
                </a:solidFill>
                <a:latin typeface="Times New Roman"/>
                <a:ea typeface="Times New Roman"/>
                <a:cs typeface="Times New Roman"/>
                <a:sym typeface="Times New Roman"/>
              </a:rPr>
              <a:t>ει</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τα</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καθήκοντα</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και</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τις</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ευθύνες</a:t>
            </a:r>
            <a:r>
              <a:rPr lang="de-DE" sz="2200" dirty="0">
                <a:solidFill>
                  <a:srgbClr val="FFFFFF"/>
                </a:solidFill>
                <a:latin typeface="Times New Roman"/>
                <a:ea typeface="Times New Roman"/>
                <a:cs typeface="Times New Roman"/>
                <a:sym typeface="Times New Roman"/>
              </a:rPr>
              <a:t> </a:t>
            </a:r>
            <a:r>
              <a:rPr lang="el-GR" sz="2200" dirty="0">
                <a:solidFill>
                  <a:srgbClr val="FFFFFF"/>
                </a:solidFill>
                <a:latin typeface="Times New Roman"/>
                <a:ea typeface="Times New Roman"/>
                <a:cs typeface="Times New Roman"/>
                <a:sym typeface="Times New Roman"/>
              </a:rPr>
              <a:t>του/η</a:t>
            </a:r>
            <a:r>
              <a:rPr lang="de-DE" sz="2200" dirty="0">
                <a:solidFill>
                  <a:srgbClr val="FFFFFF"/>
                </a:solidFill>
                <a:latin typeface="Times New Roman"/>
                <a:ea typeface="Times New Roman"/>
                <a:cs typeface="Times New Roman"/>
                <a:sym typeface="Times New Roman"/>
              </a:rPr>
              <a:t>ς </a:t>
            </a:r>
            <a:r>
              <a:rPr lang="de-DE" sz="2200" dirty="0" err="1">
                <a:solidFill>
                  <a:srgbClr val="FFFFFF"/>
                </a:solidFill>
                <a:latin typeface="Times New Roman"/>
                <a:ea typeface="Times New Roman"/>
                <a:cs typeface="Times New Roman"/>
                <a:sym typeface="Times New Roman"/>
              </a:rPr>
              <a:t>αναφορικά</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με</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την</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υλοποίηση</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του</a:t>
            </a:r>
            <a:r>
              <a:rPr lang="de-DE" sz="2200" dirty="0">
                <a:solidFill>
                  <a:srgbClr val="FFFFFF"/>
                </a:solidFill>
                <a:latin typeface="Times New Roman"/>
                <a:ea typeface="Times New Roman"/>
                <a:cs typeface="Times New Roman"/>
                <a:sym typeface="Times New Roman"/>
              </a:rPr>
              <a:t> </a:t>
            </a:r>
            <a:r>
              <a:rPr lang="de-DE" sz="2200" dirty="0" err="1">
                <a:solidFill>
                  <a:srgbClr val="FFFFFF"/>
                </a:solidFill>
                <a:latin typeface="Times New Roman"/>
                <a:ea typeface="Times New Roman"/>
                <a:cs typeface="Times New Roman"/>
                <a:sym typeface="Times New Roman"/>
              </a:rPr>
              <a:t>προγράμματος</a:t>
            </a:r>
            <a:r>
              <a:rPr lang="de-DE" sz="2200" dirty="0">
                <a:solidFill>
                  <a:srgbClr val="FFFFFF"/>
                </a:solidFill>
                <a:latin typeface="Times New Roman"/>
                <a:ea typeface="Times New Roman"/>
                <a:cs typeface="Times New Roman"/>
                <a:sym typeface="Times New Roman"/>
              </a:rPr>
              <a:t>.</a:t>
            </a:r>
            <a:endParaRPr sz="2200" dirty="0">
              <a:solidFill>
                <a:schemeClr val="dk1"/>
              </a:solidFill>
              <a:latin typeface="Times New Roman"/>
              <a:ea typeface="Times New Roman"/>
              <a:cs typeface="Times New Roman"/>
              <a:sym typeface="Times New Roman"/>
            </a:endParaRPr>
          </a:p>
        </p:txBody>
      </p:sp>
      <p:pic>
        <p:nvPicPr>
          <p:cNvPr id="106" name="Google Shape;106;p4"/>
          <p:cNvPicPr preferRelativeResize="0"/>
          <p:nvPr/>
        </p:nvPicPr>
        <p:blipFill rotWithShape="1">
          <a:blip r:embed="rId8">
            <a:alphaModFix/>
          </a:blip>
          <a:srcRect/>
          <a:stretch/>
        </p:blipFill>
        <p:spPr>
          <a:xfrm>
            <a:off x="8042499" y="1686757"/>
            <a:ext cx="3264053" cy="4011233"/>
          </a:xfrm>
          <a:prstGeom prst="rect">
            <a:avLst/>
          </a:prstGeom>
          <a:noFill/>
          <a:ln>
            <a:noFill/>
          </a:ln>
        </p:spPr>
      </p:pic>
      <p:sp>
        <p:nvSpPr>
          <p:cNvPr id="107" name="Google Shape;107;p4"/>
          <p:cNvSpPr txBox="1"/>
          <p:nvPr/>
        </p:nvSpPr>
        <p:spPr>
          <a:xfrm>
            <a:off x="689364" y="593010"/>
            <a:ext cx="59586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b="1" dirty="0" err="1">
                <a:solidFill>
                  <a:srgbClr val="FAAF3A"/>
                </a:solidFill>
                <a:latin typeface="Times New Roman"/>
                <a:ea typeface="Times New Roman"/>
                <a:cs typeface="Times New Roman"/>
                <a:sym typeface="Times New Roman"/>
              </a:rPr>
              <a:t>Μία</a:t>
            </a:r>
            <a:r>
              <a:rPr lang="de-DE" sz="2400" b="1" dirty="0">
                <a:solidFill>
                  <a:srgbClr val="FAAF3A"/>
                </a:solidFill>
                <a:latin typeface="Times New Roman"/>
                <a:ea typeface="Times New Roman"/>
                <a:cs typeface="Times New Roman"/>
                <a:sym typeface="Times New Roman"/>
              </a:rPr>
              <a:t> </a:t>
            </a:r>
            <a:r>
              <a:rPr lang="de-DE" sz="2400" b="1" dirty="0" err="1">
                <a:solidFill>
                  <a:srgbClr val="FAAF3A"/>
                </a:solidFill>
                <a:latin typeface="Times New Roman"/>
                <a:ea typeface="Times New Roman"/>
                <a:cs typeface="Times New Roman"/>
                <a:sym typeface="Times New Roman"/>
              </a:rPr>
              <a:t>σημείωση</a:t>
            </a:r>
            <a:r>
              <a:rPr lang="de-DE" sz="2400" b="1" dirty="0">
                <a:solidFill>
                  <a:srgbClr val="FAAF3A"/>
                </a:solidFill>
                <a:latin typeface="Times New Roman"/>
                <a:ea typeface="Times New Roman"/>
                <a:cs typeface="Times New Roman"/>
                <a:sym typeface="Times New Roman"/>
              </a:rPr>
              <a:t> </a:t>
            </a:r>
            <a:r>
              <a:rPr lang="de-DE" sz="2400" b="1" dirty="0" err="1">
                <a:solidFill>
                  <a:srgbClr val="FAAF3A"/>
                </a:solidFill>
                <a:latin typeface="Times New Roman"/>
                <a:ea typeface="Times New Roman"/>
                <a:cs typeface="Times New Roman"/>
                <a:sym typeface="Times New Roman"/>
              </a:rPr>
              <a:t>για</a:t>
            </a:r>
            <a:r>
              <a:rPr lang="de-DE" sz="2400" b="1" dirty="0">
                <a:solidFill>
                  <a:srgbClr val="FAAF3A"/>
                </a:solidFill>
                <a:latin typeface="Times New Roman"/>
                <a:ea typeface="Times New Roman"/>
                <a:cs typeface="Times New Roman"/>
                <a:sym typeface="Times New Roman"/>
              </a:rPr>
              <a:t> </a:t>
            </a:r>
            <a:r>
              <a:rPr lang="de-DE" sz="2400" b="1" dirty="0" err="1">
                <a:solidFill>
                  <a:srgbClr val="FAAF3A"/>
                </a:solidFill>
                <a:latin typeface="Times New Roman"/>
                <a:ea typeface="Times New Roman"/>
                <a:cs typeface="Times New Roman"/>
                <a:sym typeface="Times New Roman"/>
              </a:rPr>
              <a:t>το</a:t>
            </a:r>
            <a:r>
              <a:rPr lang="de-DE" sz="2400" b="1" dirty="0">
                <a:solidFill>
                  <a:srgbClr val="FAAF3A"/>
                </a:solidFill>
                <a:latin typeface="Times New Roman"/>
                <a:ea typeface="Times New Roman"/>
                <a:cs typeface="Times New Roman"/>
                <a:sym typeface="Times New Roman"/>
              </a:rPr>
              <a:t> </a:t>
            </a:r>
            <a:r>
              <a:rPr lang="de-DE" sz="2400" b="1" dirty="0" err="1">
                <a:solidFill>
                  <a:srgbClr val="FAAF3A"/>
                </a:solidFill>
                <a:latin typeface="Times New Roman"/>
                <a:ea typeface="Times New Roman"/>
                <a:cs typeface="Times New Roman"/>
                <a:sym typeface="Times New Roman"/>
              </a:rPr>
              <a:t>υλικό</a:t>
            </a:r>
            <a:endParaRPr sz="2400" b="1">
              <a:solidFill>
                <a:srgbClr val="FAAF3A"/>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grpSp>
        <p:nvGrpSpPr>
          <p:cNvPr id="112" name="Google Shape;112;p5"/>
          <p:cNvGrpSpPr/>
          <p:nvPr/>
        </p:nvGrpSpPr>
        <p:grpSpPr>
          <a:xfrm>
            <a:off x="0" y="0"/>
            <a:ext cx="12192000" cy="6858000"/>
            <a:chOff x="0" y="0"/>
            <a:chExt cx="12192000" cy="6858000"/>
          </a:xfrm>
        </p:grpSpPr>
        <p:pic>
          <p:nvPicPr>
            <p:cNvPr id="113" name="Google Shape;113;p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4" name="Google Shape;114;p5"/>
            <p:cNvPicPr preferRelativeResize="0"/>
            <p:nvPr/>
          </p:nvPicPr>
          <p:blipFill rotWithShape="1">
            <a:blip r:embed="rId4">
              <a:alphaModFix/>
            </a:blip>
            <a:srcRect/>
            <a:stretch/>
          </p:blipFill>
          <p:spPr>
            <a:xfrm>
              <a:off x="10953750" y="6038850"/>
              <a:ext cx="638175" cy="552450"/>
            </a:xfrm>
            <a:prstGeom prst="rect">
              <a:avLst/>
            </a:prstGeom>
            <a:noFill/>
            <a:ln>
              <a:noFill/>
            </a:ln>
          </p:spPr>
        </p:pic>
      </p:grpSp>
      <p:grpSp>
        <p:nvGrpSpPr>
          <p:cNvPr id="115" name="Google Shape;115;p5"/>
          <p:cNvGrpSpPr/>
          <p:nvPr/>
        </p:nvGrpSpPr>
        <p:grpSpPr>
          <a:xfrm>
            <a:off x="11164316" y="6162040"/>
            <a:ext cx="419734" cy="333692"/>
            <a:chOff x="11164316" y="6162040"/>
            <a:chExt cx="419734" cy="333692"/>
          </a:xfrm>
        </p:grpSpPr>
        <p:pic>
          <p:nvPicPr>
            <p:cNvPr id="116" name="Google Shape;116;p5"/>
            <p:cNvPicPr preferRelativeResize="0"/>
            <p:nvPr/>
          </p:nvPicPr>
          <p:blipFill rotWithShape="1">
            <a:blip r:embed="rId5">
              <a:alphaModFix/>
            </a:blip>
            <a:srcRect/>
            <a:stretch/>
          </p:blipFill>
          <p:spPr>
            <a:xfrm>
              <a:off x="11168126" y="6292532"/>
              <a:ext cx="209550" cy="162242"/>
            </a:xfrm>
            <a:prstGeom prst="rect">
              <a:avLst/>
            </a:prstGeom>
            <a:noFill/>
            <a:ln>
              <a:noFill/>
            </a:ln>
          </p:spPr>
        </p:pic>
        <p:pic>
          <p:nvPicPr>
            <p:cNvPr id="117" name="Google Shape;117;p5"/>
            <p:cNvPicPr preferRelativeResize="0"/>
            <p:nvPr/>
          </p:nvPicPr>
          <p:blipFill rotWithShape="1">
            <a:blip r:embed="rId6">
              <a:alphaModFix/>
            </a:blip>
            <a:srcRect/>
            <a:stretch/>
          </p:blipFill>
          <p:spPr>
            <a:xfrm>
              <a:off x="11164316" y="6162040"/>
              <a:ext cx="419734" cy="333692"/>
            </a:xfrm>
            <a:prstGeom prst="rect">
              <a:avLst/>
            </a:prstGeom>
            <a:noFill/>
            <a:ln>
              <a:noFill/>
            </a:ln>
          </p:spPr>
        </p:pic>
      </p:grpSp>
      <p:grpSp>
        <p:nvGrpSpPr>
          <p:cNvPr id="118" name="Google Shape;118;p5"/>
          <p:cNvGrpSpPr/>
          <p:nvPr/>
        </p:nvGrpSpPr>
        <p:grpSpPr>
          <a:xfrm>
            <a:off x="0" y="0"/>
            <a:ext cx="7684583" cy="6859143"/>
            <a:chOff x="0" y="0"/>
            <a:chExt cx="7684583" cy="6859143"/>
          </a:xfrm>
        </p:grpSpPr>
        <p:sp>
          <p:nvSpPr>
            <p:cNvPr id="119" name="Google Shape;119;p5"/>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0" name="Google Shape;120;p5"/>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1" name="Google Shape;121;p5"/>
            <p:cNvPicPr preferRelativeResize="0"/>
            <p:nvPr/>
          </p:nvPicPr>
          <p:blipFill rotWithShape="1">
            <a:blip r:embed="rId7">
              <a:alphaModFix/>
            </a:blip>
            <a:srcRect/>
            <a:stretch/>
          </p:blipFill>
          <p:spPr>
            <a:xfrm>
              <a:off x="7261583" y="6791"/>
              <a:ext cx="423000" cy="6852352"/>
            </a:xfrm>
            <a:prstGeom prst="rect">
              <a:avLst/>
            </a:prstGeom>
            <a:noFill/>
            <a:ln>
              <a:noFill/>
            </a:ln>
          </p:spPr>
        </p:pic>
      </p:grpSp>
      <p:sp>
        <p:nvSpPr>
          <p:cNvPr id="122" name="Google Shape;122;p5"/>
          <p:cNvSpPr txBox="1"/>
          <p:nvPr/>
        </p:nvSpPr>
        <p:spPr>
          <a:xfrm>
            <a:off x="672265" y="1398340"/>
            <a:ext cx="4661735" cy="3829766"/>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800" b="1" dirty="0">
                <a:solidFill>
                  <a:srgbClr val="FFCC66"/>
                </a:solidFill>
                <a:latin typeface="Times New Roman"/>
                <a:ea typeface="Times New Roman"/>
                <a:cs typeface="Times New Roman"/>
                <a:sym typeface="Times New Roman"/>
              </a:rPr>
              <a:t>Phillip </a:t>
            </a:r>
            <a:r>
              <a:rPr lang="de-DE" sz="1800" b="1" dirty="0" err="1">
                <a:solidFill>
                  <a:srgbClr val="FFCC66"/>
                </a:solidFill>
                <a:latin typeface="Times New Roman"/>
                <a:ea typeface="Times New Roman"/>
                <a:cs typeface="Times New Roman"/>
                <a:sym typeface="Times New Roman"/>
              </a:rPr>
              <a:t>Slee</a:t>
            </a:r>
            <a:r>
              <a:rPr lang="de-DE" sz="1800" b="1" dirty="0">
                <a:solidFill>
                  <a:srgbClr val="FFCC66"/>
                </a:solidFill>
                <a:latin typeface="Times New Roman"/>
                <a:ea typeface="Times New Roman"/>
                <a:cs typeface="Times New Roman"/>
                <a:sym typeface="Times New Roman"/>
              </a:rPr>
              <a:t> (</a:t>
            </a:r>
            <a:r>
              <a:rPr lang="de-DE" sz="1800" b="1" dirty="0" err="1">
                <a:solidFill>
                  <a:srgbClr val="FFCC66"/>
                </a:solidFill>
                <a:latin typeface="Times New Roman"/>
                <a:ea typeface="Times New Roman"/>
                <a:cs typeface="Times New Roman"/>
                <a:sym typeface="Times New Roman"/>
              </a:rPr>
              <a:t>Ph</a:t>
            </a:r>
            <a:r>
              <a:rPr lang="de-DE" sz="1800" b="1" dirty="0">
                <a:solidFill>
                  <a:srgbClr val="FFCC66"/>
                </a:solidFill>
                <a:latin typeface="Times New Roman"/>
                <a:ea typeface="Times New Roman"/>
                <a:cs typeface="Times New Roman"/>
                <a:sym typeface="Times New Roman"/>
              </a:rPr>
              <a:t>.</a:t>
            </a:r>
            <a:r>
              <a:rPr lang="en-US" sz="1800" b="1" dirty="0">
                <a:solidFill>
                  <a:srgbClr val="FFCC66"/>
                </a:solidFill>
                <a:latin typeface="Times New Roman"/>
                <a:ea typeface="Times New Roman"/>
                <a:cs typeface="Times New Roman"/>
                <a:sym typeface="Times New Roman"/>
              </a:rPr>
              <a:t>D</a:t>
            </a:r>
            <a:r>
              <a:rPr lang="de-DE" sz="1800" b="1" dirty="0">
                <a:solidFill>
                  <a:srgbClr val="FFCC66"/>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203200" marR="5080" lvl="0" indent="-197485" algn="l" rtl="0">
              <a:lnSpc>
                <a:spcPct val="105882"/>
              </a:lnSpc>
              <a:spcBef>
                <a:spcPts val="1825"/>
              </a:spcBef>
              <a:spcAft>
                <a:spcPts val="0"/>
              </a:spcAft>
              <a:buClr>
                <a:srgbClr val="FFCC66"/>
              </a:buClr>
              <a:buSzPts val="1800"/>
              <a:buFont typeface="Times New Roman"/>
              <a:buChar char="•"/>
            </a:pPr>
            <a:r>
              <a:rPr lang="de-DE" sz="1800" i="1" dirty="0">
                <a:solidFill>
                  <a:srgbClr val="FFFFFF"/>
                </a:solidFill>
                <a:latin typeface="Times New Roman"/>
                <a:ea typeface="Times New Roman"/>
                <a:cs typeface="Times New Roman"/>
                <a:sym typeface="Times New Roman"/>
              </a:rPr>
              <a:t>College </a:t>
            </a:r>
            <a:r>
              <a:rPr lang="de-DE" sz="1800" i="1" dirty="0" err="1">
                <a:solidFill>
                  <a:srgbClr val="FFFFFF"/>
                </a:solidFill>
                <a:latin typeface="Times New Roman"/>
                <a:ea typeface="Times New Roman"/>
                <a:cs typeface="Times New Roman"/>
                <a:sym typeface="Times New Roman"/>
              </a:rPr>
              <a:t>of</a:t>
            </a:r>
            <a:r>
              <a:rPr lang="de-DE" sz="1800" i="1" dirty="0">
                <a:solidFill>
                  <a:srgbClr val="FFFFFF"/>
                </a:solidFill>
                <a:latin typeface="Times New Roman"/>
                <a:ea typeface="Times New Roman"/>
                <a:cs typeface="Times New Roman"/>
                <a:sym typeface="Times New Roman"/>
              </a:rPr>
              <a:t> Education, </a:t>
            </a:r>
            <a:r>
              <a:rPr lang="de-DE" sz="1800" i="1" dirty="0" err="1">
                <a:solidFill>
                  <a:srgbClr val="FFFFFF"/>
                </a:solidFill>
                <a:latin typeface="Times New Roman"/>
                <a:ea typeface="Times New Roman"/>
                <a:cs typeface="Times New Roman"/>
                <a:sym typeface="Times New Roman"/>
              </a:rPr>
              <a:t>Psychology</a:t>
            </a:r>
            <a:r>
              <a:rPr lang="de-DE" sz="1800" i="1" dirty="0">
                <a:solidFill>
                  <a:srgbClr val="FFFFFF"/>
                </a:solidFill>
                <a:latin typeface="Times New Roman"/>
                <a:ea typeface="Times New Roman"/>
                <a:cs typeface="Times New Roman"/>
                <a:sym typeface="Times New Roman"/>
              </a:rPr>
              <a:t> &amp; </a:t>
            </a:r>
            <a:r>
              <a:rPr lang="de-DE" sz="1800" i="1" dirty="0" err="1">
                <a:solidFill>
                  <a:srgbClr val="FFFFFF"/>
                </a:solidFill>
                <a:latin typeface="Times New Roman"/>
                <a:ea typeface="Times New Roman"/>
                <a:cs typeface="Times New Roman"/>
                <a:sym typeface="Times New Roman"/>
              </a:rPr>
              <a:t>Social</a:t>
            </a:r>
            <a:r>
              <a:rPr lang="de-DE" sz="1800" i="1" dirty="0">
                <a:solidFill>
                  <a:srgbClr val="FFFFFF"/>
                </a:solidFill>
                <a:latin typeface="Times New Roman"/>
                <a:ea typeface="Times New Roman"/>
                <a:cs typeface="Times New Roman"/>
                <a:sym typeface="Times New Roman"/>
              </a:rPr>
              <a:t> Work Flinders University, Adelaide.</a:t>
            </a:r>
            <a:endParaRPr sz="1800" i="1" dirty="0">
              <a:solidFill>
                <a:srgbClr val="FFFFFF"/>
              </a:solidFill>
              <a:latin typeface="Times New Roman"/>
              <a:ea typeface="Times New Roman"/>
              <a:cs typeface="Times New Roman"/>
              <a:sym typeface="Times New Roman"/>
            </a:endParaRPr>
          </a:p>
          <a:p>
            <a:pPr marL="212725" marR="0" lvl="0" indent="-207009" algn="l" rtl="0">
              <a:lnSpc>
                <a:spcPct val="100000"/>
              </a:lnSpc>
              <a:spcBef>
                <a:spcPts val="1550"/>
              </a:spcBef>
              <a:spcAft>
                <a:spcPts val="0"/>
              </a:spcAft>
              <a:buClr>
                <a:srgbClr val="FFCC66"/>
              </a:buClr>
              <a:buSzPts val="1800"/>
              <a:buFont typeface="Times New Roman"/>
              <a:buChar char="•"/>
            </a:pPr>
            <a:r>
              <a:rPr lang="de-DE" sz="1800" u="sng" dirty="0">
                <a:solidFill>
                  <a:srgbClr val="FFFFFF"/>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Phillip.slee@flinders.edu.au</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60"/>
              </a:spcBef>
              <a:spcAft>
                <a:spcPts val="0"/>
              </a:spcAft>
              <a:buClr>
                <a:srgbClr val="FFCC66"/>
              </a:buClr>
              <a:buSzPts val="2150"/>
              <a:buFont typeface="Arial"/>
              <a:buNone/>
            </a:pPr>
            <a:endParaRPr sz="2250" dirty="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de-DE" sz="1800" b="1" dirty="0">
                <a:solidFill>
                  <a:srgbClr val="FFCC66"/>
                </a:solidFill>
                <a:latin typeface="Times New Roman"/>
                <a:ea typeface="Times New Roman"/>
                <a:cs typeface="Times New Roman"/>
                <a:sym typeface="Times New Roman"/>
              </a:rPr>
              <a:t>Grace </a:t>
            </a:r>
            <a:r>
              <a:rPr lang="de-DE" sz="1800" b="1" dirty="0" err="1">
                <a:solidFill>
                  <a:srgbClr val="FFCC66"/>
                </a:solidFill>
                <a:latin typeface="Times New Roman"/>
                <a:ea typeface="Times New Roman"/>
                <a:cs typeface="Times New Roman"/>
                <a:sym typeface="Times New Roman"/>
              </a:rPr>
              <a:t>Skrzypiec</a:t>
            </a:r>
            <a:endParaRPr sz="1800" dirty="0">
              <a:solidFill>
                <a:schemeClr val="dk1"/>
              </a:solidFill>
              <a:latin typeface="Times New Roman"/>
              <a:ea typeface="Times New Roman"/>
              <a:cs typeface="Times New Roman"/>
              <a:sym typeface="Times New Roman"/>
            </a:endParaRPr>
          </a:p>
          <a:p>
            <a:pPr marL="212725" marR="0" lvl="0" indent="-207009" algn="l" rtl="0">
              <a:lnSpc>
                <a:spcPct val="100000"/>
              </a:lnSpc>
              <a:spcBef>
                <a:spcPts val="1565"/>
              </a:spcBef>
              <a:spcAft>
                <a:spcPts val="0"/>
              </a:spcAft>
              <a:buClr>
                <a:srgbClr val="FFCC66"/>
              </a:buClr>
              <a:buSzPts val="1800"/>
              <a:buFont typeface="Times New Roman"/>
              <a:buChar char="•"/>
            </a:pPr>
            <a:r>
              <a:rPr lang="de-DE" sz="1800" u="sng" dirty="0">
                <a:solidFill>
                  <a:srgbClr val="FFFFFF"/>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grace.skrzypiec@flinders.edu.au</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65"/>
              </a:spcBef>
              <a:spcAft>
                <a:spcPts val="0"/>
              </a:spcAft>
              <a:buClr>
                <a:srgbClr val="FFCC66"/>
              </a:buClr>
              <a:buSzPts val="2150"/>
              <a:buFont typeface="Arial"/>
              <a:buNone/>
            </a:pPr>
            <a:endParaRPr sz="2250" dirty="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de-DE" sz="1800" b="1" dirty="0">
                <a:solidFill>
                  <a:srgbClr val="FFCC66"/>
                </a:solidFill>
                <a:latin typeface="Times New Roman"/>
                <a:ea typeface="Times New Roman"/>
                <a:cs typeface="Times New Roman"/>
                <a:sym typeface="Times New Roman"/>
              </a:rPr>
              <a:t>Shane </a:t>
            </a:r>
            <a:r>
              <a:rPr lang="de-DE" sz="1800" b="1" dirty="0" err="1">
                <a:solidFill>
                  <a:srgbClr val="FFCC66"/>
                </a:solidFill>
                <a:latin typeface="Times New Roman"/>
                <a:ea typeface="Times New Roman"/>
                <a:cs typeface="Times New Roman"/>
                <a:sym typeface="Times New Roman"/>
              </a:rPr>
              <a:t>Pill</a:t>
            </a:r>
            <a:endParaRPr sz="1800" dirty="0">
              <a:solidFill>
                <a:schemeClr val="dk1"/>
              </a:solidFill>
              <a:latin typeface="Times New Roman"/>
              <a:ea typeface="Times New Roman"/>
              <a:cs typeface="Times New Roman"/>
              <a:sym typeface="Times New Roman"/>
            </a:endParaRPr>
          </a:p>
          <a:p>
            <a:pPr marL="212725" marR="0" lvl="0" indent="-207009" algn="l" rtl="0">
              <a:lnSpc>
                <a:spcPct val="100000"/>
              </a:lnSpc>
              <a:spcBef>
                <a:spcPts val="1565"/>
              </a:spcBef>
              <a:spcAft>
                <a:spcPts val="0"/>
              </a:spcAft>
              <a:buClr>
                <a:srgbClr val="FFCC66"/>
              </a:buClr>
              <a:buSzPts val="1800"/>
              <a:buFont typeface="Times New Roman"/>
              <a:buChar char="•"/>
            </a:pPr>
            <a:r>
              <a:rPr lang="de-DE" sz="1800" u="sng" dirty="0">
                <a:solidFill>
                  <a:srgbClr val="FFFFFF"/>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shane.pill@flinders.edu.au</a:t>
            </a:r>
            <a:endParaRPr sz="1800" dirty="0">
              <a:solidFill>
                <a:schemeClr val="dk1"/>
              </a:solidFill>
              <a:latin typeface="Times New Roman"/>
              <a:ea typeface="Times New Roman"/>
              <a:cs typeface="Times New Roman"/>
              <a:sym typeface="Times New Roman"/>
            </a:endParaRPr>
          </a:p>
        </p:txBody>
      </p:sp>
      <p:grpSp>
        <p:nvGrpSpPr>
          <p:cNvPr id="123" name="Google Shape;123;p5"/>
          <p:cNvGrpSpPr/>
          <p:nvPr/>
        </p:nvGrpSpPr>
        <p:grpSpPr>
          <a:xfrm>
            <a:off x="8086725" y="2914586"/>
            <a:ext cx="3738626" cy="1185862"/>
            <a:chOff x="8086725" y="2914586"/>
            <a:chExt cx="3738626" cy="1185862"/>
          </a:xfrm>
        </p:grpSpPr>
        <p:pic>
          <p:nvPicPr>
            <p:cNvPr id="124" name="Google Shape;124;p5"/>
            <p:cNvPicPr preferRelativeResize="0"/>
            <p:nvPr/>
          </p:nvPicPr>
          <p:blipFill rotWithShape="1">
            <a:blip r:embed="rId11">
              <a:alphaModFix/>
            </a:blip>
            <a:srcRect/>
            <a:stretch/>
          </p:blipFill>
          <p:spPr>
            <a:xfrm>
              <a:off x="8086725" y="2914586"/>
              <a:ext cx="3738626" cy="1185862"/>
            </a:xfrm>
            <a:prstGeom prst="rect">
              <a:avLst/>
            </a:prstGeom>
            <a:noFill/>
            <a:ln>
              <a:noFill/>
            </a:ln>
          </p:spPr>
        </p:pic>
        <p:sp>
          <p:nvSpPr>
            <p:cNvPr id="125" name="Google Shape;125;p5"/>
            <p:cNvSpPr/>
            <p:nvPr/>
          </p:nvSpPr>
          <p:spPr>
            <a:xfrm>
              <a:off x="9173591" y="3476878"/>
              <a:ext cx="2226945" cy="415290"/>
            </a:xfrm>
            <a:custGeom>
              <a:avLst/>
              <a:gdLst/>
              <a:ahLst/>
              <a:cxnLst/>
              <a:rect l="l" t="t" r="r" b="b"/>
              <a:pathLst>
                <a:path w="2226945" h="415289" extrusionOk="0">
                  <a:moveTo>
                    <a:pt x="304228" y="0"/>
                  </a:moveTo>
                  <a:lnTo>
                    <a:pt x="235229" y="0"/>
                  </a:lnTo>
                  <a:lnTo>
                    <a:pt x="235229" y="260896"/>
                  </a:lnTo>
                  <a:lnTo>
                    <a:pt x="229565" y="298983"/>
                  </a:lnTo>
                  <a:lnTo>
                    <a:pt x="213156" y="326847"/>
                  </a:lnTo>
                  <a:lnTo>
                    <a:pt x="186956" y="343966"/>
                  </a:lnTo>
                  <a:lnTo>
                    <a:pt x="151853" y="349783"/>
                  </a:lnTo>
                  <a:lnTo>
                    <a:pt x="116751" y="343966"/>
                  </a:lnTo>
                  <a:lnTo>
                    <a:pt x="90551" y="326847"/>
                  </a:lnTo>
                  <a:lnTo>
                    <a:pt x="74142" y="298983"/>
                  </a:lnTo>
                  <a:lnTo>
                    <a:pt x="68478" y="260896"/>
                  </a:lnTo>
                  <a:lnTo>
                    <a:pt x="68478" y="0"/>
                  </a:lnTo>
                  <a:lnTo>
                    <a:pt x="0" y="0"/>
                  </a:lnTo>
                  <a:lnTo>
                    <a:pt x="0" y="264883"/>
                  </a:lnTo>
                  <a:lnTo>
                    <a:pt x="7620" y="318173"/>
                  </a:lnTo>
                  <a:lnTo>
                    <a:pt x="28943" y="360133"/>
                  </a:lnTo>
                  <a:lnTo>
                    <a:pt x="61633" y="390486"/>
                  </a:lnTo>
                  <a:lnTo>
                    <a:pt x="103378" y="408914"/>
                  </a:lnTo>
                  <a:lnTo>
                    <a:pt x="151853" y="415124"/>
                  </a:lnTo>
                  <a:lnTo>
                    <a:pt x="200380" y="408914"/>
                  </a:lnTo>
                  <a:lnTo>
                    <a:pt x="242265" y="390486"/>
                  </a:lnTo>
                  <a:lnTo>
                    <a:pt x="275107" y="360133"/>
                  </a:lnTo>
                  <a:lnTo>
                    <a:pt x="296557" y="318173"/>
                  </a:lnTo>
                  <a:lnTo>
                    <a:pt x="304228" y="264883"/>
                  </a:lnTo>
                  <a:lnTo>
                    <a:pt x="304228" y="0"/>
                  </a:lnTo>
                  <a:close/>
                </a:path>
                <a:path w="2226945" h="415289" extrusionOk="0">
                  <a:moveTo>
                    <a:pt x="624674" y="229933"/>
                  </a:moveTo>
                  <a:lnTo>
                    <a:pt x="618477" y="186766"/>
                  </a:lnTo>
                  <a:lnTo>
                    <a:pt x="599719" y="151587"/>
                  </a:lnTo>
                  <a:lnTo>
                    <a:pt x="568134" y="127927"/>
                  </a:lnTo>
                  <a:lnTo>
                    <a:pt x="523405" y="119253"/>
                  </a:lnTo>
                  <a:lnTo>
                    <a:pt x="499948" y="121818"/>
                  </a:lnTo>
                  <a:lnTo>
                    <a:pt x="477266" y="129870"/>
                  </a:lnTo>
                  <a:lnTo>
                    <a:pt x="456946" y="143941"/>
                  </a:lnTo>
                  <a:lnTo>
                    <a:pt x="440601" y="164566"/>
                  </a:lnTo>
                  <a:lnTo>
                    <a:pt x="440601" y="127266"/>
                  </a:lnTo>
                  <a:lnTo>
                    <a:pt x="375640" y="127266"/>
                  </a:lnTo>
                  <a:lnTo>
                    <a:pt x="375640" y="406527"/>
                  </a:lnTo>
                  <a:lnTo>
                    <a:pt x="442328" y="406527"/>
                  </a:lnTo>
                  <a:lnTo>
                    <a:pt x="442328" y="245402"/>
                  </a:lnTo>
                  <a:lnTo>
                    <a:pt x="446074" y="219608"/>
                  </a:lnTo>
                  <a:lnTo>
                    <a:pt x="457149" y="198653"/>
                  </a:lnTo>
                  <a:lnTo>
                    <a:pt x="475335" y="184594"/>
                  </a:lnTo>
                  <a:lnTo>
                    <a:pt x="500418" y="179451"/>
                  </a:lnTo>
                  <a:lnTo>
                    <a:pt x="527126" y="184289"/>
                  </a:lnTo>
                  <a:lnTo>
                    <a:pt x="544944" y="197510"/>
                  </a:lnTo>
                  <a:lnTo>
                    <a:pt x="554888" y="217182"/>
                  </a:lnTo>
                  <a:lnTo>
                    <a:pt x="557974" y="241376"/>
                  </a:lnTo>
                  <a:lnTo>
                    <a:pt x="557974" y="406527"/>
                  </a:lnTo>
                  <a:lnTo>
                    <a:pt x="624674" y="406527"/>
                  </a:lnTo>
                  <a:lnTo>
                    <a:pt x="624674" y="229933"/>
                  </a:lnTo>
                  <a:close/>
                </a:path>
                <a:path w="2226945" h="415289" extrusionOk="0">
                  <a:moveTo>
                    <a:pt x="766572" y="127266"/>
                  </a:moveTo>
                  <a:lnTo>
                    <a:pt x="700405" y="127266"/>
                  </a:lnTo>
                  <a:lnTo>
                    <a:pt x="700405" y="406527"/>
                  </a:lnTo>
                  <a:lnTo>
                    <a:pt x="766572" y="406527"/>
                  </a:lnTo>
                  <a:lnTo>
                    <a:pt x="766572" y="127266"/>
                  </a:lnTo>
                  <a:close/>
                </a:path>
                <a:path w="2226945" h="415289" extrusionOk="0">
                  <a:moveTo>
                    <a:pt x="1105852" y="127266"/>
                  </a:moveTo>
                  <a:lnTo>
                    <a:pt x="1035697" y="127266"/>
                  </a:lnTo>
                  <a:lnTo>
                    <a:pt x="963231" y="326847"/>
                  </a:lnTo>
                  <a:lnTo>
                    <a:pt x="889038" y="127266"/>
                  </a:lnTo>
                  <a:lnTo>
                    <a:pt x="815416" y="127266"/>
                  </a:lnTo>
                  <a:lnTo>
                    <a:pt x="929284" y="406527"/>
                  </a:lnTo>
                  <a:lnTo>
                    <a:pt x="996022" y="406527"/>
                  </a:lnTo>
                  <a:lnTo>
                    <a:pt x="1105852" y="127266"/>
                  </a:lnTo>
                  <a:close/>
                </a:path>
                <a:path w="2226945" h="415289" extrusionOk="0">
                  <a:moveTo>
                    <a:pt x="1397393" y="263740"/>
                  </a:moveTo>
                  <a:lnTo>
                    <a:pt x="1394053" y="236232"/>
                  </a:lnTo>
                  <a:lnTo>
                    <a:pt x="1391437" y="214744"/>
                  </a:lnTo>
                  <a:lnTo>
                    <a:pt x="1374063" y="174523"/>
                  </a:lnTo>
                  <a:lnTo>
                    <a:pt x="1373860" y="174307"/>
                  </a:lnTo>
                  <a:lnTo>
                    <a:pt x="1345984" y="144310"/>
                  </a:lnTo>
                  <a:lnTo>
                    <a:pt x="1330121" y="136398"/>
                  </a:lnTo>
                  <a:lnTo>
                    <a:pt x="1330121" y="236232"/>
                  </a:lnTo>
                  <a:lnTo>
                    <a:pt x="1192644" y="236232"/>
                  </a:lnTo>
                  <a:lnTo>
                    <a:pt x="1198410" y="213982"/>
                  </a:lnTo>
                  <a:lnTo>
                    <a:pt x="1211986" y="194094"/>
                  </a:lnTo>
                  <a:lnTo>
                    <a:pt x="1232992" y="179793"/>
                  </a:lnTo>
                  <a:lnTo>
                    <a:pt x="1261071" y="174307"/>
                  </a:lnTo>
                  <a:lnTo>
                    <a:pt x="1291107" y="179387"/>
                  </a:lnTo>
                  <a:lnTo>
                    <a:pt x="1312418" y="193014"/>
                  </a:lnTo>
                  <a:lnTo>
                    <a:pt x="1325321" y="212763"/>
                  </a:lnTo>
                  <a:lnTo>
                    <a:pt x="1330121" y="236232"/>
                  </a:lnTo>
                  <a:lnTo>
                    <a:pt x="1330121" y="136398"/>
                  </a:lnTo>
                  <a:lnTo>
                    <a:pt x="1307896" y="125285"/>
                  </a:lnTo>
                  <a:lnTo>
                    <a:pt x="1260538" y="118681"/>
                  </a:lnTo>
                  <a:lnTo>
                    <a:pt x="1219174" y="125463"/>
                  </a:lnTo>
                  <a:lnTo>
                    <a:pt x="1181989" y="144907"/>
                  </a:lnTo>
                  <a:lnTo>
                    <a:pt x="1151826" y="175641"/>
                  </a:lnTo>
                  <a:lnTo>
                    <a:pt x="1131608" y="216281"/>
                  </a:lnTo>
                  <a:lnTo>
                    <a:pt x="1124216" y="265468"/>
                  </a:lnTo>
                  <a:lnTo>
                    <a:pt x="1131824" y="317360"/>
                  </a:lnTo>
                  <a:lnTo>
                    <a:pt x="1152779" y="359016"/>
                  </a:lnTo>
                  <a:lnTo>
                    <a:pt x="1184236" y="389686"/>
                  </a:lnTo>
                  <a:lnTo>
                    <a:pt x="1223391" y="408647"/>
                  </a:lnTo>
                  <a:lnTo>
                    <a:pt x="1267421" y="415124"/>
                  </a:lnTo>
                  <a:lnTo>
                    <a:pt x="1313484" y="408178"/>
                  </a:lnTo>
                  <a:lnTo>
                    <a:pt x="1350327" y="389255"/>
                  </a:lnTo>
                  <a:lnTo>
                    <a:pt x="1377340" y="361175"/>
                  </a:lnTo>
                  <a:lnTo>
                    <a:pt x="1378991" y="357771"/>
                  </a:lnTo>
                  <a:lnTo>
                    <a:pt x="1393926" y="326809"/>
                  </a:lnTo>
                  <a:lnTo>
                    <a:pt x="1337576" y="309041"/>
                  </a:lnTo>
                  <a:lnTo>
                    <a:pt x="1328394" y="328269"/>
                  </a:lnTo>
                  <a:lnTo>
                    <a:pt x="1314145" y="343725"/>
                  </a:lnTo>
                  <a:lnTo>
                    <a:pt x="1294066" y="354025"/>
                  </a:lnTo>
                  <a:lnTo>
                    <a:pt x="1267421" y="357771"/>
                  </a:lnTo>
                  <a:lnTo>
                    <a:pt x="1238732" y="352361"/>
                  </a:lnTo>
                  <a:lnTo>
                    <a:pt x="1214742" y="337273"/>
                  </a:lnTo>
                  <a:lnTo>
                    <a:pt x="1197978" y="314236"/>
                  </a:lnTo>
                  <a:lnTo>
                    <a:pt x="1190967" y="284949"/>
                  </a:lnTo>
                  <a:lnTo>
                    <a:pt x="1395653" y="284949"/>
                  </a:lnTo>
                  <a:lnTo>
                    <a:pt x="1396238" y="283806"/>
                  </a:lnTo>
                  <a:lnTo>
                    <a:pt x="1397393" y="274624"/>
                  </a:lnTo>
                  <a:lnTo>
                    <a:pt x="1397393" y="263740"/>
                  </a:lnTo>
                  <a:close/>
                </a:path>
                <a:path w="2226945" h="415289" extrusionOk="0">
                  <a:moveTo>
                    <a:pt x="1614779" y="125539"/>
                  </a:moveTo>
                  <a:lnTo>
                    <a:pt x="1611896" y="124968"/>
                  </a:lnTo>
                  <a:lnTo>
                    <a:pt x="1604975" y="123825"/>
                  </a:lnTo>
                  <a:lnTo>
                    <a:pt x="1596936" y="123825"/>
                  </a:lnTo>
                  <a:lnTo>
                    <a:pt x="1570596" y="127063"/>
                  </a:lnTo>
                  <a:lnTo>
                    <a:pt x="1547558" y="136499"/>
                  </a:lnTo>
                  <a:lnTo>
                    <a:pt x="1528940" y="151625"/>
                  </a:lnTo>
                  <a:lnTo>
                    <a:pt x="1515821" y="172008"/>
                  </a:lnTo>
                  <a:lnTo>
                    <a:pt x="1515821" y="127266"/>
                  </a:lnTo>
                  <a:lnTo>
                    <a:pt x="1450860" y="127266"/>
                  </a:lnTo>
                  <a:lnTo>
                    <a:pt x="1450860" y="406527"/>
                  </a:lnTo>
                  <a:lnTo>
                    <a:pt x="1517548" y="406527"/>
                  </a:lnTo>
                  <a:lnTo>
                    <a:pt x="1517548" y="273481"/>
                  </a:lnTo>
                  <a:lnTo>
                    <a:pt x="1522056" y="238658"/>
                  </a:lnTo>
                  <a:lnTo>
                    <a:pt x="1535823" y="212928"/>
                  </a:lnTo>
                  <a:lnTo>
                    <a:pt x="1559306" y="196964"/>
                  </a:lnTo>
                  <a:lnTo>
                    <a:pt x="1592897" y="191490"/>
                  </a:lnTo>
                  <a:lnTo>
                    <a:pt x="1599780" y="191490"/>
                  </a:lnTo>
                  <a:lnTo>
                    <a:pt x="1607273" y="192074"/>
                  </a:lnTo>
                  <a:lnTo>
                    <a:pt x="1614779" y="193217"/>
                  </a:lnTo>
                  <a:lnTo>
                    <a:pt x="1614779" y="125539"/>
                  </a:lnTo>
                  <a:close/>
                </a:path>
                <a:path w="2226945" h="415289" extrusionOk="0">
                  <a:moveTo>
                    <a:pt x="1864918" y="325691"/>
                  </a:moveTo>
                  <a:lnTo>
                    <a:pt x="1844509" y="271665"/>
                  </a:lnTo>
                  <a:lnTo>
                    <a:pt x="1784426" y="240830"/>
                  </a:lnTo>
                  <a:lnTo>
                    <a:pt x="1741868" y="232232"/>
                  </a:lnTo>
                  <a:lnTo>
                    <a:pt x="1730184" y="228307"/>
                  </a:lnTo>
                  <a:lnTo>
                    <a:pt x="1721307" y="221907"/>
                  </a:lnTo>
                  <a:lnTo>
                    <a:pt x="1715668" y="213360"/>
                  </a:lnTo>
                  <a:lnTo>
                    <a:pt x="1713687" y="202996"/>
                  </a:lnTo>
                  <a:lnTo>
                    <a:pt x="1716659" y="190728"/>
                  </a:lnTo>
                  <a:lnTo>
                    <a:pt x="1724964" y="180505"/>
                  </a:lnTo>
                  <a:lnTo>
                    <a:pt x="1737690" y="173494"/>
                  </a:lnTo>
                  <a:lnTo>
                    <a:pt x="1753933" y="170891"/>
                  </a:lnTo>
                  <a:lnTo>
                    <a:pt x="1777453" y="175171"/>
                  </a:lnTo>
                  <a:lnTo>
                    <a:pt x="1792947" y="185801"/>
                  </a:lnTo>
                  <a:lnTo>
                    <a:pt x="1801876" y="199440"/>
                  </a:lnTo>
                  <a:lnTo>
                    <a:pt x="1805673" y="212750"/>
                  </a:lnTo>
                  <a:lnTo>
                    <a:pt x="1862035" y="196672"/>
                  </a:lnTo>
                  <a:lnTo>
                    <a:pt x="1854200" y="172885"/>
                  </a:lnTo>
                  <a:lnTo>
                    <a:pt x="1835594" y="147358"/>
                  </a:lnTo>
                  <a:lnTo>
                    <a:pt x="1803184" y="127000"/>
                  </a:lnTo>
                  <a:lnTo>
                    <a:pt x="1753933" y="118681"/>
                  </a:lnTo>
                  <a:lnTo>
                    <a:pt x="1713344" y="125895"/>
                  </a:lnTo>
                  <a:lnTo>
                    <a:pt x="1680679" y="145415"/>
                  </a:lnTo>
                  <a:lnTo>
                    <a:pt x="1658912" y="174078"/>
                  </a:lnTo>
                  <a:lnTo>
                    <a:pt x="1650987" y="208724"/>
                  </a:lnTo>
                  <a:lnTo>
                    <a:pt x="1655813" y="236105"/>
                  </a:lnTo>
                  <a:lnTo>
                    <a:pt x="1670126" y="259740"/>
                  </a:lnTo>
                  <a:lnTo>
                    <a:pt x="1693710" y="278218"/>
                  </a:lnTo>
                  <a:lnTo>
                    <a:pt x="1726336" y="290131"/>
                  </a:lnTo>
                  <a:lnTo>
                    <a:pt x="1767738" y="299300"/>
                  </a:lnTo>
                  <a:lnTo>
                    <a:pt x="1782330" y="303974"/>
                  </a:lnTo>
                  <a:lnTo>
                    <a:pt x="1792554" y="310908"/>
                  </a:lnTo>
                  <a:lnTo>
                    <a:pt x="1798561" y="319786"/>
                  </a:lnTo>
                  <a:lnTo>
                    <a:pt x="1800529" y="330263"/>
                  </a:lnTo>
                  <a:lnTo>
                    <a:pt x="1797850" y="342531"/>
                  </a:lnTo>
                  <a:lnTo>
                    <a:pt x="1789899" y="352767"/>
                  </a:lnTo>
                  <a:lnTo>
                    <a:pt x="1776755" y="359765"/>
                  </a:lnTo>
                  <a:lnTo>
                    <a:pt x="1758556" y="362369"/>
                  </a:lnTo>
                  <a:lnTo>
                    <a:pt x="1734934" y="358482"/>
                  </a:lnTo>
                  <a:lnTo>
                    <a:pt x="1717573" y="348030"/>
                  </a:lnTo>
                  <a:lnTo>
                    <a:pt x="1706473" y="332854"/>
                  </a:lnTo>
                  <a:lnTo>
                    <a:pt x="1701622" y="314756"/>
                  </a:lnTo>
                  <a:lnTo>
                    <a:pt x="1643494" y="330835"/>
                  </a:lnTo>
                  <a:lnTo>
                    <a:pt x="1651609" y="357314"/>
                  </a:lnTo>
                  <a:lnTo>
                    <a:pt x="1672183" y="384810"/>
                  </a:lnTo>
                  <a:lnTo>
                    <a:pt x="1707311" y="406387"/>
                  </a:lnTo>
                  <a:lnTo>
                    <a:pt x="1759089" y="415124"/>
                  </a:lnTo>
                  <a:lnTo>
                    <a:pt x="1805698" y="407111"/>
                  </a:lnTo>
                  <a:lnTo>
                    <a:pt x="1838744" y="386308"/>
                  </a:lnTo>
                  <a:lnTo>
                    <a:pt x="1858403" y="357555"/>
                  </a:lnTo>
                  <a:lnTo>
                    <a:pt x="1864918" y="325691"/>
                  </a:lnTo>
                  <a:close/>
                </a:path>
                <a:path w="2226945" h="415289" extrusionOk="0">
                  <a:moveTo>
                    <a:pt x="1997202" y="127266"/>
                  </a:moveTo>
                  <a:lnTo>
                    <a:pt x="1931035" y="127266"/>
                  </a:lnTo>
                  <a:lnTo>
                    <a:pt x="1931035" y="406527"/>
                  </a:lnTo>
                  <a:lnTo>
                    <a:pt x="1997202" y="406527"/>
                  </a:lnTo>
                  <a:lnTo>
                    <a:pt x="1997202" y="127266"/>
                  </a:lnTo>
                  <a:close/>
                </a:path>
                <a:path w="2226945" h="415289" extrusionOk="0">
                  <a:moveTo>
                    <a:pt x="2226614" y="348640"/>
                  </a:moveTo>
                  <a:lnTo>
                    <a:pt x="2223732" y="349211"/>
                  </a:lnTo>
                  <a:lnTo>
                    <a:pt x="2212810" y="350939"/>
                  </a:lnTo>
                  <a:lnTo>
                    <a:pt x="2203627" y="350939"/>
                  </a:lnTo>
                  <a:lnTo>
                    <a:pt x="2187600" y="348932"/>
                  </a:lnTo>
                  <a:lnTo>
                    <a:pt x="2176500" y="342696"/>
                  </a:lnTo>
                  <a:lnTo>
                    <a:pt x="2170036" y="331825"/>
                  </a:lnTo>
                  <a:lnTo>
                    <a:pt x="2167991" y="315950"/>
                  </a:lnTo>
                  <a:lnTo>
                    <a:pt x="2167991" y="186359"/>
                  </a:lnTo>
                  <a:lnTo>
                    <a:pt x="2226081" y="186359"/>
                  </a:lnTo>
                  <a:lnTo>
                    <a:pt x="2226081" y="127304"/>
                  </a:lnTo>
                  <a:lnTo>
                    <a:pt x="2167991" y="127304"/>
                  </a:lnTo>
                  <a:lnTo>
                    <a:pt x="2167991" y="41859"/>
                  </a:lnTo>
                  <a:lnTo>
                    <a:pt x="2107603" y="41859"/>
                  </a:lnTo>
                  <a:lnTo>
                    <a:pt x="2107603" y="83731"/>
                  </a:lnTo>
                  <a:lnTo>
                    <a:pt x="2105063" y="100939"/>
                  </a:lnTo>
                  <a:lnTo>
                    <a:pt x="2097252" y="114769"/>
                  </a:lnTo>
                  <a:lnTo>
                    <a:pt x="2083828" y="123964"/>
                  </a:lnTo>
                  <a:lnTo>
                    <a:pt x="2064473" y="127304"/>
                  </a:lnTo>
                  <a:lnTo>
                    <a:pt x="2050097" y="127304"/>
                  </a:lnTo>
                  <a:lnTo>
                    <a:pt x="2050097" y="186359"/>
                  </a:lnTo>
                  <a:lnTo>
                    <a:pt x="2101824" y="186359"/>
                  </a:lnTo>
                  <a:lnTo>
                    <a:pt x="2101837" y="326847"/>
                  </a:lnTo>
                  <a:lnTo>
                    <a:pt x="2107679" y="361848"/>
                  </a:lnTo>
                  <a:lnTo>
                    <a:pt x="2124405" y="387985"/>
                  </a:lnTo>
                  <a:lnTo>
                    <a:pt x="2150846" y="404329"/>
                  </a:lnTo>
                  <a:lnTo>
                    <a:pt x="2185784" y="409981"/>
                  </a:lnTo>
                  <a:lnTo>
                    <a:pt x="2201811" y="409244"/>
                  </a:lnTo>
                  <a:lnTo>
                    <a:pt x="2213775" y="407479"/>
                  </a:lnTo>
                  <a:lnTo>
                    <a:pt x="2221954" y="405396"/>
                  </a:lnTo>
                  <a:lnTo>
                    <a:pt x="2226614" y="403694"/>
                  </a:lnTo>
                  <a:lnTo>
                    <a:pt x="2226614" y="348640"/>
                  </a:lnTo>
                  <a:close/>
                </a:path>
              </a:pathLst>
            </a:custGeom>
            <a:solidFill>
              <a:srgbClr val="222C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6" name="Google Shape;126;p5"/>
            <p:cNvPicPr preferRelativeResize="0"/>
            <p:nvPr/>
          </p:nvPicPr>
          <p:blipFill rotWithShape="1">
            <a:blip r:embed="rId12">
              <a:alphaModFix/>
            </a:blip>
            <a:srcRect/>
            <a:stretch/>
          </p:blipFill>
          <p:spPr>
            <a:xfrm>
              <a:off x="9871067" y="3476824"/>
              <a:ext cx="71982" cy="71798"/>
            </a:xfrm>
            <a:prstGeom prst="rect">
              <a:avLst/>
            </a:prstGeom>
            <a:noFill/>
            <a:ln>
              <a:noFill/>
            </a:ln>
          </p:spPr>
        </p:pic>
        <p:pic>
          <p:nvPicPr>
            <p:cNvPr id="127" name="Google Shape;127;p5"/>
            <p:cNvPicPr preferRelativeResize="0"/>
            <p:nvPr/>
          </p:nvPicPr>
          <p:blipFill rotWithShape="1">
            <a:blip r:embed="rId12">
              <a:alphaModFix/>
            </a:blip>
            <a:srcRect/>
            <a:stretch/>
          </p:blipFill>
          <p:spPr>
            <a:xfrm>
              <a:off x="11101698" y="3476824"/>
              <a:ext cx="71982" cy="71798"/>
            </a:xfrm>
            <a:prstGeom prst="rect">
              <a:avLst/>
            </a:prstGeom>
            <a:noFill/>
            <a:ln>
              <a:noFill/>
            </a:ln>
          </p:spPr>
        </p:pic>
        <p:sp>
          <p:nvSpPr>
            <p:cNvPr id="128" name="Google Shape;128;p5"/>
            <p:cNvSpPr/>
            <p:nvPr/>
          </p:nvSpPr>
          <p:spPr>
            <a:xfrm>
              <a:off x="8126730" y="2955670"/>
              <a:ext cx="3606800" cy="1052830"/>
            </a:xfrm>
            <a:custGeom>
              <a:avLst/>
              <a:gdLst/>
              <a:ahLst/>
              <a:cxnLst/>
              <a:rect l="l" t="t" r="r" b="b"/>
              <a:pathLst>
                <a:path w="3606800" h="1052829" extrusionOk="0">
                  <a:moveTo>
                    <a:pt x="815098" y="0"/>
                  </a:moveTo>
                  <a:lnTo>
                    <a:pt x="700214" y="0"/>
                  </a:lnTo>
                  <a:lnTo>
                    <a:pt x="700214" y="473938"/>
                  </a:lnTo>
                  <a:lnTo>
                    <a:pt x="700074" y="473951"/>
                  </a:lnTo>
                  <a:lnTo>
                    <a:pt x="576592" y="488505"/>
                  </a:lnTo>
                  <a:lnTo>
                    <a:pt x="642226" y="593928"/>
                  </a:lnTo>
                  <a:lnTo>
                    <a:pt x="524573" y="553567"/>
                  </a:lnTo>
                  <a:lnTo>
                    <a:pt x="528993" y="654697"/>
                  </a:lnTo>
                  <a:lnTo>
                    <a:pt x="500189" y="616737"/>
                  </a:lnTo>
                  <a:lnTo>
                    <a:pt x="469404" y="580402"/>
                  </a:lnTo>
                  <a:lnTo>
                    <a:pt x="436727" y="545807"/>
                  </a:lnTo>
                  <a:lnTo>
                    <a:pt x="402234" y="513003"/>
                  </a:lnTo>
                  <a:lnTo>
                    <a:pt x="366014" y="482079"/>
                  </a:lnTo>
                  <a:lnTo>
                    <a:pt x="328117" y="453123"/>
                  </a:lnTo>
                  <a:lnTo>
                    <a:pt x="288658" y="426212"/>
                  </a:lnTo>
                  <a:lnTo>
                    <a:pt x="247700" y="401421"/>
                  </a:lnTo>
                  <a:lnTo>
                    <a:pt x="205320" y="378828"/>
                  </a:lnTo>
                  <a:lnTo>
                    <a:pt x="161607" y="358533"/>
                  </a:lnTo>
                  <a:lnTo>
                    <a:pt x="116624" y="340601"/>
                  </a:lnTo>
                  <a:lnTo>
                    <a:pt x="238633" y="326212"/>
                  </a:lnTo>
                  <a:lnTo>
                    <a:pt x="172986" y="220776"/>
                  </a:lnTo>
                  <a:lnTo>
                    <a:pt x="290664" y="261150"/>
                  </a:lnTo>
                  <a:lnTo>
                    <a:pt x="286321" y="220776"/>
                  </a:lnTo>
                  <a:lnTo>
                    <a:pt x="277393" y="137744"/>
                  </a:lnTo>
                  <a:lnTo>
                    <a:pt x="365861" y="225044"/>
                  </a:lnTo>
                  <a:lnTo>
                    <a:pt x="397014" y="137744"/>
                  </a:lnTo>
                  <a:lnTo>
                    <a:pt x="407581" y="108115"/>
                  </a:lnTo>
                  <a:lnTo>
                    <a:pt x="449313" y="225044"/>
                  </a:lnTo>
                  <a:lnTo>
                    <a:pt x="537794" y="137744"/>
                  </a:lnTo>
                  <a:lnTo>
                    <a:pt x="524522" y="261150"/>
                  </a:lnTo>
                  <a:lnTo>
                    <a:pt x="642188" y="220776"/>
                  </a:lnTo>
                  <a:lnTo>
                    <a:pt x="576541" y="326212"/>
                  </a:lnTo>
                  <a:lnTo>
                    <a:pt x="700125" y="340791"/>
                  </a:lnTo>
                  <a:lnTo>
                    <a:pt x="595109" y="407390"/>
                  </a:lnTo>
                  <a:lnTo>
                    <a:pt x="700074" y="473951"/>
                  </a:lnTo>
                  <a:lnTo>
                    <a:pt x="700214" y="473938"/>
                  </a:lnTo>
                  <a:lnTo>
                    <a:pt x="700214" y="0"/>
                  </a:lnTo>
                  <a:lnTo>
                    <a:pt x="0" y="0"/>
                  </a:lnTo>
                  <a:lnTo>
                    <a:pt x="101" y="379044"/>
                  </a:lnTo>
                  <a:lnTo>
                    <a:pt x="48336" y="392023"/>
                  </a:lnTo>
                  <a:lnTo>
                    <a:pt x="95326" y="407847"/>
                  </a:lnTo>
                  <a:lnTo>
                    <a:pt x="140995" y="426415"/>
                  </a:lnTo>
                  <a:lnTo>
                    <a:pt x="185229" y="447636"/>
                  </a:lnTo>
                  <a:lnTo>
                    <a:pt x="227926" y="471411"/>
                  </a:lnTo>
                  <a:lnTo>
                    <a:pt x="268986" y="497636"/>
                  </a:lnTo>
                  <a:lnTo>
                    <a:pt x="308317" y="526211"/>
                  </a:lnTo>
                  <a:lnTo>
                    <a:pt x="345808" y="557034"/>
                  </a:lnTo>
                  <a:lnTo>
                    <a:pt x="381368" y="590029"/>
                  </a:lnTo>
                  <a:lnTo>
                    <a:pt x="414896" y="625055"/>
                  </a:lnTo>
                  <a:lnTo>
                    <a:pt x="446278" y="662051"/>
                  </a:lnTo>
                  <a:lnTo>
                    <a:pt x="475424" y="700913"/>
                  </a:lnTo>
                  <a:lnTo>
                    <a:pt x="520738" y="688530"/>
                  </a:lnTo>
                  <a:lnTo>
                    <a:pt x="567055" y="678751"/>
                  </a:lnTo>
                  <a:lnTo>
                    <a:pt x="614299" y="671652"/>
                  </a:lnTo>
                  <a:lnTo>
                    <a:pt x="662368" y="667346"/>
                  </a:lnTo>
                  <a:lnTo>
                    <a:pt x="711187" y="665886"/>
                  </a:lnTo>
                  <a:lnTo>
                    <a:pt x="718883" y="665886"/>
                  </a:lnTo>
                  <a:lnTo>
                    <a:pt x="734123" y="666280"/>
                  </a:lnTo>
                  <a:lnTo>
                    <a:pt x="729869" y="676910"/>
                  </a:lnTo>
                  <a:lnTo>
                    <a:pt x="725284" y="687374"/>
                  </a:lnTo>
                  <a:lnTo>
                    <a:pt x="720356" y="697687"/>
                  </a:lnTo>
                  <a:lnTo>
                    <a:pt x="715073" y="707847"/>
                  </a:lnTo>
                  <a:lnTo>
                    <a:pt x="713778" y="707847"/>
                  </a:lnTo>
                  <a:lnTo>
                    <a:pt x="712482" y="707783"/>
                  </a:lnTo>
                  <a:lnTo>
                    <a:pt x="711238" y="707783"/>
                  </a:lnTo>
                  <a:lnTo>
                    <a:pt x="656704" y="709701"/>
                  </a:lnTo>
                  <a:lnTo>
                    <a:pt x="603173" y="715365"/>
                  </a:lnTo>
                  <a:lnTo>
                    <a:pt x="550811" y="724662"/>
                  </a:lnTo>
                  <a:lnTo>
                    <a:pt x="499706" y="737438"/>
                  </a:lnTo>
                  <a:lnTo>
                    <a:pt x="458368" y="750608"/>
                  </a:lnTo>
                  <a:lnTo>
                    <a:pt x="452399" y="741514"/>
                  </a:lnTo>
                  <a:lnTo>
                    <a:pt x="428536" y="707783"/>
                  </a:lnTo>
                  <a:lnTo>
                    <a:pt x="384759" y="654367"/>
                  </a:lnTo>
                  <a:lnTo>
                    <a:pt x="350037" y="618109"/>
                  </a:lnTo>
                  <a:lnTo>
                    <a:pt x="313016" y="584174"/>
                  </a:lnTo>
                  <a:lnTo>
                    <a:pt x="273837" y="552691"/>
                  </a:lnTo>
                  <a:lnTo>
                    <a:pt x="232600" y="523786"/>
                  </a:lnTo>
                  <a:lnTo>
                    <a:pt x="189458" y="497560"/>
                  </a:lnTo>
                  <a:lnTo>
                    <a:pt x="144500" y="474167"/>
                  </a:lnTo>
                  <a:lnTo>
                    <a:pt x="97878" y="453707"/>
                  </a:lnTo>
                  <a:lnTo>
                    <a:pt x="49707" y="436308"/>
                  </a:lnTo>
                  <a:lnTo>
                    <a:pt x="101" y="422109"/>
                  </a:lnTo>
                  <a:lnTo>
                    <a:pt x="177" y="480263"/>
                  </a:lnTo>
                  <a:lnTo>
                    <a:pt x="50520" y="495973"/>
                  </a:lnTo>
                  <a:lnTo>
                    <a:pt x="99187" y="515251"/>
                  </a:lnTo>
                  <a:lnTo>
                    <a:pt x="146024" y="537921"/>
                  </a:lnTo>
                  <a:lnTo>
                    <a:pt x="190881" y="563841"/>
                  </a:lnTo>
                  <a:lnTo>
                    <a:pt x="233591" y="592848"/>
                  </a:lnTo>
                  <a:lnTo>
                    <a:pt x="274015" y="624801"/>
                  </a:lnTo>
                  <a:lnTo>
                    <a:pt x="311975" y="659536"/>
                  </a:lnTo>
                  <a:lnTo>
                    <a:pt x="347332" y="696912"/>
                  </a:lnTo>
                  <a:lnTo>
                    <a:pt x="379920" y="736765"/>
                  </a:lnTo>
                  <a:lnTo>
                    <a:pt x="404774" y="771639"/>
                  </a:lnTo>
                  <a:lnTo>
                    <a:pt x="427304" y="807707"/>
                  </a:lnTo>
                  <a:lnTo>
                    <a:pt x="434340" y="820039"/>
                  </a:lnTo>
                  <a:lnTo>
                    <a:pt x="447497" y="814641"/>
                  </a:lnTo>
                  <a:lnTo>
                    <a:pt x="487730" y="800087"/>
                  </a:lnTo>
                  <a:lnTo>
                    <a:pt x="528751" y="787755"/>
                  </a:lnTo>
                  <a:lnTo>
                    <a:pt x="601599" y="772464"/>
                  </a:lnTo>
                  <a:lnTo>
                    <a:pt x="676948" y="764844"/>
                  </a:lnTo>
                  <a:lnTo>
                    <a:pt x="667067" y="776566"/>
                  </a:lnTo>
                  <a:lnTo>
                    <a:pt x="656602" y="788060"/>
                  </a:lnTo>
                  <a:lnTo>
                    <a:pt x="645553" y="799325"/>
                  </a:lnTo>
                  <a:lnTo>
                    <a:pt x="633907" y="810361"/>
                  </a:lnTo>
                  <a:lnTo>
                    <a:pt x="612025" y="813269"/>
                  </a:lnTo>
                  <a:lnTo>
                    <a:pt x="590359" y="816864"/>
                  </a:lnTo>
                  <a:lnTo>
                    <a:pt x="547738" y="826084"/>
                  </a:lnTo>
                  <a:lnTo>
                    <a:pt x="506920" y="837844"/>
                  </a:lnTo>
                  <a:lnTo>
                    <a:pt x="466915" y="852055"/>
                  </a:lnTo>
                  <a:lnTo>
                    <a:pt x="425119" y="870229"/>
                  </a:lnTo>
                  <a:lnTo>
                    <a:pt x="415696" y="874801"/>
                  </a:lnTo>
                  <a:lnTo>
                    <a:pt x="411035" y="865403"/>
                  </a:lnTo>
                  <a:lnTo>
                    <a:pt x="389089" y="825461"/>
                  </a:lnTo>
                  <a:lnTo>
                    <a:pt x="366433" y="789647"/>
                  </a:lnTo>
                  <a:lnTo>
                    <a:pt x="341299" y="755421"/>
                  </a:lnTo>
                  <a:lnTo>
                    <a:pt x="307733" y="715645"/>
                  </a:lnTo>
                  <a:lnTo>
                    <a:pt x="271208" y="678611"/>
                  </a:lnTo>
                  <a:lnTo>
                    <a:pt x="231914" y="644474"/>
                  </a:lnTo>
                  <a:lnTo>
                    <a:pt x="190030" y="613435"/>
                  </a:lnTo>
                  <a:lnTo>
                    <a:pt x="145732" y="585673"/>
                  </a:lnTo>
                  <a:lnTo>
                    <a:pt x="99199" y="561352"/>
                  </a:lnTo>
                  <a:lnTo>
                    <a:pt x="50622" y="540664"/>
                  </a:lnTo>
                  <a:lnTo>
                    <a:pt x="177" y="523798"/>
                  </a:lnTo>
                  <a:lnTo>
                    <a:pt x="228" y="540664"/>
                  </a:lnTo>
                  <a:lnTo>
                    <a:pt x="2882" y="581126"/>
                  </a:lnTo>
                  <a:lnTo>
                    <a:pt x="3175" y="583603"/>
                  </a:lnTo>
                  <a:lnTo>
                    <a:pt x="51396" y="601611"/>
                  </a:lnTo>
                  <a:lnTo>
                    <a:pt x="97612" y="623443"/>
                  </a:lnTo>
                  <a:lnTo>
                    <a:pt x="141617" y="648919"/>
                  </a:lnTo>
                  <a:lnTo>
                    <a:pt x="183248" y="677862"/>
                  </a:lnTo>
                  <a:lnTo>
                    <a:pt x="222211" y="710006"/>
                  </a:lnTo>
                  <a:lnTo>
                    <a:pt x="258483" y="745337"/>
                  </a:lnTo>
                  <a:lnTo>
                    <a:pt x="291566" y="783323"/>
                  </a:lnTo>
                  <a:lnTo>
                    <a:pt x="316814" y="817092"/>
                  </a:lnTo>
                  <a:lnTo>
                    <a:pt x="339636" y="852576"/>
                  </a:lnTo>
                  <a:lnTo>
                    <a:pt x="361530" y="892530"/>
                  </a:lnTo>
                  <a:lnTo>
                    <a:pt x="377761" y="927773"/>
                  </a:lnTo>
                  <a:lnTo>
                    <a:pt x="362699" y="921893"/>
                  </a:lnTo>
                  <a:lnTo>
                    <a:pt x="347980" y="915797"/>
                  </a:lnTo>
                  <a:lnTo>
                    <a:pt x="333603" y="909459"/>
                  </a:lnTo>
                  <a:lnTo>
                    <a:pt x="319557" y="902893"/>
                  </a:lnTo>
                  <a:lnTo>
                    <a:pt x="316890" y="897712"/>
                  </a:lnTo>
                  <a:lnTo>
                    <a:pt x="314134" y="892517"/>
                  </a:lnTo>
                  <a:lnTo>
                    <a:pt x="289331" y="851382"/>
                  </a:lnTo>
                  <a:lnTo>
                    <a:pt x="262737" y="814425"/>
                  </a:lnTo>
                  <a:lnTo>
                    <a:pt x="222631" y="768489"/>
                  </a:lnTo>
                  <a:lnTo>
                    <a:pt x="185864" y="733882"/>
                  </a:lnTo>
                  <a:lnTo>
                    <a:pt x="146126" y="702614"/>
                  </a:lnTo>
                  <a:lnTo>
                    <a:pt x="103657" y="674916"/>
                  </a:lnTo>
                  <a:lnTo>
                    <a:pt x="58674" y="650976"/>
                  </a:lnTo>
                  <a:lnTo>
                    <a:pt x="11430" y="631037"/>
                  </a:lnTo>
                  <a:lnTo>
                    <a:pt x="25069" y="677862"/>
                  </a:lnTo>
                  <a:lnTo>
                    <a:pt x="43751" y="722033"/>
                  </a:lnTo>
                  <a:lnTo>
                    <a:pt x="67386" y="763574"/>
                  </a:lnTo>
                  <a:lnTo>
                    <a:pt x="95872" y="802563"/>
                  </a:lnTo>
                  <a:lnTo>
                    <a:pt x="129108" y="839025"/>
                  </a:lnTo>
                  <a:lnTo>
                    <a:pt x="167055" y="873048"/>
                  </a:lnTo>
                  <a:lnTo>
                    <a:pt x="206590" y="902677"/>
                  </a:lnTo>
                  <a:lnTo>
                    <a:pt x="247980" y="928865"/>
                  </a:lnTo>
                  <a:lnTo>
                    <a:pt x="291058" y="951890"/>
                  </a:lnTo>
                  <a:lnTo>
                    <a:pt x="335724" y="972007"/>
                  </a:lnTo>
                  <a:lnTo>
                    <a:pt x="381850" y="989482"/>
                  </a:lnTo>
                  <a:lnTo>
                    <a:pt x="407543" y="995375"/>
                  </a:lnTo>
                  <a:lnTo>
                    <a:pt x="414185" y="994727"/>
                  </a:lnTo>
                  <a:lnTo>
                    <a:pt x="479564" y="971956"/>
                  </a:lnTo>
                  <a:lnTo>
                    <a:pt x="524230" y="951839"/>
                  </a:lnTo>
                  <a:lnTo>
                    <a:pt x="567309" y="928814"/>
                  </a:lnTo>
                  <a:lnTo>
                    <a:pt x="568947" y="927773"/>
                  </a:lnTo>
                  <a:lnTo>
                    <a:pt x="608672" y="902627"/>
                  </a:lnTo>
                  <a:lnTo>
                    <a:pt x="645795" y="874801"/>
                  </a:lnTo>
                  <a:lnTo>
                    <a:pt x="686574" y="838542"/>
                  </a:lnTo>
                  <a:lnTo>
                    <a:pt x="720293" y="801408"/>
                  </a:lnTo>
                  <a:lnTo>
                    <a:pt x="746810" y="764844"/>
                  </a:lnTo>
                  <a:lnTo>
                    <a:pt x="748982" y="761860"/>
                  </a:lnTo>
                  <a:lnTo>
                    <a:pt x="755307" y="750608"/>
                  </a:lnTo>
                  <a:lnTo>
                    <a:pt x="772744" y="719569"/>
                  </a:lnTo>
                  <a:lnTo>
                    <a:pt x="777595" y="707847"/>
                  </a:lnTo>
                  <a:lnTo>
                    <a:pt x="791375" y="674585"/>
                  </a:lnTo>
                  <a:lnTo>
                    <a:pt x="804799" y="626859"/>
                  </a:lnTo>
                  <a:lnTo>
                    <a:pt x="812888" y="576199"/>
                  </a:lnTo>
                  <a:lnTo>
                    <a:pt x="814971" y="473976"/>
                  </a:lnTo>
                  <a:lnTo>
                    <a:pt x="815060" y="220776"/>
                  </a:lnTo>
                  <a:lnTo>
                    <a:pt x="815098" y="137744"/>
                  </a:lnTo>
                  <a:lnTo>
                    <a:pt x="815098" y="108115"/>
                  </a:lnTo>
                  <a:lnTo>
                    <a:pt x="815098" y="0"/>
                  </a:lnTo>
                  <a:close/>
                </a:path>
                <a:path w="3606800" h="1052829" extrusionOk="0">
                  <a:moveTo>
                    <a:pt x="3538131" y="648474"/>
                  </a:moveTo>
                  <a:close/>
                </a:path>
                <a:path w="3606800" h="1052829" extrusionOk="0">
                  <a:moveTo>
                    <a:pt x="3606266" y="648550"/>
                  </a:moveTo>
                  <a:lnTo>
                    <a:pt x="3538105" y="648550"/>
                  </a:lnTo>
                  <a:lnTo>
                    <a:pt x="3460851" y="872896"/>
                  </a:lnTo>
                  <a:lnTo>
                    <a:pt x="3459035" y="872972"/>
                  </a:lnTo>
                  <a:lnTo>
                    <a:pt x="3390608" y="648512"/>
                  </a:lnTo>
                  <a:lnTo>
                    <a:pt x="3319729" y="648512"/>
                  </a:lnTo>
                  <a:lnTo>
                    <a:pt x="3426625" y="948410"/>
                  </a:lnTo>
                  <a:lnTo>
                    <a:pt x="3420656" y="964311"/>
                  </a:lnTo>
                  <a:lnTo>
                    <a:pt x="3392144" y="995337"/>
                  </a:lnTo>
                  <a:lnTo>
                    <a:pt x="3384207" y="995489"/>
                  </a:lnTo>
                  <a:lnTo>
                    <a:pt x="3378047" y="995286"/>
                  </a:lnTo>
                  <a:lnTo>
                    <a:pt x="3371481" y="994511"/>
                  </a:lnTo>
                  <a:lnTo>
                    <a:pt x="3364509" y="993178"/>
                  </a:lnTo>
                  <a:lnTo>
                    <a:pt x="3357143" y="991273"/>
                  </a:lnTo>
                  <a:lnTo>
                    <a:pt x="3341027" y="1045210"/>
                  </a:lnTo>
                  <a:lnTo>
                    <a:pt x="3379343" y="1052347"/>
                  </a:lnTo>
                  <a:lnTo>
                    <a:pt x="3386277" y="1052474"/>
                  </a:lnTo>
                  <a:lnTo>
                    <a:pt x="3399409" y="1051928"/>
                  </a:lnTo>
                  <a:lnTo>
                    <a:pt x="3442601" y="1038656"/>
                  </a:lnTo>
                  <a:lnTo>
                    <a:pt x="3472916" y="1009180"/>
                  </a:lnTo>
                  <a:lnTo>
                    <a:pt x="3480739" y="995489"/>
                  </a:lnTo>
                  <a:lnTo>
                    <a:pt x="3483864" y="989152"/>
                  </a:lnTo>
                  <a:lnTo>
                    <a:pt x="3488309" y="977900"/>
                  </a:lnTo>
                  <a:lnTo>
                    <a:pt x="3525888" y="872972"/>
                  </a:lnTo>
                  <a:lnTo>
                    <a:pt x="3606266" y="648550"/>
                  </a:lnTo>
                  <a:close/>
                </a:path>
              </a:pathLst>
            </a:custGeom>
            <a:solidFill>
              <a:srgbClr val="222C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5"/>
            <p:cNvSpPr/>
            <p:nvPr/>
          </p:nvSpPr>
          <p:spPr>
            <a:xfrm>
              <a:off x="8126831" y="3334714"/>
              <a:ext cx="734060" cy="549275"/>
            </a:xfrm>
            <a:custGeom>
              <a:avLst/>
              <a:gdLst/>
              <a:ahLst/>
              <a:cxnLst/>
              <a:rect l="l" t="t" r="r" b="b"/>
              <a:pathLst>
                <a:path w="734059" h="549275" extrusionOk="0">
                  <a:moveTo>
                    <a:pt x="377659" y="548652"/>
                  </a:moveTo>
                  <a:lnTo>
                    <a:pt x="361442" y="513397"/>
                  </a:lnTo>
                  <a:lnTo>
                    <a:pt x="339547" y="473468"/>
                  </a:lnTo>
                  <a:lnTo>
                    <a:pt x="316712" y="437972"/>
                  </a:lnTo>
                  <a:lnTo>
                    <a:pt x="291465" y="404202"/>
                  </a:lnTo>
                  <a:lnTo>
                    <a:pt x="258292" y="366115"/>
                  </a:lnTo>
                  <a:lnTo>
                    <a:pt x="222110" y="330885"/>
                  </a:lnTo>
                  <a:lnTo>
                    <a:pt x="183121" y="298716"/>
                  </a:lnTo>
                  <a:lnTo>
                    <a:pt x="141516" y="269798"/>
                  </a:lnTo>
                  <a:lnTo>
                    <a:pt x="97510" y="244335"/>
                  </a:lnTo>
                  <a:lnTo>
                    <a:pt x="51295" y="222504"/>
                  </a:lnTo>
                  <a:lnTo>
                    <a:pt x="3073" y="204495"/>
                  </a:lnTo>
                  <a:lnTo>
                    <a:pt x="4686" y="216573"/>
                  </a:lnTo>
                  <a:lnTo>
                    <a:pt x="6604" y="228498"/>
                  </a:lnTo>
                  <a:lnTo>
                    <a:pt x="8813" y="240258"/>
                  </a:lnTo>
                  <a:lnTo>
                    <a:pt x="11328" y="251853"/>
                  </a:lnTo>
                  <a:lnTo>
                    <a:pt x="58572" y="271792"/>
                  </a:lnTo>
                  <a:lnTo>
                    <a:pt x="103543" y="295719"/>
                  </a:lnTo>
                  <a:lnTo>
                    <a:pt x="146011" y="323430"/>
                  </a:lnTo>
                  <a:lnTo>
                    <a:pt x="185750" y="354698"/>
                  </a:lnTo>
                  <a:lnTo>
                    <a:pt x="222516" y="389305"/>
                  </a:lnTo>
                  <a:lnTo>
                    <a:pt x="256095" y="427050"/>
                  </a:lnTo>
                  <a:lnTo>
                    <a:pt x="262610" y="435317"/>
                  </a:lnTo>
                  <a:lnTo>
                    <a:pt x="289229" y="472274"/>
                  </a:lnTo>
                  <a:lnTo>
                    <a:pt x="311226" y="508342"/>
                  </a:lnTo>
                  <a:lnTo>
                    <a:pt x="319455" y="523773"/>
                  </a:lnTo>
                  <a:lnTo>
                    <a:pt x="333502" y="530339"/>
                  </a:lnTo>
                  <a:lnTo>
                    <a:pt x="347878" y="536676"/>
                  </a:lnTo>
                  <a:lnTo>
                    <a:pt x="362597" y="542772"/>
                  </a:lnTo>
                  <a:lnTo>
                    <a:pt x="377659" y="548652"/>
                  </a:lnTo>
                  <a:close/>
                </a:path>
                <a:path w="734059" h="549275" extrusionOk="0">
                  <a:moveTo>
                    <a:pt x="676744" y="385838"/>
                  </a:moveTo>
                  <a:lnTo>
                    <a:pt x="601408" y="393458"/>
                  </a:lnTo>
                  <a:lnTo>
                    <a:pt x="528599" y="408736"/>
                  </a:lnTo>
                  <a:lnTo>
                    <a:pt x="487591" y="421081"/>
                  </a:lnTo>
                  <a:lnTo>
                    <a:pt x="447332" y="435635"/>
                  </a:lnTo>
                  <a:lnTo>
                    <a:pt x="434174" y="441032"/>
                  </a:lnTo>
                  <a:lnTo>
                    <a:pt x="427126" y="428701"/>
                  </a:lnTo>
                  <a:lnTo>
                    <a:pt x="404596" y="392633"/>
                  </a:lnTo>
                  <a:lnTo>
                    <a:pt x="379755" y="357746"/>
                  </a:lnTo>
                  <a:lnTo>
                    <a:pt x="347179" y="317893"/>
                  </a:lnTo>
                  <a:lnTo>
                    <a:pt x="311835" y="280504"/>
                  </a:lnTo>
                  <a:lnTo>
                    <a:pt x="273888" y="245770"/>
                  </a:lnTo>
                  <a:lnTo>
                    <a:pt x="233476" y="213804"/>
                  </a:lnTo>
                  <a:lnTo>
                    <a:pt x="190766" y="184797"/>
                  </a:lnTo>
                  <a:lnTo>
                    <a:pt x="145923" y="158877"/>
                  </a:lnTo>
                  <a:lnTo>
                    <a:pt x="99085" y="136207"/>
                  </a:lnTo>
                  <a:lnTo>
                    <a:pt x="50419" y="116928"/>
                  </a:lnTo>
                  <a:lnTo>
                    <a:pt x="76" y="101219"/>
                  </a:lnTo>
                  <a:lnTo>
                    <a:pt x="76" y="144754"/>
                  </a:lnTo>
                  <a:lnTo>
                    <a:pt x="50520" y="161620"/>
                  </a:lnTo>
                  <a:lnTo>
                    <a:pt x="99098" y="182308"/>
                  </a:lnTo>
                  <a:lnTo>
                    <a:pt x="145630" y="206629"/>
                  </a:lnTo>
                  <a:lnTo>
                    <a:pt x="189928" y="234403"/>
                  </a:lnTo>
                  <a:lnTo>
                    <a:pt x="231813" y="265442"/>
                  </a:lnTo>
                  <a:lnTo>
                    <a:pt x="271094" y="299580"/>
                  </a:lnTo>
                  <a:lnTo>
                    <a:pt x="307594" y="336638"/>
                  </a:lnTo>
                  <a:lnTo>
                    <a:pt x="341134" y="376415"/>
                  </a:lnTo>
                  <a:lnTo>
                    <a:pt x="366268" y="410654"/>
                  </a:lnTo>
                  <a:lnTo>
                    <a:pt x="388912" y="446468"/>
                  </a:lnTo>
                  <a:lnTo>
                    <a:pt x="410870" y="486384"/>
                  </a:lnTo>
                  <a:lnTo>
                    <a:pt x="415531" y="495795"/>
                  </a:lnTo>
                  <a:lnTo>
                    <a:pt x="424942" y="491223"/>
                  </a:lnTo>
                  <a:lnTo>
                    <a:pt x="466737" y="473036"/>
                  </a:lnTo>
                  <a:lnTo>
                    <a:pt x="506717" y="458838"/>
                  </a:lnTo>
                  <a:lnTo>
                    <a:pt x="547598" y="447078"/>
                  </a:lnTo>
                  <a:lnTo>
                    <a:pt x="590194" y="437845"/>
                  </a:lnTo>
                  <a:lnTo>
                    <a:pt x="633768" y="431355"/>
                  </a:lnTo>
                  <a:lnTo>
                    <a:pt x="645375" y="420319"/>
                  </a:lnTo>
                  <a:lnTo>
                    <a:pt x="656412" y="409054"/>
                  </a:lnTo>
                  <a:lnTo>
                    <a:pt x="666864" y="397560"/>
                  </a:lnTo>
                  <a:lnTo>
                    <a:pt x="676744" y="385838"/>
                  </a:lnTo>
                  <a:close/>
                </a:path>
                <a:path w="734059" h="549275" extrusionOk="0">
                  <a:moveTo>
                    <a:pt x="733971" y="287235"/>
                  </a:moveTo>
                  <a:lnTo>
                    <a:pt x="718731" y="286842"/>
                  </a:lnTo>
                  <a:lnTo>
                    <a:pt x="711085" y="286842"/>
                  </a:lnTo>
                  <a:lnTo>
                    <a:pt x="662216" y="288302"/>
                  </a:lnTo>
                  <a:lnTo>
                    <a:pt x="614133" y="292620"/>
                  </a:lnTo>
                  <a:lnTo>
                    <a:pt x="566889" y="299720"/>
                  </a:lnTo>
                  <a:lnTo>
                    <a:pt x="520585" y="309499"/>
                  </a:lnTo>
                  <a:lnTo>
                    <a:pt x="475284" y="321868"/>
                  </a:lnTo>
                  <a:lnTo>
                    <a:pt x="446151" y="283019"/>
                  </a:lnTo>
                  <a:lnTo>
                    <a:pt x="414769" y="246037"/>
                  </a:lnTo>
                  <a:lnTo>
                    <a:pt x="381254" y="210997"/>
                  </a:lnTo>
                  <a:lnTo>
                    <a:pt x="345694" y="178015"/>
                  </a:lnTo>
                  <a:lnTo>
                    <a:pt x="308203" y="147193"/>
                  </a:lnTo>
                  <a:lnTo>
                    <a:pt x="268871" y="118605"/>
                  </a:lnTo>
                  <a:lnTo>
                    <a:pt x="227812" y="92379"/>
                  </a:lnTo>
                  <a:lnTo>
                    <a:pt x="185115" y="68605"/>
                  </a:lnTo>
                  <a:lnTo>
                    <a:pt x="140881" y="47383"/>
                  </a:lnTo>
                  <a:lnTo>
                    <a:pt x="95211" y="28803"/>
                  </a:lnTo>
                  <a:lnTo>
                    <a:pt x="48221" y="12979"/>
                  </a:lnTo>
                  <a:lnTo>
                    <a:pt x="0" y="0"/>
                  </a:lnTo>
                  <a:lnTo>
                    <a:pt x="0" y="43065"/>
                  </a:lnTo>
                  <a:lnTo>
                    <a:pt x="49606" y="57251"/>
                  </a:lnTo>
                  <a:lnTo>
                    <a:pt x="97777" y="74637"/>
                  </a:lnTo>
                  <a:lnTo>
                    <a:pt x="144399" y="95084"/>
                  </a:lnTo>
                  <a:lnTo>
                    <a:pt x="189357" y="118478"/>
                  </a:lnTo>
                  <a:lnTo>
                    <a:pt x="232498" y="144691"/>
                  </a:lnTo>
                  <a:lnTo>
                    <a:pt x="273723" y="173609"/>
                  </a:lnTo>
                  <a:lnTo>
                    <a:pt x="312902" y="205092"/>
                  </a:lnTo>
                  <a:lnTo>
                    <a:pt x="349923" y="239014"/>
                  </a:lnTo>
                  <a:lnTo>
                    <a:pt x="384632" y="275272"/>
                  </a:lnTo>
                  <a:lnTo>
                    <a:pt x="416928" y="313740"/>
                  </a:lnTo>
                  <a:lnTo>
                    <a:pt x="421182" y="319214"/>
                  </a:lnTo>
                  <a:lnTo>
                    <a:pt x="446189" y="353479"/>
                  </a:lnTo>
                  <a:lnTo>
                    <a:pt x="458228" y="371563"/>
                  </a:lnTo>
                  <a:lnTo>
                    <a:pt x="468464" y="368058"/>
                  </a:lnTo>
                  <a:lnTo>
                    <a:pt x="550659" y="345630"/>
                  </a:lnTo>
                  <a:lnTo>
                    <a:pt x="603034" y="336334"/>
                  </a:lnTo>
                  <a:lnTo>
                    <a:pt x="656551" y="330657"/>
                  </a:lnTo>
                  <a:lnTo>
                    <a:pt x="711085" y="328739"/>
                  </a:lnTo>
                  <a:lnTo>
                    <a:pt x="712381" y="328739"/>
                  </a:lnTo>
                  <a:lnTo>
                    <a:pt x="713676" y="328803"/>
                  </a:lnTo>
                  <a:lnTo>
                    <a:pt x="714971" y="328803"/>
                  </a:lnTo>
                  <a:lnTo>
                    <a:pt x="729729" y="297865"/>
                  </a:lnTo>
                  <a:lnTo>
                    <a:pt x="733971" y="2872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5"/>
            <p:cNvSpPr/>
            <p:nvPr/>
          </p:nvSpPr>
          <p:spPr>
            <a:xfrm>
              <a:off x="8243434" y="3063775"/>
              <a:ext cx="583565" cy="546735"/>
            </a:xfrm>
            <a:custGeom>
              <a:avLst/>
              <a:gdLst/>
              <a:ahLst/>
              <a:cxnLst/>
              <a:rect l="l" t="t" r="r" b="b"/>
              <a:pathLst>
                <a:path w="583565" h="546735" extrusionOk="0">
                  <a:moveTo>
                    <a:pt x="290960" y="0"/>
                  </a:moveTo>
                  <a:lnTo>
                    <a:pt x="249232" y="116938"/>
                  </a:lnTo>
                  <a:lnTo>
                    <a:pt x="160770" y="29630"/>
                  </a:lnTo>
                  <a:lnTo>
                    <a:pt x="174042" y="153041"/>
                  </a:lnTo>
                  <a:lnTo>
                    <a:pt x="56364" y="112671"/>
                  </a:lnTo>
                  <a:lnTo>
                    <a:pt x="122000" y="218103"/>
                  </a:lnTo>
                  <a:lnTo>
                    <a:pt x="0" y="232486"/>
                  </a:lnTo>
                  <a:lnTo>
                    <a:pt x="44966" y="250431"/>
                  </a:lnTo>
                  <a:lnTo>
                    <a:pt x="88677" y="270738"/>
                  </a:lnTo>
                  <a:lnTo>
                    <a:pt x="131053" y="293326"/>
                  </a:lnTo>
                  <a:lnTo>
                    <a:pt x="172013" y="318116"/>
                  </a:lnTo>
                  <a:lnTo>
                    <a:pt x="211477" y="345029"/>
                  </a:lnTo>
                  <a:lnTo>
                    <a:pt x="249364" y="373983"/>
                  </a:lnTo>
                  <a:lnTo>
                    <a:pt x="285595" y="404900"/>
                  </a:lnTo>
                  <a:lnTo>
                    <a:pt x="320088" y="437699"/>
                  </a:lnTo>
                  <a:lnTo>
                    <a:pt x="352763" y="472300"/>
                  </a:lnTo>
                  <a:lnTo>
                    <a:pt x="383541" y="508624"/>
                  </a:lnTo>
                  <a:lnTo>
                    <a:pt x="412340" y="546591"/>
                  </a:lnTo>
                  <a:lnTo>
                    <a:pt x="407964" y="445460"/>
                  </a:lnTo>
                  <a:lnTo>
                    <a:pt x="525628" y="485820"/>
                  </a:lnTo>
                  <a:lnTo>
                    <a:pt x="459992" y="380398"/>
                  </a:lnTo>
                  <a:lnTo>
                    <a:pt x="583569" y="365823"/>
                  </a:lnTo>
                  <a:lnTo>
                    <a:pt x="478553" y="299226"/>
                  </a:lnTo>
                  <a:lnTo>
                    <a:pt x="583569" y="232630"/>
                  </a:lnTo>
                  <a:lnTo>
                    <a:pt x="459992" y="218055"/>
                  </a:lnTo>
                  <a:lnTo>
                    <a:pt x="525531" y="112671"/>
                  </a:lnTo>
                  <a:lnTo>
                    <a:pt x="407868" y="153041"/>
                  </a:lnTo>
                  <a:lnTo>
                    <a:pt x="421139" y="29630"/>
                  </a:lnTo>
                  <a:lnTo>
                    <a:pt x="332683" y="116938"/>
                  </a:lnTo>
                  <a:lnTo>
                    <a:pt x="290960" y="0"/>
                  </a:lnTo>
                  <a:close/>
                </a:path>
              </a:pathLst>
            </a:custGeom>
            <a:solidFill>
              <a:srgbClr val="FFD2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5"/>
            <p:cNvSpPr/>
            <p:nvPr/>
          </p:nvSpPr>
          <p:spPr>
            <a:xfrm>
              <a:off x="9178214" y="2955670"/>
              <a:ext cx="1986280" cy="415290"/>
            </a:xfrm>
            <a:custGeom>
              <a:avLst/>
              <a:gdLst/>
              <a:ahLst/>
              <a:cxnLst/>
              <a:rect l="l" t="t" r="r" b="b"/>
              <a:pathLst>
                <a:path w="1986279" h="415289" extrusionOk="0">
                  <a:moveTo>
                    <a:pt x="253593" y="520"/>
                  </a:moveTo>
                  <a:lnTo>
                    <a:pt x="0" y="520"/>
                  </a:lnTo>
                  <a:lnTo>
                    <a:pt x="0" y="65201"/>
                  </a:lnTo>
                  <a:lnTo>
                    <a:pt x="0" y="179336"/>
                  </a:lnTo>
                  <a:lnTo>
                    <a:pt x="0" y="242735"/>
                  </a:lnTo>
                  <a:lnTo>
                    <a:pt x="0" y="406336"/>
                  </a:lnTo>
                  <a:lnTo>
                    <a:pt x="68999" y="406336"/>
                  </a:lnTo>
                  <a:lnTo>
                    <a:pt x="68999" y="242735"/>
                  </a:lnTo>
                  <a:lnTo>
                    <a:pt x="234645" y="242735"/>
                  </a:lnTo>
                  <a:lnTo>
                    <a:pt x="234645" y="179336"/>
                  </a:lnTo>
                  <a:lnTo>
                    <a:pt x="68999" y="179336"/>
                  </a:lnTo>
                  <a:lnTo>
                    <a:pt x="68999" y="65201"/>
                  </a:lnTo>
                  <a:lnTo>
                    <a:pt x="253593" y="65201"/>
                  </a:lnTo>
                  <a:lnTo>
                    <a:pt x="253593" y="520"/>
                  </a:lnTo>
                  <a:close/>
                </a:path>
                <a:path w="1986279" h="415289" extrusionOk="0">
                  <a:moveTo>
                    <a:pt x="383019" y="12"/>
                  </a:moveTo>
                  <a:lnTo>
                    <a:pt x="316293" y="12"/>
                  </a:lnTo>
                  <a:lnTo>
                    <a:pt x="316293" y="406565"/>
                  </a:lnTo>
                  <a:lnTo>
                    <a:pt x="383019" y="406565"/>
                  </a:lnTo>
                  <a:lnTo>
                    <a:pt x="383019" y="12"/>
                  </a:lnTo>
                  <a:close/>
                </a:path>
                <a:path w="1986279" h="415289" extrusionOk="0">
                  <a:moveTo>
                    <a:pt x="535368" y="127292"/>
                  </a:moveTo>
                  <a:lnTo>
                    <a:pt x="469252" y="127292"/>
                  </a:lnTo>
                  <a:lnTo>
                    <a:pt x="469252" y="406565"/>
                  </a:lnTo>
                  <a:lnTo>
                    <a:pt x="535368" y="406565"/>
                  </a:lnTo>
                  <a:lnTo>
                    <a:pt x="535368" y="127292"/>
                  </a:lnTo>
                  <a:close/>
                </a:path>
                <a:path w="1986279" h="415289" extrusionOk="0">
                  <a:moveTo>
                    <a:pt x="861237" y="229946"/>
                  </a:moveTo>
                  <a:lnTo>
                    <a:pt x="855040" y="186778"/>
                  </a:lnTo>
                  <a:lnTo>
                    <a:pt x="836295" y="151612"/>
                  </a:lnTo>
                  <a:lnTo>
                    <a:pt x="804697" y="127952"/>
                  </a:lnTo>
                  <a:lnTo>
                    <a:pt x="760018" y="119278"/>
                  </a:lnTo>
                  <a:lnTo>
                    <a:pt x="736561" y="121843"/>
                  </a:lnTo>
                  <a:lnTo>
                    <a:pt x="713854" y="129895"/>
                  </a:lnTo>
                  <a:lnTo>
                    <a:pt x="693534" y="143954"/>
                  </a:lnTo>
                  <a:lnTo>
                    <a:pt x="677214" y="164592"/>
                  </a:lnTo>
                  <a:lnTo>
                    <a:pt x="677214" y="127292"/>
                  </a:lnTo>
                  <a:lnTo>
                    <a:pt x="612203" y="127292"/>
                  </a:lnTo>
                  <a:lnTo>
                    <a:pt x="612203" y="406565"/>
                  </a:lnTo>
                  <a:lnTo>
                    <a:pt x="678954" y="406565"/>
                  </a:lnTo>
                  <a:lnTo>
                    <a:pt x="678954" y="245427"/>
                  </a:lnTo>
                  <a:lnTo>
                    <a:pt x="682688" y="219621"/>
                  </a:lnTo>
                  <a:lnTo>
                    <a:pt x="693750" y="198666"/>
                  </a:lnTo>
                  <a:lnTo>
                    <a:pt x="711936" y="184594"/>
                  </a:lnTo>
                  <a:lnTo>
                    <a:pt x="737031" y="179451"/>
                  </a:lnTo>
                  <a:lnTo>
                    <a:pt x="763727" y="184289"/>
                  </a:lnTo>
                  <a:lnTo>
                    <a:pt x="781532" y="197523"/>
                  </a:lnTo>
                  <a:lnTo>
                    <a:pt x="791464" y="217195"/>
                  </a:lnTo>
                  <a:lnTo>
                    <a:pt x="794550" y="241401"/>
                  </a:lnTo>
                  <a:lnTo>
                    <a:pt x="794550" y="406565"/>
                  </a:lnTo>
                  <a:lnTo>
                    <a:pt x="861237" y="406565"/>
                  </a:lnTo>
                  <a:lnTo>
                    <a:pt x="861237" y="229946"/>
                  </a:lnTo>
                  <a:close/>
                </a:path>
                <a:path w="1986279" h="415289" extrusionOk="0">
                  <a:moveTo>
                    <a:pt x="1196873" y="406565"/>
                  </a:moveTo>
                  <a:lnTo>
                    <a:pt x="1193990" y="355511"/>
                  </a:lnTo>
                  <a:lnTo>
                    <a:pt x="1193990" y="354939"/>
                  </a:lnTo>
                  <a:lnTo>
                    <a:pt x="1193990" y="178879"/>
                  </a:lnTo>
                  <a:lnTo>
                    <a:pt x="1193990" y="159981"/>
                  </a:lnTo>
                  <a:lnTo>
                    <a:pt x="1193990" y="0"/>
                  </a:lnTo>
                  <a:lnTo>
                    <a:pt x="1129601" y="0"/>
                  </a:lnTo>
                  <a:lnTo>
                    <a:pt x="1129601" y="265468"/>
                  </a:lnTo>
                  <a:lnTo>
                    <a:pt x="1124153" y="301955"/>
                  </a:lnTo>
                  <a:lnTo>
                    <a:pt x="1108887" y="330212"/>
                  </a:lnTo>
                  <a:lnTo>
                    <a:pt x="1085443" y="348462"/>
                  </a:lnTo>
                  <a:lnTo>
                    <a:pt x="1055408" y="354939"/>
                  </a:lnTo>
                  <a:lnTo>
                    <a:pt x="1024458" y="348551"/>
                  </a:lnTo>
                  <a:lnTo>
                    <a:pt x="1000696" y="330504"/>
                  </a:lnTo>
                  <a:lnTo>
                    <a:pt x="985443" y="302450"/>
                  </a:lnTo>
                  <a:lnTo>
                    <a:pt x="980059" y="266039"/>
                  </a:lnTo>
                  <a:lnTo>
                    <a:pt x="985774" y="229908"/>
                  </a:lnTo>
                  <a:lnTo>
                    <a:pt x="1025677" y="184988"/>
                  </a:lnTo>
                  <a:lnTo>
                    <a:pt x="1085926" y="184912"/>
                  </a:lnTo>
                  <a:lnTo>
                    <a:pt x="1124242" y="229450"/>
                  </a:lnTo>
                  <a:lnTo>
                    <a:pt x="1129601" y="265468"/>
                  </a:lnTo>
                  <a:lnTo>
                    <a:pt x="1129601" y="0"/>
                  </a:lnTo>
                  <a:lnTo>
                    <a:pt x="1129017" y="0"/>
                  </a:lnTo>
                  <a:lnTo>
                    <a:pt x="1129017" y="159981"/>
                  </a:lnTo>
                  <a:lnTo>
                    <a:pt x="1119416" y="146215"/>
                  </a:lnTo>
                  <a:lnTo>
                    <a:pt x="1103007" y="133248"/>
                  </a:lnTo>
                  <a:lnTo>
                    <a:pt x="1079042" y="123621"/>
                  </a:lnTo>
                  <a:lnTo>
                    <a:pt x="1046797" y="119862"/>
                  </a:lnTo>
                  <a:lnTo>
                    <a:pt x="1002652" y="127355"/>
                  </a:lnTo>
                  <a:lnTo>
                    <a:pt x="965784" y="148196"/>
                  </a:lnTo>
                  <a:lnTo>
                    <a:pt x="937641" y="179908"/>
                  </a:lnTo>
                  <a:lnTo>
                    <a:pt x="919670" y="220014"/>
                  </a:lnTo>
                  <a:lnTo>
                    <a:pt x="913358" y="266039"/>
                  </a:lnTo>
                  <a:lnTo>
                    <a:pt x="919632" y="313740"/>
                  </a:lnTo>
                  <a:lnTo>
                    <a:pt x="937539" y="354330"/>
                  </a:lnTo>
                  <a:lnTo>
                    <a:pt x="965771" y="385826"/>
                  </a:lnTo>
                  <a:lnTo>
                    <a:pt x="1003007" y="406196"/>
                  </a:lnTo>
                  <a:lnTo>
                    <a:pt x="1047902" y="413423"/>
                  </a:lnTo>
                  <a:lnTo>
                    <a:pt x="1075639" y="410006"/>
                  </a:lnTo>
                  <a:lnTo>
                    <a:pt x="1098956" y="400735"/>
                  </a:lnTo>
                  <a:lnTo>
                    <a:pt x="1117307" y="387045"/>
                  </a:lnTo>
                  <a:lnTo>
                    <a:pt x="1130134" y="370420"/>
                  </a:lnTo>
                  <a:lnTo>
                    <a:pt x="1130414" y="380009"/>
                  </a:lnTo>
                  <a:lnTo>
                    <a:pt x="1131138" y="390423"/>
                  </a:lnTo>
                  <a:lnTo>
                    <a:pt x="1132078" y="399859"/>
                  </a:lnTo>
                  <a:lnTo>
                    <a:pt x="1133017" y="406565"/>
                  </a:lnTo>
                  <a:lnTo>
                    <a:pt x="1196873" y="406565"/>
                  </a:lnTo>
                  <a:close/>
                </a:path>
                <a:path w="1986279" h="415289" extrusionOk="0">
                  <a:moveTo>
                    <a:pt x="1518653" y="263740"/>
                  </a:moveTo>
                  <a:lnTo>
                    <a:pt x="1515313" y="236270"/>
                  </a:lnTo>
                  <a:lnTo>
                    <a:pt x="1512697" y="214744"/>
                  </a:lnTo>
                  <a:lnTo>
                    <a:pt x="1495323" y="174536"/>
                  </a:lnTo>
                  <a:lnTo>
                    <a:pt x="1495132" y="174320"/>
                  </a:lnTo>
                  <a:lnTo>
                    <a:pt x="1467243" y="144322"/>
                  </a:lnTo>
                  <a:lnTo>
                    <a:pt x="1451381" y="136410"/>
                  </a:lnTo>
                  <a:lnTo>
                    <a:pt x="1451381" y="236270"/>
                  </a:lnTo>
                  <a:lnTo>
                    <a:pt x="1313954" y="236270"/>
                  </a:lnTo>
                  <a:lnTo>
                    <a:pt x="1319720" y="214007"/>
                  </a:lnTo>
                  <a:lnTo>
                    <a:pt x="1333296" y="194106"/>
                  </a:lnTo>
                  <a:lnTo>
                    <a:pt x="1354302" y="179806"/>
                  </a:lnTo>
                  <a:lnTo>
                    <a:pt x="1382382" y="174320"/>
                  </a:lnTo>
                  <a:lnTo>
                    <a:pt x="1412417" y="179400"/>
                  </a:lnTo>
                  <a:lnTo>
                    <a:pt x="1433703" y="193040"/>
                  </a:lnTo>
                  <a:lnTo>
                    <a:pt x="1446580" y="212801"/>
                  </a:lnTo>
                  <a:lnTo>
                    <a:pt x="1451381" y="236270"/>
                  </a:lnTo>
                  <a:lnTo>
                    <a:pt x="1451381" y="136410"/>
                  </a:lnTo>
                  <a:lnTo>
                    <a:pt x="1429156" y="125310"/>
                  </a:lnTo>
                  <a:lnTo>
                    <a:pt x="1381798" y="118706"/>
                  </a:lnTo>
                  <a:lnTo>
                    <a:pt x="1340459" y="125488"/>
                  </a:lnTo>
                  <a:lnTo>
                    <a:pt x="1303261" y="144932"/>
                  </a:lnTo>
                  <a:lnTo>
                    <a:pt x="1273098" y="175653"/>
                  </a:lnTo>
                  <a:lnTo>
                    <a:pt x="1252867" y="216293"/>
                  </a:lnTo>
                  <a:lnTo>
                    <a:pt x="1245489" y="265468"/>
                  </a:lnTo>
                  <a:lnTo>
                    <a:pt x="1253096" y="317373"/>
                  </a:lnTo>
                  <a:lnTo>
                    <a:pt x="1274038" y="359041"/>
                  </a:lnTo>
                  <a:lnTo>
                    <a:pt x="1305509" y="389724"/>
                  </a:lnTo>
                  <a:lnTo>
                    <a:pt x="1344676" y="408673"/>
                  </a:lnTo>
                  <a:lnTo>
                    <a:pt x="1388681" y="415150"/>
                  </a:lnTo>
                  <a:lnTo>
                    <a:pt x="1434719" y="408216"/>
                  </a:lnTo>
                  <a:lnTo>
                    <a:pt x="1471549" y="389280"/>
                  </a:lnTo>
                  <a:lnTo>
                    <a:pt x="1498574" y="361213"/>
                  </a:lnTo>
                  <a:lnTo>
                    <a:pt x="1500212" y="357809"/>
                  </a:lnTo>
                  <a:lnTo>
                    <a:pt x="1515186" y="326834"/>
                  </a:lnTo>
                  <a:lnTo>
                    <a:pt x="1458836" y="309054"/>
                  </a:lnTo>
                  <a:lnTo>
                    <a:pt x="1449641" y="328282"/>
                  </a:lnTo>
                  <a:lnTo>
                    <a:pt x="1435392" y="343750"/>
                  </a:lnTo>
                  <a:lnTo>
                    <a:pt x="1415326" y="354063"/>
                  </a:lnTo>
                  <a:lnTo>
                    <a:pt x="1388681" y="357809"/>
                  </a:lnTo>
                  <a:lnTo>
                    <a:pt x="1359992" y="352399"/>
                  </a:lnTo>
                  <a:lnTo>
                    <a:pt x="1335989" y="337312"/>
                  </a:lnTo>
                  <a:lnTo>
                    <a:pt x="1319199" y="314261"/>
                  </a:lnTo>
                  <a:lnTo>
                    <a:pt x="1312176" y="284975"/>
                  </a:lnTo>
                  <a:lnTo>
                    <a:pt x="1516926" y="284975"/>
                  </a:lnTo>
                  <a:lnTo>
                    <a:pt x="1517497" y="283832"/>
                  </a:lnTo>
                  <a:lnTo>
                    <a:pt x="1518653" y="274675"/>
                  </a:lnTo>
                  <a:lnTo>
                    <a:pt x="1518653" y="263740"/>
                  </a:lnTo>
                  <a:close/>
                </a:path>
                <a:path w="1986279" h="415289" extrusionOk="0">
                  <a:moveTo>
                    <a:pt x="1736001" y="125564"/>
                  </a:moveTo>
                  <a:lnTo>
                    <a:pt x="1733105" y="124993"/>
                  </a:lnTo>
                  <a:lnTo>
                    <a:pt x="1726234" y="123837"/>
                  </a:lnTo>
                  <a:lnTo>
                    <a:pt x="1718208" y="123837"/>
                  </a:lnTo>
                  <a:lnTo>
                    <a:pt x="1691855" y="127088"/>
                  </a:lnTo>
                  <a:lnTo>
                    <a:pt x="1668792" y="136525"/>
                  </a:lnTo>
                  <a:lnTo>
                    <a:pt x="1650174" y="151650"/>
                  </a:lnTo>
                  <a:lnTo>
                    <a:pt x="1637131" y="171970"/>
                  </a:lnTo>
                  <a:lnTo>
                    <a:pt x="1637131" y="127241"/>
                  </a:lnTo>
                  <a:lnTo>
                    <a:pt x="1572120" y="127241"/>
                  </a:lnTo>
                  <a:lnTo>
                    <a:pt x="1572120" y="406527"/>
                  </a:lnTo>
                  <a:lnTo>
                    <a:pt x="1638858" y="406527"/>
                  </a:lnTo>
                  <a:lnTo>
                    <a:pt x="1638858" y="273469"/>
                  </a:lnTo>
                  <a:lnTo>
                    <a:pt x="1643354" y="238658"/>
                  </a:lnTo>
                  <a:lnTo>
                    <a:pt x="1657108" y="212915"/>
                  </a:lnTo>
                  <a:lnTo>
                    <a:pt x="1680578" y="196964"/>
                  </a:lnTo>
                  <a:lnTo>
                    <a:pt x="1714169" y="191541"/>
                  </a:lnTo>
                  <a:lnTo>
                    <a:pt x="1721040" y="191541"/>
                  </a:lnTo>
                  <a:lnTo>
                    <a:pt x="1728546" y="192112"/>
                  </a:lnTo>
                  <a:lnTo>
                    <a:pt x="1736001" y="193255"/>
                  </a:lnTo>
                  <a:lnTo>
                    <a:pt x="1736001" y="125564"/>
                  </a:lnTo>
                  <a:close/>
                </a:path>
                <a:path w="1986279" h="415289" extrusionOk="0">
                  <a:moveTo>
                    <a:pt x="1986178" y="325729"/>
                  </a:moveTo>
                  <a:lnTo>
                    <a:pt x="1965769" y="272122"/>
                  </a:lnTo>
                  <a:lnTo>
                    <a:pt x="1905685" y="240868"/>
                  </a:lnTo>
                  <a:lnTo>
                    <a:pt x="1863128" y="232244"/>
                  </a:lnTo>
                  <a:lnTo>
                    <a:pt x="1851444" y="228307"/>
                  </a:lnTo>
                  <a:lnTo>
                    <a:pt x="1842566" y="221919"/>
                  </a:lnTo>
                  <a:lnTo>
                    <a:pt x="1836928" y="213385"/>
                  </a:lnTo>
                  <a:lnTo>
                    <a:pt x="1834959" y="203047"/>
                  </a:lnTo>
                  <a:lnTo>
                    <a:pt x="1837931" y="190766"/>
                  </a:lnTo>
                  <a:lnTo>
                    <a:pt x="1846237" y="180530"/>
                  </a:lnTo>
                  <a:lnTo>
                    <a:pt x="1858975" y="173520"/>
                  </a:lnTo>
                  <a:lnTo>
                    <a:pt x="1875205" y="170916"/>
                  </a:lnTo>
                  <a:lnTo>
                    <a:pt x="1898726" y="175196"/>
                  </a:lnTo>
                  <a:lnTo>
                    <a:pt x="1914220" y="185826"/>
                  </a:lnTo>
                  <a:lnTo>
                    <a:pt x="1923135" y="199453"/>
                  </a:lnTo>
                  <a:lnTo>
                    <a:pt x="1926945" y="212775"/>
                  </a:lnTo>
                  <a:lnTo>
                    <a:pt x="1983346" y="196710"/>
                  </a:lnTo>
                  <a:lnTo>
                    <a:pt x="1975497" y="172910"/>
                  </a:lnTo>
                  <a:lnTo>
                    <a:pt x="1956879" y="147396"/>
                  </a:lnTo>
                  <a:lnTo>
                    <a:pt x="1924456" y="127025"/>
                  </a:lnTo>
                  <a:lnTo>
                    <a:pt x="1875205" y="118706"/>
                  </a:lnTo>
                  <a:lnTo>
                    <a:pt x="1834616" y="125920"/>
                  </a:lnTo>
                  <a:lnTo>
                    <a:pt x="1801964" y="145440"/>
                  </a:lnTo>
                  <a:lnTo>
                    <a:pt x="1780209" y="174091"/>
                  </a:lnTo>
                  <a:lnTo>
                    <a:pt x="1772297" y="208699"/>
                  </a:lnTo>
                  <a:lnTo>
                    <a:pt x="1777111" y="236093"/>
                  </a:lnTo>
                  <a:lnTo>
                    <a:pt x="1791411" y="259727"/>
                  </a:lnTo>
                  <a:lnTo>
                    <a:pt x="1814982" y="278206"/>
                  </a:lnTo>
                  <a:lnTo>
                    <a:pt x="1847596" y="290106"/>
                  </a:lnTo>
                  <a:lnTo>
                    <a:pt x="1888998" y="299275"/>
                  </a:lnTo>
                  <a:lnTo>
                    <a:pt x="1903603" y="303961"/>
                  </a:lnTo>
                  <a:lnTo>
                    <a:pt x="1913813" y="310908"/>
                  </a:lnTo>
                  <a:lnTo>
                    <a:pt x="1919833" y="319773"/>
                  </a:lnTo>
                  <a:lnTo>
                    <a:pt x="1921789" y="330238"/>
                  </a:lnTo>
                  <a:lnTo>
                    <a:pt x="1919122" y="342519"/>
                  </a:lnTo>
                  <a:lnTo>
                    <a:pt x="1911159" y="352755"/>
                  </a:lnTo>
                  <a:lnTo>
                    <a:pt x="1898015" y="359765"/>
                  </a:lnTo>
                  <a:lnTo>
                    <a:pt x="1879815" y="362369"/>
                  </a:lnTo>
                  <a:lnTo>
                    <a:pt x="1856193" y="358470"/>
                  </a:lnTo>
                  <a:lnTo>
                    <a:pt x="1838833" y="348018"/>
                  </a:lnTo>
                  <a:lnTo>
                    <a:pt x="1827733" y="332828"/>
                  </a:lnTo>
                  <a:lnTo>
                    <a:pt x="1822881" y="314756"/>
                  </a:lnTo>
                  <a:lnTo>
                    <a:pt x="1764804" y="330822"/>
                  </a:lnTo>
                  <a:lnTo>
                    <a:pt x="1772907" y="357301"/>
                  </a:lnTo>
                  <a:lnTo>
                    <a:pt x="1793468" y="384797"/>
                  </a:lnTo>
                  <a:lnTo>
                    <a:pt x="1828571" y="406374"/>
                  </a:lnTo>
                  <a:lnTo>
                    <a:pt x="1880349" y="415099"/>
                  </a:lnTo>
                  <a:lnTo>
                    <a:pt x="1926971" y="407098"/>
                  </a:lnTo>
                  <a:lnTo>
                    <a:pt x="1960003" y="386295"/>
                  </a:lnTo>
                  <a:lnTo>
                    <a:pt x="1979676" y="357543"/>
                  </a:lnTo>
                  <a:lnTo>
                    <a:pt x="1986178" y="325729"/>
                  </a:lnTo>
                  <a:close/>
                </a:path>
              </a:pathLst>
            </a:custGeom>
            <a:solidFill>
              <a:srgbClr val="222C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5"/>
            <p:cNvPicPr preferRelativeResize="0"/>
            <p:nvPr/>
          </p:nvPicPr>
          <p:blipFill rotWithShape="1">
            <a:blip r:embed="rId13">
              <a:alphaModFix/>
            </a:blip>
            <a:srcRect/>
            <a:stretch/>
          </p:blipFill>
          <p:spPr>
            <a:xfrm>
              <a:off x="9644492" y="2954891"/>
              <a:ext cx="72030" cy="71774"/>
            </a:xfrm>
            <a:prstGeom prst="rect">
              <a:avLst/>
            </a:prstGeom>
            <a:noFill/>
            <a:ln>
              <a:noFill/>
            </a:ln>
          </p:spPr>
        </p:pic>
      </p:grpSp>
      <p:sp>
        <p:nvSpPr>
          <p:cNvPr id="133" name="Google Shape;133;p5"/>
          <p:cNvSpPr txBox="1"/>
          <p:nvPr/>
        </p:nvSpPr>
        <p:spPr>
          <a:xfrm>
            <a:off x="537592" y="407980"/>
            <a:ext cx="3093200" cy="38419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b="1" dirty="0">
                <a:solidFill>
                  <a:srgbClr val="FAAF3A"/>
                </a:solidFill>
                <a:latin typeface="Times New Roman"/>
                <a:ea typeface="Times New Roman"/>
                <a:cs typeface="Times New Roman"/>
                <a:sym typeface="Times New Roman"/>
              </a:rPr>
              <a:t>Επ</a:t>
            </a:r>
            <a:r>
              <a:rPr lang="de-DE" sz="2000" b="1" dirty="0" err="1">
                <a:solidFill>
                  <a:srgbClr val="FAAF3A"/>
                </a:solidFill>
                <a:latin typeface="Times New Roman"/>
                <a:ea typeface="Times New Roman"/>
                <a:cs typeface="Times New Roman"/>
                <a:sym typeface="Times New Roman"/>
              </a:rPr>
              <a:t>ιστημονικά</a:t>
            </a:r>
            <a:r>
              <a:rPr lang="de-DE" sz="2000" b="1" dirty="0">
                <a:solidFill>
                  <a:srgbClr val="FAAF3A"/>
                </a:solidFill>
                <a:latin typeface="Times New Roman"/>
                <a:ea typeface="Times New Roman"/>
                <a:cs typeface="Times New Roman"/>
                <a:sym typeface="Times New Roman"/>
              </a:rPr>
              <a:t> υπ</a:t>
            </a:r>
            <a:r>
              <a:rPr lang="de-DE" sz="2000" b="1" dirty="0" err="1">
                <a:solidFill>
                  <a:srgbClr val="FAAF3A"/>
                </a:solidFill>
                <a:latin typeface="Times New Roman"/>
                <a:ea typeface="Times New Roman"/>
                <a:cs typeface="Times New Roman"/>
                <a:sym typeface="Times New Roman"/>
              </a:rPr>
              <a:t>εύθυνοι</a:t>
            </a:r>
            <a:r>
              <a:rPr lang="de-DE" sz="2000" b="1" dirty="0">
                <a:solidFill>
                  <a:srgbClr val="FAAF3A"/>
                </a:solidFill>
                <a:latin typeface="Times New Roman"/>
                <a:ea typeface="Times New Roman"/>
                <a:cs typeface="Times New Roman"/>
                <a:sym typeface="Times New Roman"/>
              </a:rPr>
              <a:t> </a:t>
            </a:r>
            <a:endParaRPr sz="2000" b="1" dirty="0">
              <a:solidFill>
                <a:srgbClr val="FAAF3A"/>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grpSp>
        <p:nvGrpSpPr>
          <p:cNvPr id="112" name="Google Shape;112;p5"/>
          <p:cNvGrpSpPr/>
          <p:nvPr/>
        </p:nvGrpSpPr>
        <p:grpSpPr>
          <a:xfrm>
            <a:off x="0" y="0"/>
            <a:ext cx="12192000" cy="6858000"/>
            <a:chOff x="0" y="0"/>
            <a:chExt cx="12192000" cy="6858000"/>
          </a:xfrm>
        </p:grpSpPr>
        <p:pic>
          <p:nvPicPr>
            <p:cNvPr id="113" name="Google Shape;113;p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4" name="Google Shape;114;p5"/>
            <p:cNvPicPr preferRelativeResize="0"/>
            <p:nvPr/>
          </p:nvPicPr>
          <p:blipFill rotWithShape="1">
            <a:blip r:embed="rId4">
              <a:alphaModFix/>
            </a:blip>
            <a:srcRect/>
            <a:stretch/>
          </p:blipFill>
          <p:spPr>
            <a:xfrm>
              <a:off x="10953750" y="6038850"/>
              <a:ext cx="638175" cy="552450"/>
            </a:xfrm>
            <a:prstGeom prst="rect">
              <a:avLst/>
            </a:prstGeom>
            <a:noFill/>
            <a:ln>
              <a:noFill/>
            </a:ln>
          </p:spPr>
        </p:pic>
      </p:grpSp>
      <p:grpSp>
        <p:nvGrpSpPr>
          <p:cNvPr id="115" name="Google Shape;115;p5"/>
          <p:cNvGrpSpPr/>
          <p:nvPr/>
        </p:nvGrpSpPr>
        <p:grpSpPr>
          <a:xfrm>
            <a:off x="11164316" y="6162040"/>
            <a:ext cx="419734" cy="333692"/>
            <a:chOff x="11164316" y="6162040"/>
            <a:chExt cx="419734" cy="333692"/>
          </a:xfrm>
        </p:grpSpPr>
        <p:pic>
          <p:nvPicPr>
            <p:cNvPr id="116" name="Google Shape;116;p5"/>
            <p:cNvPicPr preferRelativeResize="0"/>
            <p:nvPr/>
          </p:nvPicPr>
          <p:blipFill rotWithShape="1">
            <a:blip r:embed="rId5">
              <a:alphaModFix/>
            </a:blip>
            <a:srcRect/>
            <a:stretch/>
          </p:blipFill>
          <p:spPr>
            <a:xfrm>
              <a:off x="11168126" y="6292532"/>
              <a:ext cx="209550" cy="162242"/>
            </a:xfrm>
            <a:prstGeom prst="rect">
              <a:avLst/>
            </a:prstGeom>
            <a:noFill/>
            <a:ln>
              <a:noFill/>
            </a:ln>
          </p:spPr>
        </p:pic>
        <p:pic>
          <p:nvPicPr>
            <p:cNvPr id="117" name="Google Shape;117;p5"/>
            <p:cNvPicPr preferRelativeResize="0"/>
            <p:nvPr/>
          </p:nvPicPr>
          <p:blipFill rotWithShape="1">
            <a:blip r:embed="rId6">
              <a:alphaModFix/>
            </a:blip>
            <a:srcRect/>
            <a:stretch/>
          </p:blipFill>
          <p:spPr>
            <a:xfrm>
              <a:off x="11164316" y="6162040"/>
              <a:ext cx="419734" cy="333692"/>
            </a:xfrm>
            <a:prstGeom prst="rect">
              <a:avLst/>
            </a:prstGeom>
            <a:noFill/>
            <a:ln>
              <a:noFill/>
            </a:ln>
          </p:spPr>
        </p:pic>
      </p:grpSp>
      <p:grpSp>
        <p:nvGrpSpPr>
          <p:cNvPr id="118" name="Google Shape;118;p5"/>
          <p:cNvGrpSpPr/>
          <p:nvPr/>
        </p:nvGrpSpPr>
        <p:grpSpPr>
          <a:xfrm>
            <a:off x="-46011" y="119050"/>
            <a:ext cx="7684583" cy="6859143"/>
            <a:chOff x="0" y="0"/>
            <a:chExt cx="7684583" cy="6859143"/>
          </a:xfrm>
        </p:grpSpPr>
        <p:sp>
          <p:nvSpPr>
            <p:cNvPr id="119" name="Google Shape;119;p5"/>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0" name="Google Shape;120;p5"/>
            <p:cNvSpPr/>
            <p:nvPr/>
          </p:nvSpPr>
          <p:spPr>
            <a:xfrm>
              <a:off x="733425" y="1200150"/>
              <a:ext cx="6060440" cy="0"/>
            </a:xfrm>
            <a:custGeom>
              <a:avLst/>
              <a:gdLst/>
              <a:ahLst/>
              <a:cxnLst/>
              <a:rect l="l" t="t" r="r" b="b"/>
              <a:pathLst>
                <a:path w="6060440" h="120000" extrusionOk="0">
                  <a:moveTo>
                    <a:pt x="0" y="0"/>
                  </a:moveTo>
                  <a:lnTo>
                    <a:pt x="6060313"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1" name="Google Shape;121;p5"/>
            <p:cNvPicPr preferRelativeResize="0"/>
            <p:nvPr/>
          </p:nvPicPr>
          <p:blipFill rotWithShape="1">
            <a:blip r:embed="rId7">
              <a:alphaModFix/>
            </a:blip>
            <a:srcRect/>
            <a:stretch/>
          </p:blipFill>
          <p:spPr>
            <a:xfrm>
              <a:off x="7261583" y="6791"/>
              <a:ext cx="423000" cy="6852352"/>
            </a:xfrm>
            <a:prstGeom prst="rect">
              <a:avLst/>
            </a:prstGeom>
            <a:noFill/>
            <a:ln>
              <a:noFill/>
            </a:ln>
          </p:spPr>
        </p:pic>
      </p:grpSp>
      <p:sp>
        <p:nvSpPr>
          <p:cNvPr id="122" name="Google Shape;122;p5"/>
          <p:cNvSpPr txBox="1"/>
          <p:nvPr/>
        </p:nvSpPr>
        <p:spPr>
          <a:xfrm>
            <a:off x="338408" y="1624992"/>
            <a:ext cx="7061558" cy="5107167"/>
          </a:xfrm>
          <a:prstGeom prst="rect">
            <a:avLst/>
          </a:prstGeom>
          <a:noFill/>
          <a:ln>
            <a:noFill/>
          </a:ln>
        </p:spPr>
        <p:txBody>
          <a:bodyPr spcFirstLastPara="1" wrap="square" lIns="0" tIns="1587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600" b="1" dirty="0">
                <a:solidFill>
                  <a:srgbClr val="FFCC66"/>
                </a:solidFill>
                <a:latin typeface="Times New Roman"/>
                <a:ea typeface="Times New Roman"/>
                <a:cs typeface="Times New Roman"/>
                <a:sym typeface="Times New Roman"/>
              </a:rPr>
              <a:t>Χριστίνα </a:t>
            </a:r>
            <a:r>
              <a:rPr lang="el-GR" sz="1600" b="1" dirty="0" err="1">
                <a:solidFill>
                  <a:srgbClr val="FFCC66"/>
                </a:solidFill>
                <a:latin typeface="Times New Roman"/>
                <a:ea typeface="Times New Roman"/>
                <a:cs typeface="Times New Roman"/>
                <a:sym typeface="Times New Roman"/>
              </a:rPr>
              <a:t>Ρούση</a:t>
            </a:r>
            <a:r>
              <a:rPr lang="en-US" sz="1600" b="1" dirty="0">
                <a:solidFill>
                  <a:srgbClr val="FFCC66"/>
                </a:solidFill>
                <a:latin typeface="Times New Roman"/>
                <a:ea typeface="Times New Roman"/>
                <a:cs typeface="Times New Roman"/>
                <a:sym typeface="Times New Roman"/>
              </a:rPr>
              <a:t> (Christina </a:t>
            </a:r>
            <a:r>
              <a:rPr lang="en-US" sz="1600" b="1" dirty="0" err="1">
                <a:solidFill>
                  <a:srgbClr val="FFCC66"/>
                </a:solidFill>
                <a:latin typeface="Times New Roman"/>
                <a:ea typeface="Times New Roman"/>
                <a:cs typeface="Times New Roman"/>
                <a:sym typeface="Times New Roman"/>
              </a:rPr>
              <a:t>Roussi</a:t>
            </a:r>
            <a:r>
              <a:rPr lang="en-US" sz="1600" b="1" dirty="0">
                <a:solidFill>
                  <a:srgbClr val="FFCC66"/>
                </a:solidFill>
                <a:latin typeface="Times New Roman"/>
                <a:ea typeface="Times New Roman"/>
                <a:cs typeface="Times New Roman"/>
                <a:sym typeface="Times New Roman"/>
              </a:rPr>
              <a:t>)</a:t>
            </a:r>
            <a:endParaRPr lang="el-GR" sz="1600" b="1" dirty="0">
              <a:solidFill>
                <a:srgbClr val="FFCC66"/>
              </a:solidFill>
              <a:latin typeface="Times New Roman"/>
              <a:ea typeface="Times New Roman"/>
              <a:cs typeface="Times New Roman"/>
              <a:sym typeface="Times New Roman"/>
            </a:endParaRP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1"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Επίκουρη Καθηγήτρια Εκπαιδευτικής Ψυχολογίας</a:t>
            </a:r>
            <a:r>
              <a:rPr kumimoji="0" lang="en-US" sz="1600" b="0" i="1"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 (Assist. Prof. in Educational Psychology)</a:t>
            </a:r>
            <a:endParaRPr kumimoji="0" lang="el-GR" sz="1600" b="0" i="1"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endParaRP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1"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Παιδαγωγικό Τμήμα Ειδικής Αγωγής, Πανεπιστήμιο </a:t>
            </a:r>
            <a:r>
              <a:rPr kumimoji="0" lang="el-GR" sz="1600" b="0" i="1" u="none" strike="noStrike" kern="0" cap="none" spc="0" normalizeH="0" baseline="0" noProof="0" dirty="0" err="1">
                <a:ln>
                  <a:noFill/>
                </a:ln>
                <a:solidFill>
                  <a:srgbClr val="FFFFFF"/>
                </a:solidFill>
                <a:effectLst/>
                <a:uLnTx/>
                <a:uFillTx/>
                <a:latin typeface="Times New Roman"/>
                <a:ea typeface="Times New Roman"/>
                <a:cs typeface="Times New Roman"/>
                <a:sym typeface="Times New Roman"/>
              </a:rPr>
              <a:t>Θεσ</a:t>
            </a:r>
            <a:r>
              <a:rPr lang="el-GR" sz="1600" i="1" dirty="0" err="1">
                <a:solidFill>
                  <a:srgbClr val="FFFFFF"/>
                </a:solidFill>
                <a:latin typeface="Times New Roman"/>
                <a:ea typeface="Times New Roman"/>
                <a:cs typeface="Times New Roman"/>
                <a:sym typeface="Times New Roman"/>
              </a:rPr>
              <a:t>σαλίας</a:t>
            </a:r>
            <a:r>
              <a:rPr lang="en-US" sz="1600" i="1" dirty="0">
                <a:solidFill>
                  <a:srgbClr val="FFFFFF"/>
                </a:solidFill>
                <a:latin typeface="Times New Roman"/>
                <a:ea typeface="Times New Roman"/>
                <a:cs typeface="Times New Roman"/>
                <a:sym typeface="Times New Roman"/>
              </a:rPr>
              <a:t> (Special Education Department, University of Thessaly)</a:t>
            </a:r>
            <a:endParaRPr kumimoji="0" sz="1600" b="0" i="1"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endParaRPr>
          </a:p>
          <a:p>
            <a:pPr marL="212725" marR="0" lvl="0" indent="-207009" algn="l" defTabSz="914400" rtl="0" eaLnBrk="1" fontAlgn="auto" latinLnBrk="0" hangingPunct="1">
              <a:lnSpc>
                <a:spcPct val="100000"/>
              </a:lnSpc>
              <a:spcBef>
                <a:spcPts val="1550"/>
              </a:spcBef>
              <a:spcAft>
                <a:spcPts val="0"/>
              </a:spcAft>
              <a:buClr>
                <a:srgbClr val="FFCC66"/>
              </a:buClr>
              <a:buSzPts val="1800"/>
              <a:buFont typeface="Times New Roman"/>
              <a:buChar char="•"/>
              <a:tabLst/>
              <a:defRPr/>
            </a:pPr>
            <a:r>
              <a:rPr lang="en-US" sz="1600" u="sng" dirty="0">
                <a:solidFill>
                  <a:srgbClr val="FFFFFF"/>
                </a:solidFill>
                <a:latin typeface="Times New Roman"/>
                <a:ea typeface="Times New Roman"/>
                <a:cs typeface="Times New Roman"/>
                <a:sym typeface="Times New Roman"/>
              </a:rPr>
              <a:t>xroussi@uth.gr</a:t>
            </a: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60"/>
              </a:spcBef>
              <a:spcAft>
                <a:spcPts val="0"/>
              </a:spcAft>
              <a:buClr>
                <a:srgbClr val="FFCC66"/>
              </a:buClr>
              <a:buSzPts val="2150"/>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1" i="0" u="none" strike="noStrike" kern="0" cap="none" spc="0" normalizeH="0" baseline="0" noProof="0" dirty="0">
                <a:ln>
                  <a:noFill/>
                </a:ln>
                <a:solidFill>
                  <a:srgbClr val="FFCC66"/>
                </a:solidFill>
                <a:effectLst/>
                <a:uLnTx/>
                <a:uFillTx/>
                <a:latin typeface="Times New Roman"/>
                <a:ea typeface="Times New Roman"/>
                <a:cs typeface="Times New Roman"/>
                <a:sym typeface="Times New Roman"/>
              </a:rPr>
              <a:t>Ελένη Ανδρέου</a:t>
            </a:r>
            <a:r>
              <a:rPr kumimoji="0" lang="en-US" sz="1600" b="1" i="0" u="none" strike="noStrike" kern="0" cap="none" spc="0" normalizeH="0" baseline="0" noProof="0" dirty="0">
                <a:ln>
                  <a:noFill/>
                </a:ln>
                <a:solidFill>
                  <a:srgbClr val="FFCC66"/>
                </a:solidFill>
                <a:effectLst/>
                <a:uLnTx/>
                <a:uFillTx/>
                <a:latin typeface="Times New Roman"/>
                <a:ea typeface="Times New Roman"/>
                <a:cs typeface="Times New Roman"/>
                <a:sym typeface="Times New Roman"/>
              </a:rPr>
              <a:t> (Eleni </a:t>
            </a:r>
            <a:r>
              <a:rPr kumimoji="0" lang="en-US" sz="1600" b="1" i="0" u="none" strike="noStrike" kern="0" cap="none" spc="0" normalizeH="0" baseline="0" noProof="0" dirty="0" err="1">
                <a:ln>
                  <a:noFill/>
                </a:ln>
                <a:solidFill>
                  <a:srgbClr val="FFCC66"/>
                </a:solidFill>
                <a:effectLst/>
                <a:uLnTx/>
                <a:uFillTx/>
                <a:latin typeface="Times New Roman"/>
                <a:ea typeface="Times New Roman"/>
                <a:cs typeface="Times New Roman"/>
                <a:sym typeface="Times New Roman"/>
              </a:rPr>
              <a:t>Andreou</a:t>
            </a:r>
            <a:r>
              <a:rPr kumimoji="0" lang="en-US" sz="1600" b="1" i="0" u="none" strike="noStrike" kern="0" cap="none" spc="0" normalizeH="0" baseline="0" noProof="0" dirty="0">
                <a:ln>
                  <a:noFill/>
                </a:ln>
                <a:solidFill>
                  <a:srgbClr val="FFCC66"/>
                </a:solidFill>
                <a:effectLst/>
                <a:uLnTx/>
                <a:uFillTx/>
                <a:latin typeface="Times New Roman"/>
                <a:ea typeface="Times New Roman"/>
                <a:cs typeface="Times New Roman"/>
                <a:sym typeface="Times New Roman"/>
              </a:rPr>
              <a:t>)</a:t>
            </a:r>
            <a:endParaRPr kumimoji="0" lang="el-GR" sz="1600" b="1" i="0" u="none" strike="noStrike" kern="0" cap="none" spc="0" normalizeH="0" baseline="0" noProof="0" dirty="0">
              <a:ln>
                <a:noFill/>
              </a:ln>
              <a:solidFill>
                <a:srgbClr val="FFCC66"/>
              </a:solidFill>
              <a:effectLst/>
              <a:uLnTx/>
              <a:uFillTx/>
              <a:latin typeface="Times New Roman"/>
              <a:ea typeface="Times New Roman"/>
              <a:cs typeface="Times New Roman"/>
              <a:sym typeface="Times New Roman"/>
            </a:endParaRP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600" i="1" dirty="0">
                <a:solidFill>
                  <a:srgbClr val="FFFFFF"/>
                </a:solidFill>
                <a:latin typeface="Times New Roman"/>
                <a:ea typeface="Times New Roman"/>
                <a:cs typeface="Times New Roman"/>
                <a:sym typeface="Times New Roman"/>
              </a:rPr>
              <a:t>Καθηγήτρια Παιδαγωγικής Ψυχολογίας</a:t>
            </a:r>
            <a:r>
              <a:rPr lang="en-US" sz="1600" i="1" dirty="0">
                <a:solidFill>
                  <a:srgbClr val="FFFFFF"/>
                </a:solidFill>
                <a:latin typeface="Times New Roman"/>
                <a:ea typeface="Times New Roman"/>
                <a:cs typeface="Times New Roman"/>
                <a:sym typeface="Times New Roman"/>
              </a:rPr>
              <a:t> (Professor)</a:t>
            </a: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600" i="1" dirty="0">
                <a:solidFill>
                  <a:srgbClr val="FFFFFF"/>
                </a:solidFill>
                <a:latin typeface="Times New Roman"/>
                <a:ea typeface="Times New Roman"/>
                <a:cs typeface="Times New Roman"/>
                <a:sym typeface="Times New Roman"/>
              </a:rPr>
              <a:t>Παιδαγωγικό Τμήμα Δημοτικής Εκπαίδευσης, Πανεπιστήμιο Θεσσαλίας</a:t>
            </a:r>
            <a:r>
              <a:rPr lang="en-US" sz="1600" i="1" dirty="0">
                <a:solidFill>
                  <a:srgbClr val="FFFFFF"/>
                </a:solidFill>
                <a:latin typeface="Times New Roman"/>
                <a:ea typeface="Times New Roman"/>
                <a:cs typeface="Times New Roman"/>
                <a:sym typeface="Times New Roman"/>
              </a:rPr>
              <a:t> (Primary Education Department, University of Thessaly) </a:t>
            </a:r>
            <a:endParaRPr lang="el-GR" sz="1600" i="1" dirty="0">
              <a:solidFill>
                <a:srgbClr val="FFFFFF"/>
              </a:solidFill>
              <a:latin typeface="Times New Roman"/>
              <a:ea typeface="Times New Roman"/>
              <a:cs typeface="Times New Roman"/>
              <a:sym typeface="Times New Roman"/>
            </a:endParaRPr>
          </a:p>
          <a:p>
            <a:pPr marL="291466" lvl="0" indent="-285750">
              <a:spcBef>
                <a:spcPts val="1550"/>
              </a:spcBef>
              <a:buClr>
                <a:srgbClr val="FFCC66"/>
              </a:buClr>
              <a:buSzPts val="1800"/>
              <a:buFont typeface="Arial" panose="020B0604020202020204" pitchFamily="34" charset="0"/>
              <a:buChar char="•"/>
              <a:defRPr/>
            </a:pPr>
            <a:r>
              <a:rPr lang="en-US" sz="1600" u="sng" dirty="0">
                <a:solidFill>
                  <a:srgbClr val="FFFFFF"/>
                </a:solidFill>
                <a:latin typeface="Times New Roman"/>
                <a:cs typeface="Times New Roman"/>
                <a:sym typeface="Times New Roman"/>
              </a:rPr>
              <a:t>elandr@uth.gr</a:t>
            </a:r>
            <a:endParaRPr lang="el-GR" sz="1600" u="sng" dirty="0">
              <a:solidFill>
                <a:srgbClr val="FFFFFF"/>
              </a:solidFill>
              <a:latin typeface="Times New Roman"/>
              <a:cs typeface="Times New Roman"/>
              <a:sym typeface="Times New Roman"/>
            </a:endParaRP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12700" lvl="0">
              <a:defRPr/>
            </a:pPr>
            <a:r>
              <a:rPr lang="el-GR" sz="1600" b="1" dirty="0" err="1">
                <a:solidFill>
                  <a:srgbClr val="FFCC66"/>
                </a:solidFill>
                <a:latin typeface="Times New Roman"/>
                <a:ea typeface="Times New Roman"/>
                <a:cs typeface="Times New Roman"/>
                <a:sym typeface="Times New Roman"/>
              </a:rPr>
              <a:t>Βάσια</a:t>
            </a:r>
            <a:r>
              <a:rPr lang="el-GR" sz="1600" b="1" dirty="0">
                <a:solidFill>
                  <a:srgbClr val="FFCC66"/>
                </a:solidFill>
                <a:latin typeface="Times New Roman"/>
                <a:ea typeface="Times New Roman"/>
                <a:cs typeface="Times New Roman"/>
                <a:sym typeface="Times New Roman"/>
              </a:rPr>
              <a:t> </a:t>
            </a:r>
            <a:r>
              <a:rPr lang="el-GR" sz="1600" b="1" dirty="0" err="1">
                <a:solidFill>
                  <a:srgbClr val="FFCC66"/>
                </a:solidFill>
                <a:latin typeface="Times New Roman"/>
                <a:ea typeface="Times New Roman"/>
                <a:cs typeface="Times New Roman"/>
                <a:sym typeface="Times New Roman"/>
              </a:rPr>
              <a:t>Μακρυδάκη</a:t>
            </a:r>
            <a:r>
              <a:rPr lang="el-GR" sz="1600" b="1" dirty="0">
                <a:solidFill>
                  <a:srgbClr val="FFCC66"/>
                </a:solidFill>
                <a:latin typeface="Times New Roman"/>
                <a:ea typeface="Times New Roman"/>
                <a:cs typeface="Times New Roman"/>
                <a:sym typeface="Times New Roman"/>
              </a:rPr>
              <a:t>, </a:t>
            </a:r>
          </a:p>
          <a:p>
            <a:pPr marL="12700" lvl="0">
              <a:defRPr/>
            </a:pPr>
            <a:r>
              <a:rPr lang="el-GR" sz="1600" i="1" dirty="0">
                <a:solidFill>
                  <a:srgbClr val="FFFFFF"/>
                </a:solidFill>
                <a:latin typeface="Times New Roman"/>
                <a:ea typeface="Times New Roman"/>
                <a:cs typeface="Times New Roman"/>
                <a:sym typeface="Times New Roman"/>
              </a:rPr>
              <a:t>Υποψήφια Διδάκτορας</a:t>
            </a:r>
            <a:r>
              <a:rPr lang="en-US" sz="1600" i="1" dirty="0">
                <a:solidFill>
                  <a:srgbClr val="FFFFFF"/>
                </a:solidFill>
                <a:latin typeface="Times New Roman"/>
                <a:ea typeface="Times New Roman"/>
                <a:cs typeface="Times New Roman"/>
                <a:sym typeface="Times New Roman"/>
              </a:rPr>
              <a:t> (PhD Candidate)</a:t>
            </a:r>
            <a:endParaRPr lang="el-GR" sz="1600" i="1" dirty="0">
              <a:solidFill>
                <a:srgbClr val="FFFFFF"/>
              </a:solidFill>
              <a:latin typeface="Times New Roman"/>
              <a:ea typeface="Times New Roman"/>
              <a:cs typeface="Times New Roman"/>
              <a:sym typeface="Times New Roman"/>
            </a:endParaRPr>
          </a:p>
          <a:p>
            <a:pPr marL="12700" lvl="0">
              <a:defRPr/>
            </a:pPr>
            <a:r>
              <a:rPr lang="el-GR" sz="1600" i="1" dirty="0">
                <a:solidFill>
                  <a:srgbClr val="FFFFFF"/>
                </a:solidFill>
                <a:latin typeface="Times New Roman"/>
                <a:ea typeface="Times New Roman"/>
                <a:cs typeface="Times New Roman"/>
                <a:sym typeface="Times New Roman"/>
              </a:rPr>
              <a:t>Παιδαγωγικό Τμήμα Δημοτικής Εκπαίδευσης, Πανεπιστήμιο Θεσσαλίας</a:t>
            </a:r>
            <a:r>
              <a:rPr lang="en-US" sz="1600" i="1" dirty="0">
                <a:solidFill>
                  <a:srgbClr val="FFFFFF"/>
                </a:solidFill>
                <a:latin typeface="Times New Roman"/>
                <a:ea typeface="Times New Roman"/>
                <a:cs typeface="Times New Roman"/>
                <a:sym typeface="Times New Roman"/>
              </a:rPr>
              <a:t> (Primary Education Department, University of Thessaly) </a:t>
            </a:r>
            <a:endParaRPr lang="el-GR" sz="1600" i="1" dirty="0">
              <a:solidFill>
                <a:srgbClr val="FFFFFF"/>
              </a:solidFill>
              <a:latin typeface="Times New Roman"/>
              <a:ea typeface="Times New Roman"/>
              <a:cs typeface="Times New Roman"/>
              <a:sym typeface="Times New Roman"/>
            </a:endParaRPr>
          </a:p>
          <a:p>
            <a:pPr marL="212725" lvl="0" indent="-207009">
              <a:spcBef>
                <a:spcPts val="1550"/>
              </a:spcBef>
              <a:buClr>
                <a:srgbClr val="FFCC66"/>
              </a:buClr>
              <a:buSzPts val="1800"/>
              <a:buFont typeface="Times New Roman"/>
              <a:buChar char="•"/>
              <a:defRPr/>
            </a:pPr>
            <a:r>
              <a:rPr lang="en-US" sz="1600" u="sng" dirty="0">
                <a:solidFill>
                  <a:srgbClr val="FFFFFF"/>
                </a:solidFill>
                <a:latin typeface="Times New Roman"/>
                <a:ea typeface="Times New Roman"/>
                <a:cs typeface="Times New Roman"/>
                <a:sym typeface="Times New Roman"/>
              </a:rPr>
              <a:t>vasiamk1@gmail.com</a:t>
            </a:r>
            <a:endParaRPr kumimoji="0"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grpSp>
        <p:nvGrpSpPr>
          <p:cNvPr id="123" name="Google Shape;123;p5"/>
          <p:cNvGrpSpPr/>
          <p:nvPr/>
        </p:nvGrpSpPr>
        <p:grpSpPr>
          <a:xfrm>
            <a:off x="8026381" y="866654"/>
            <a:ext cx="3738626" cy="1185862"/>
            <a:chOff x="8086725" y="2914586"/>
            <a:chExt cx="3738626" cy="1185862"/>
          </a:xfrm>
        </p:grpSpPr>
        <p:pic>
          <p:nvPicPr>
            <p:cNvPr id="124" name="Google Shape;124;p5"/>
            <p:cNvPicPr preferRelativeResize="0"/>
            <p:nvPr/>
          </p:nvPicPr>
          <p:blipFill rotWithShape="1">
            <a:blip r:embed="rId8">
              <a:alphaModFix/>
            </a:blip>
            <a:srcRect/>
            <a:stretch/>
          </p:blipFill>
          <p:spPr>
            <a:xfrm>
              <a:off x="8086725" y="2914586"/>
              <a:ext cx="3738626" cy="1185862"/>
            </a:xfrm>
            <a:prstGeom prst="rect">
              <a:avLst/>
            </a:prstGeom>
            <a:noFill/>
            <a:ln>
              <a:noFill/>
            </a:ln>
          </p:spPr>
        </p:pic>
        <p:sp>
          <p:nvSpPr>
            <p:cNvPr id="125" name="Google Shape;125;p5"/>
            <p:cNvSpPr/>
            <p:nvPr/>
          </p:nvSpPr>
          <p:spPr>
            <a:xfrm>
              <a:off x="9173591" y="3476878"/>
              <a:ext cx="2226945" cy="415290"/>
            </a:xfrm>
            <a:custGeom>
              <a:avLst/>
              <a:gdLst/>
              <a:ahLst/>
              <a:cxnLst/>
              <a:rect l="l" t="t" r="r" b="b"/>
              <a:pathLst>
                <a:path w="2226945" h="415289" extrusionOk="0">
                  <a:moveTo>
                    <a:pt x="304228" y="0"/>
                  </a:moveTo>
                  <a:lnTo>
                    <a:pt x="235229" y="0"/>
                  </a:lnTo>
                  <a:lnTo>
                    <a:pt x="235229" y="260896"/>
                  </a:lnTo>
                  <a:lnTo>
                    <a:pt x="229565" y="298983"/>
                  </a:lnTo>
                  <a:lnTo>
                    <a:pt x="213156" y="326847"/>
                  </a:lnTo>
                  <a:lnTo>
                    <a:pt x="186956" y="343966"/>
                  </a:lnTo>
                  <a:lnTo>
                    <a:pt x="151853" y="349783"/>
                  </a:lnTo>
                  <a:lnTo>
                    <a:pt x="116751" y="343966"/>
                  </a:lnTo>
                  <a:lnTo>
                    <a:pt x="90551" y="326847"/>
                  </a:lnTo>
                  <a:lnTo>
                    <a:pt x="74142" y="298983"/>
                  </a:lnTo>
                  <a:lnTo>
                    <a:pt x="68478" y="260896"/>
                  </a:lnTo>
                  <a:lnTo>
                    <a:pt x="68478" y="0"/>
                  </a:lnTo>
                  <a:lnTo>
                    <a:pt x="0" y="0"/>
                  </a:lnTo>
                  <a:lnTo>
                    <a:pt x="0" y="264883"/>
                  </a:lnTo>
                  <a:lnTo>
                    <a:pt x="7620" y="318173"/>
                  </a:lnTo>
                  <a:lnTo>
                    <a:pt x="28943" y="360133"/>
                  </a:lnTo>
                  <a:lnTo>
                    <a:pt x="61633" y="390486"/>
                  </a:lnTo>
                  <a:lnTo>
                    <a:pt x="103378" y="408914"/>
                  </a:lnTo>
                  <a:lnTo>
                    <a:pt x="151853" y="415124"/>
                  </a:lnTo>
                  <a:lnTo>
                    <a:pt x="200380" y="408914"/>
                  </a:lnTo>
                  <a:lnTo>
                    <a:pt x="242265" y="390486"/>
                  </a:lnTo>
                  <a:lnTo>
                    <a:pt x="275107" y="360133"/>
                  </a:lnTo>
                  <a:lnTo>
                    <a:pt x="296557" y="318173"/>
                  </a:lnTo>
                  <a:lnTo>
                    <a:pt x="304228" y="264883"/>
                  </a:lnTo>
                  <a:lnTo>
                    <a:pt x="304228" y="0"/>
                  </a:lnTo>
                  <a:close/>
                </a:path>
                <a:path w="2226945" h="415289" extrusionOk="0">
                  <a:moveTo>
                    <a:pt x="624674" y="229933"/>
                  </a:moveTo>
                  <a:lnTo>
                    <a:pt x="618477" y="186766"/>
                  </a:lnTo>
                  <a:lnTo>
                    <a:pt x="599719" y="151587"/>
                  </a:lnTo>
                  <a:lnTo>
                    <a:pt x="568134" y="127927"/>
                  </a:lnTo>
                  <a:lnTo>
                    <a:pt x="523405" y="119253"/>
                  </a:lnTo>
                  <a:lnTo>
                    <a:pt x="499948" y="121818"/>
                  </a:lnTo>
                  <a:lnTo>
                    <a:pt x="477266" y="129870"/>
                  </a:lnTo>
                  <a:lnTo>
                    <a:pt x="456946" y="143941"/>
                  </a:lnTo>
                  <a:lnTo>
                    <a:pt x="440601" y="164566"/>
                  </a:lnTo>
                  <a:lnTo>
                    <a:pt x="440601" y="127266"/>
                  </a:lnTo>
                  <a:lnTo>
                    <a:pt x="375640" y="127266"/>
                  </a:lnTo>
                  <a:lnTo>
                    <a:pt x="375640" y="406527"/>
                  </a:lnTo>
                  <a:lnTo>
                    <a:pt x="442328" y="406527"/>
                  </a:lnTo>
                  <a:lnTo>
                    <a:pt x="442328" y="245402"/>
                  </a:lnTo>
                  <a:lnTo>
                    <a:pt x="446074" y="219608"/>
                  </a:lnTo>
                  <a:lnTo>
                    <a:pt x="457149" y="198653"/>
                  </a:lnTo>
                  <a:lnTo>
                    <a:pt x="475335" y="184594"/>
                  </a:lnTo>
                  <a:lnTo>
                    <a:pt x="500418" y="179451"/>
                  </a:lnTo>
                  <a:lnTo>
                    <a:pt x="527126" y="184289"/>
                  </a:lnTo>
                  <a:lnTo>
                    <a:pt x="544944" y="197510"/>
                  </a:lnTo>
                  <a:lnTo>
                    <a:pt x="554888" y="217182"/>
                  </a:lnTo>
                  <a:lnTo>
                    <a:pt x="557974" y="241376"/>
                  </a:lnTo>
                  <a:lnTo>
                    <a:pt x="557974" y="406527"/>
                  </a:lnTo>
                  <a:lnTo>
                    <a:pt x="624674" y="406527"/>
                  </a:lnTo>
                  <a:lnTo>
                    <a:pt x="624674" y="229933"/>
                  </a:lnTo>
                  <a:close/>
                </a:path>
                <a:path w="2226945" h="415289" extrusionOk="0">
                  <a:moveTo>
                    <a:pt x="766572" y="127266"/>
                  </a:moveTo>
                  <a:lnTo>
                    <a:pt x="700405" y="127266"/>
                  </a:lnTo>
                  <a:lnTo>
                    <a:pt x="700405" y="406527"/>
                  </a:lnTo>
                  <a:lnTo>
                    <a:pt x="766572" y="406527"/>
                  </a:lnTo>
                  <a:lnTo>
                    <a:pt x="766572" y="127266"/>
                  </a:lnTo>
                  <a:close/>
                </a:path>
                <a:path w="2226945" h="415289" extrusionOk="0">
                  <a:moveTo>
                    <a:pt x="1105852" y="127266"/>
                  </a:moveTo>
                  <a:lnTo>
                    <a:pt x="1035697" y="127266"/>
                  </a:lnTo>
                  <a:lnTo>
                    <a:pt x="963231" y="326847"/>
                  </a:lnTo>
                  <a:lnTo>
                    <a:pt x="889038" y="127266"/>
                  </a:lnTo>
                  <a:lnTo>
                    <a:pt x="815416" y="127266"/>
                  </a:lnTo>
                  <a:lnTo>
                    <a:pt x="929284" y="406527"/>
                  </a:lnTo>
                  <a:lnTo>
                    <a:pt x="996022" y="406527"/>
                  </a:lnTo>
                  <a:lnTo>
                    <a:pt x="1105852" y="127266"/>
                  </a:lnTo>
                  <a:close/>
                </a:path>
                <a:path w="2226945" h="415289" extrusionOk="0">
                  <a:moveTo>
                    <a:pt x="1397393" y="263740"/>
                  </a:moveTo>
                  <a:lnTo>
                    <a:pt x="1394053" y="236232"/>
                  </a:lnTo>
                  <a:lnTo>
                    <a:pt x="1391437" y="214744"/>
                  </a:lnTo>
                  <a:lnTo>
                    <a:pt x="1374063" y="174523"/>
                  </a:lnTo>
                  <a:lnTo>
                    <a:pt x="1373860" y="174307"/>
                  </a:lnTo>
                  <a:lnTo>
                    <a:pt x="1345984" y="144310"/>
                  </a:lnTo>
                  <a:lnTo>
                    <a:pt x="1330121" y="136398"/>
                  </a:lnTo>
                  <a:lnTo>
                    <a:pt x="1330121" y="236232"/>
                  </a:lnTo>
                  <a:lnTo>
                    <a:pt x="1192644" y="236232"/>
                  </a:lnTo>
                  <a:lnTo>
                    <a:pt x="1198410" y="213982"/>
                  </a:lnTo>
                  <a:lnTo>
                    <a:pt x="1211986" y="194094"/>
                  </a:lnTo>
                  <a:lnTo>
                    <a:pt x="1232992" y="179793"/>
                  </a:lnTo>
                  <a:lnTo>
                    <a:pt x="1261071" y="174307"/>
                  </a:lnTo>
                  <a:lnTo>
                    <a:pt x="1291107" y="179387"/>
                  </a:lnTo>
                  <a:lnTo>
                    <a:pt x="1312418" y="193014"/>
                  </a:lnTo>
                  <a:lnTo>
                    <a:pt x="1325321" y="212763"/>
                  </a:lnTo>
                  <a:lnTo>
                    <a:pt x="1330121" y="236232"/>
                  </a:lnTo>
                  <a:lnTo>
                    <a:pt x="1330121" y="136398"/>
                  </a:lnTo>
                  <a:lnTo>
                    <a:pt x="1307896" y="125285"/>
                  </a:lnTo>
                  <a:lnTo>
                    <a:pt x="1260538" y="118681"/>
                  </a:lnTo>
                  <a:lnTo>
                    <a:pt x="1219174" y="125463"/>
                  </a:lnTo>
                  <a:lnTo>
                    <a:pt x="1181989" y="144907"/>
                  </a:lnTo>
                  <a:lnTo>
                    <a:pt x="1151826" y="175641"/>
                  </a:lnTo>
                  <a:lnTo>
                    <a:pt x="1131608" y="216281"/>
                  </a:lnTo>
                  <a:lnTo>
                    <a:pt x="1124216" y="265468"/>
                  </a:lnTo>
                  <a:lnTo>
                    <a:pt x="1131824" y="317360"/>
                  </a:lnTo>
                  <a:lnTo>
                    <a:pt x="1152779" y="359016"/>
                  </a:lnTo>
                  <a:lnTo>
                    <a:pt x="1184236" y="389686"/>
                  </a:lnTo>
                  <a:lnTo>
                    <a:pt x="1223391" y="408647"/>
                  </a:lnTo>
                  <a:lnTo>
                    <a:pt x="1267421" y="415124"/>
                  </a:lnTo>
                  <a:lnTo>
                    <a:pt x="1313484" y="408178"/>
                  </a:lnTo>
                  <a:lnTo>
                    <a:pt x="1350327" y="389255"/>
                  </a:lnTo>
                  <a:lnTo>
                    <a:pt x="1377340" y="361175"/>
                  </a:lnTo>
                  <a:lnTo>
                    <a:pt x="1378991" y="357771"/>
                  </a:lnTo>
                  <a:lnTo>
                    <a:pt x="1393926" y="326809"/>
                  </a:lnTo>
                  <a:lnTo>
                    <a:pt x="1337576" y="309041"/>
                  </a:lnTo>
                  <a:lnTo>
                    <a:pt x="1328394" y="328269"/>
                  </a:lnTo>
                  <a:lnTo>
                    <a:pt x="1314145" y="343725"/>
                  </a:lnTo>
                  <a:lnTo>
                    <a:pt x="1294066" y="354025"/>
                  </a:lnTo>
                  <a:lnTo>
                    <a:pt x="1267421" y="357771"/>
                  </a:lnTo>
                  <a:lnTo>
                    <a:pt x="1238732" y="352361"/>
                  </a:lnTo>
                  <a:lnTo>
                    <a:pt x="1214742" y="337273"/>
                  </a:lnTo>
                  <a:lnTo>
                    <a:pt x="1197978" y="314236"/>
                  </a:lnTo>
                  <a:lnTo>
                    <a:pt x="1190967" y="284949"/>
                  </a:lnTo>
                  <a:lnTo>
                    <a:pt x="1395653" y="284949"/>
                  </a:lnTo>
                  <a:lnTo>
                    <a:pt x="1396238" y="283806"/>
                  </a:lnTo>
                  <a:lnTo>
                    <a:pt x="1397393" y="274624"/>
                  </a:lnTo>
                  <a:lnTo>
                    <a:pt x="1397393" y="263740"/>
                  </a:lnTo>
                  <a:close/>
                </a:path>
                <a:path w="2226945" h="415289" extrusionOk="0">
                  <a:moveTo>
                    <a:pt x="1614779" y="125539"/>
                  </a:moveTo>
                  <a:lnTo>
                    <a:pt x="1611896" y="124968"/>
                  </a:lnTo>
                  <a:lnTo>
                    <a:pt x="1604975" y="123825"/>
                  </a:lnTo>
                  <a:lnTo>
                    <a:pt x="1596936" y="123825"/>
                  </a:lnTo>
                  <a:lnTo>
                    <a:pt x="1570596" y="127063"/>
                  </a:lnTo>
                  <a:lnTo>
                    <a:pt x="1547558" y="136499"/>
                  </a:lnTo>
                  <a:lnTo>
                    <a:pt x="1528940" y="151625"/>
                  </a:lnTo>
                  <a:lnTo>
                    <a:pt x="1515821" y="172008"/>
                  </a:lnTo>
                  <a:lnTo>
                    <a:pt x="1515821" y="127266"/>
                  </a:lnTo>
                  <a:lnTo>
                    <a:pt x="1450860" y="127266"/>
                  </a:lnTo>
                  <a:lnTo>
                    <a:pt x="1450860" y="406527"/>
                  </a:lnTo>
                  <a:lnTo>
                    <a:pt x="1517548" y="406527"/>
                  </a:lnTo>
                  <a:lnTo>
                    <a:pt x="1517548" y="273481"/>
                  </a:lnTo>
                  <a:lnTo>
                    <a:pt x="1522056" y="238658"/>
                  </a:lnTo>
                  <a:lnTo>
                    <a:pt x="1535823" y="212928"/>
                  </a:lnTo>
                  <a:lnTo>
                    <a:pt x="1559306" y="196964"/>
                  </a:lnTo>
                  <a:lnTo>
                    <a:pt x="1592897" y="191490"/>
                  </a:lnTo>
                  <a:lnTo>
                    <a:pt x="1599780" y="191490"/>
                  </a:lnTo>
                  <a:lnTo>
                    <a:pt x="1607273" y="192074"/>
                  </a:lnTo>
                  <a:lnTo>
                    <a:pt x="1614779" y="193217"/>
                  </a:lnTo>
                  <a:lnTo>
                    <a:pt x="1614779" y="125539"/>
                  </a:lnTo>
                  <a:close/>
                </a:path>
                <a:path w="2226945" h="415289" extrusionOk="0">
                  <a:moveTo>
                    <a:pt x="1864918" y="325691"/>
                  </a:moveTo>
                  <a:lnTo>
                    <a:pt x="1844509" y="271665"/>
                  </a:lnTo>
                  <a:lnTo>
                    <a:pt x="1784426" y="240830"/>
                  </a:lnTo>
                  <a:lnTo>
                    <a:pt x="1741868" y="232232"/>
                  </a:lnTo>
                  <a:lnTo>
                    <a:pt x="1730184" y="228307"/>
                  </a:lnTo>
                  <a:lnTo>
                    <a:pt x="1721307" y="221907"/>
                  </a:lnTo>
                  <a:lnTo>
                    <a:pt x="1715668" y="213360"/>
                  </a:lnTo>
                  <a:lnTo>
                    <a:pt x="1713687" y="202996"/>
                  </a:lnTo>
                  <a:lnTo>
                    <a:pt x="1716659" y="190728"/>
                  </a:lnTo>
                  <a:lnTo>
                    <a:pt x="1724964" y="180505"/>
                  </a:lnTo>
                  <a:lnTo>
                    <a:pt x="1737690" y="173494"/>
                  </a:lnTo>
                  <a:lnTo>
                    <a:pt x="1753933" y="170891"/>
                  </a:lnTo>
                  <a:lnTo>
                    <a:pt x="1777453" y="175171"/>
                  </a:lnTo>
                  <a:lnTo>
                    <a:pt x="1792947" y="185801"/>
                  </a:lnTo>
                  <a:lnTo>
                    <a:pt x="1801876" y="199440"/>
                  </a:lnTo>
                  <a:lnTo>
                    <a:pt x="1805673" y="212750"/>
                  </a:lnTo>
                  <a:lnTo>
                    <a:pt x="1862035" y="196672"/>
                  </a:lnTo>
                  <a:lnTo>
                    <a:pt x="1854200" y="172885"/>
                  </a:lnTo>
                  <a:lnTo>
                    <a:pt x="1835594" y="147358"/>
                  </a:lnTo>
                  <a:lnTo>
                    <a:pt x="1803184" y="127000"/>
                  </a:lnTo>
                  <a:lnTo>
                    <a:pt x="1753933" y="118681"/>
                  </a:lnTo>
                  <a:lnTo>
                    <a:pt x="1713344" y="125895"/>
                  </a:lnTo>
                  <a:lnTo>
                    <a:pt x="1680679" y="145415"/>
                  </a:lnTo>
                  <a:lnTo>
                    <a:pt x="1658912" y="174078"/>
                  </a:lnTo>
                  <a:lnTo>
                    <a:pt x="1650987" y="208724"/>
                  </a:lnTo>
                  <a:lnTo>
                    <a:pt x="1655813" y="236105"/>
                  </a:lnTo>
                  <a:lnTo>
                    <a:pt x="1670126" y="259740"/>
                  </a:lnTo>
                  <a:lnTo>
                    <a:pt x="1693710" y="278218"/>
                  </a:lnTo>
                  <a:lnTo>
                    <a:pt x="1726336" y="290131"/>
                  </a:lnTo>
                  <a:lnTo>
                    <a:pt x="1767738" y="299300"/>
                  </a:lnTo>
                  <a:lnTo>
                    <a:pt x="1782330" y="303974"/>
                  </a:lnTo>
                  <a:lnTo>
                    <a:pt x="1792554" y="310908"/>
                  </a:lnTo>
                  <a:lnTo>
                    <a:pt x="1798561" y="319786"/>
                  </a:lnTo>
                  <a:lnTo>
                    <a:pt x="1800529" y="330263"/>
                  </a:lnTo>
                  <a:lnTo>
                    <a:pt x="1797850" y="342531"/>
                  </a:lnTo>
                  <a:lnTo>
                    <a:pt x="1789899" y="352767"/>
                  </a:lnTo>
                  <a:lnTo>
                    <a:pt x="1776755" y="359765"/>
                  </a:lnTo>
                  <a:lnTo>
                    <a:pt x="1758556" y="362369"/>
                  </a:lnTo>
                  <a:lnTo>
                    <a:pt x="1734934" y="358482"/>
                  </a:lnTo>
                  <a:lnTo>
                    <a:pt x="1717573" y="348030"/>
                  </a:lnTo>
                  <a:lnTo>
                    <a:pt x="1706473" y="332854"/>
                  </a:lnTo>
                  <a:lnTo>
                    <a:pt x="1701622" y="314756"/>
                  </a:lnTo>
                  <a:lnTo>
                    <a:pt x="1643494" y="330835"/>
                  </a:lnTo>
                  <a:lnTo>
                    <a:pt x="1651609" y="357314"/>
                  </a:lnTo>
                  <a:lnTo>
                    <a:pt x="1672183" y="384810"/>
                  </a:lnTo>
                  <a:lnTo>
                    <a:pt x="1707311" y="406387"/>
                  </a:lnTo>
                  <a:lnTo>
                    <a:pt x="1759089" y="415124"/>
                  </a:lnTo>
                  <a:lnTo>
                    <a:pt x="1805698" y="407111"/>
                  </a:lnTo>
                  <a:lnTo>
                    <a:pt x="1838744" y="386308"/>
                  </a:lnTo>
                  <a:lnTo>
                    <a:pt x="1858403" y="357555"/>
                  </a:lnTo>
                  <a:lnTo>
                    <a:pt x="1864918" y="325691"/>
                  </a:lnTo>
                  <a:close/>
                </a:path>
                <a:path w="2226945" h="415289" extrusionOk="0">
                  <a:moveTo>
                    <a:pt x="1997202" y="127266"/>
                  </a:moveTo>
                  <a:lnTo>
                    <a:pt x="1931035" y="127266"/>
                  </a:lnTo>
                  <a:lnTo>
                    <a:pt x="1931035" y="406527"/>
                  </a:lnTo>
                  <a:lnTo>
                    <a:pt x="1997202" y="406527"/>
                  </a:lnTo>
                  <a:lnTo>
                    <a:pt x="1997202" y="127266"/>
                  </a:lnTo>
                  <a:close/>
                </a:path>
                <a:path w="2226945" h="415289" extrusionOk="0">
                  <a:moveTo>
                    <a:pt x="2226614" y="348640"/>
                  </a:moveTo>
                  <a:lnTo>
                    <a:pt x="2223732" y="349211"/>
                  </a:lnTo>
                  <a:lnTo>
                    <a:pt x="2212810" y="350939"/>
                  </a:lnTo>
                  <a:lnTo>
                    <a:pt x="2203627" y="350939"/>
                  </a:lnTo>
                  <a:lnTo>
                    <a:pt x="2187600" y="348932"/>
                  </a:lnTo>
                  <a:lnTo>
                    <a:pt x="2176500" y="342696"/>
                  </a:lnTo>
                  <a:lnTo>
                    <a:pt x="2170036" y="331825"/>
                  </a:lnTo>
                  <a:lnTo>
                    <a:pt x="2167991" y="315950"/>
                  </a:lnTo>
                  <a:lnTo>
                    <a:pt x="2167991" y="186359"/>
                  </a:lnTo>
                  <a:lnTo>
                    <a:pt x="2226081" y="186359"/>
                  </a:lnTo>
                  <a:lnTo>
                    <a:pt x="2226081" y="127304"/>
                  </a:lnTo>
                  <a:lnTo>
                    <a:pt x="2167991" y="127304"/>
                  </a:lnTo>
                  <a:lnTo>
                    <a:pt x="2167991" y="41859"/>
                  </a:lnTo>
                  <a:lnTo>
                    <a:pt x="2107603" y="41859"/>
                  </a:lnTo>
                  <a:lnTo>
                    <a:pt x="2107603" y="83731"/>
                  </a:lnTo>
                  <a:lnTo>
                    <a:pt x="2105063" y="100939"/>
                  </a:lnTo>
                  <a:lnTo>
                    <a:pt x="2097252" y="114769"/>
                  </a:lnTo>
                  <a:lnTo>
                    <a:pt x="2083828" y="123964"/>
                  </a:lnTo>
                  <a:lnTo>
                    <a:pt x="2064473" y="127304"/>
                  </a:lnTo>
                  <a:lnTo>
                    <a:pt x="2050097" y="127304"/>
                  </a:lnTo>
                  <a:lnTo>
                    <a:pt x="2050097" y="186359"/>
                  </a:lnTo>
                  <a:lnTo>
                    <a:pt x="2101824" y="186359"/>
                  </a:lnTo>
                  <a:lnTo>
                    <a:pt x="2101837" y="326847"/>
                  </a:lnTo>
                  <a:lnTo>
                    <a:pt x="2107679" y="361848"/>
                  </a:lnTo>
                  <a:lnTo>
                    <a:pt x="2124405" y="387985"/>
                  </a:lnTo>
                  <a:lnTo>
                    <a:pt x="2150846" y="404329"/>
                  </a:lnTo>
                  <a:lnTo>
                    <a:pt x="2185784" y="409981"/>
                  </a:lnTo>
                  <a:lnTo>
                    <a:pt x="2201811" y="409244"/>
                  </a:lnTo>
                  <a:lnTo>
                    <a:pt x="2213775" y="407479"/>
                  </a:lnTo>
                  <a:lnTo>
                    <a:pt x="2221954" y="405396"/>
                  </a:lnTo>
                  <a:lnTo>
                    <a:pt x="2226614" y="403694"/>
                  </a:lnTo>
                  <a:lnTo>
                    <a:pt x="2226614" y="348640"/>
                  </a:lnTo>
                  <a:close/>
                </a:path>
              </a:pathLst>
            </a:custGeom>
            <a:solidFill>
              <a:srgbClr val="222C4A"/>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6" name="Google Shape;126;p5"/>
            <p:cNvPicPr preferRelativeResize="0"/>
            <p:nvPr/>
          </p:nvPicPr>
          <p:blipFill rotWithShape="1">
            <a:blip r:embed="rId9">
              <a:alphaModFix/>
            </a:blip>
            <a:srcRect/>
            <a:stretch/>
          </p:blipFill>
          <p:spPr>
            <a:xfrm>
              <a:off x="9871067" y="3476824"/>
              <a:ext cx="71982" cy="71798"/>
            </a:xfrm>
            <a:prstGeom prst="rect">
              <a:avLst/>
            </a:prstGeom>
            <a:noFill/>
            <a:ln>
              <a:noFill/>
            </a:ln>
          </p:spPr>
        </p:pic>
        <p:pic>
          <p:nvPicPr>
            <p:cNvPr id="127" name="Google Shape;127;p5"/>
            <p:cNvPicPr preferRelativeResize="0"/>
            <p:nvPr/>
          </p:nvPicPr>
          <p:blipFill rotWithShape="1">
            <a:blip r:embed="rId9">
              <a:alphaModFix/>
            </a:blip>
            <a:srcRect/>
            <a:stretch/>
          </p:blipFill>
          <p:spPr>
            <a:xfrm>
              <a:off x="11101698" y="3476824"/>
              <a:ext cx="71982" cy="71798"/>
            </a:xfrm>
            <a:prstGeom prst="rect">
              <a:avLst/>
            </a:prstGeom>
            <a:noFill/>
            <a:ln>
              <a:noFill/>
            </a:ln>
          </p:spPr>
        </p:pic>
        <p:sp>
          <p:nvSpPr>
            <p:cNvPr id="128" name="Google Shape;128;p5"/>
            <p:cNvSpPr/>
            <p:nvPr/>
          </p:nvSpPr>
          <p:spPr>
            <a:xfrm>
              <a:off x="8126730" y="2955670"/>
              <a:ext cx="3606800" cy="1052830"/>
            </a:xfrm>
            <a:custGeom>
              <a:avLst/>
              <a:gdLst/>
              <a:ahLst/>
              <a:cxnLst/>
              <a:rect l="l" t="t" r="r" b="b"/>
              <a:pathLst>
                <a:path w="3606800" h="1052829" extrusionOk="0">
                  <a:moveTo>
                    <a:pt x="815098" y="0"/>
                  </a:moveTo>
                  <a:lnTo>
                    <a:pt x="700214" y="0"/>
                  </a:lnTo>
                  <a:lnTo>
                    <a:pt x="700214" y="473938"/>
                  </a:lnTo>
                  <a:lnTo>
                    <a:pt x="700074" y="473951"/>
                  </a:lnTo>
                  <a:lnTo>
                    <a:pt x="576592" y="488505"/>
                  </a:lnTo>
                  <a:lnTo>
                    <a:pt x="642226" y="593928"/>
                  </a:lnTo>
                  <a:lnTo>
                    <a:pt x="524573" y="553567"/>
                  </a:lnTo>
                  <a:lnTo>
                    <a:pt x="528993" y="654697"/>
                  </a:lnTo>
                  <a:lnTo>
                    <a:pt x="500189" y="616737"/>
                  </a:lnTo>
                  <a:lnTo>
                    <a:pt x="469404" y="580402"/>
                  </a:lnTo>
                  <a:lnTo>
                    <a:pt x="436727" y="545807"/>
                  </a:lnTo>
                  <a:lnTo>
                    <a:pt x="402234" y="513003"/>
                  </a:lnTo>
                  <a:lnTo>
                    <a:pt x="366014" y="482079"/>
                  </a:lnTo>
                  <a:lnTo>
                    <a:pt x="328117" y="453123"/>
                  </a:lnTo>
                  <a:lnTo>
                    <a:pt x="288658" y="426212"/>
                  </a:lnTo>
                  <a:lnTo>
                    <a:pt x="247700" y="401421"/>
                  </a:lnTo>
                  <a:lnTo>
                    <a:pt x="205320" y="378828"/>
                  </a:lnTo>
                  <a:lnTo>
                    <a:pt x="161607" y="358533"/>
                  </a:lnTo>
                  <a:lnTo>
                    <a:pt x="116624" y="340601"/>
                  </a:lnTo>
                  <a:lnTo>
                    <a:pt x="238633" y="326212"/>
                  </a:lnTo>
                  <a:lnTo>
                    <a:pt x="172986" y="220776"/>
                  </a:lnTo>
                  <a:lnTo>
                    <a:pt x="290664" y="261150"/>
                  </a:lnTo>
                  <a:lnTo>
                    <a:pt x="286321" y="220776"/>
                  </a:lnTo>
                  <a:lnTo>
                    <a:pt x="277393" y="137744"/>
                  </a:lnTo>
                  <a:lnTo>
                    <a:pt x="365861" y="225044"/>
                  </a:lnTo>
                  <a:lnTo>
                    <a:pt x="397014" y="137744"/>
                  </a:lnTo>
                  <a:lnTo>
                    <a:pt x="407581" y="108115"/>
                  </a:lnTo>
                  <a:lnTo>
                    <a:pt x="449313" y="225044"/>
                  </a:lnTo>
                  <a:lnTo>
                    <a:pt x="537794" y="137744"/>
                  </a:lnTo>
                  <a:lnTo>
                    <a:pt x="524522" y="261150"/>
                  </a:lnTo>
                  <a:lnTo>
                    <a:pt x="642188" y="220776"/>
                  </a:lnTo>
                  <a:lnTo>
                    <a:pt x="576541" y="326212"/>
                  </a:lnTo>
                  <a:lnTo>
                    <a:pt x="700125" y="340791"/>
                  </a:lnTo>
                  <a:lnTo>
                    <a:pt x="595109" y="407390"/>
                  </a:lnTo>
                  <a:lnTo>
                    <a:pt x="700074" y="473951"/>
                  </a:lnTo>
                  <a:lnTo>
                    <a:pt x="700214" y="473938"/>
                  </a:lnTo>
                  <a:lnTo>
                    <a:pt x="700214" y="0"/>
                  </a:lnTo>
                  <a:lnTo>
                    <a:pt x="0" y="0"/>
                  </a:lnTo>
                  <a:lnTo>
                    <a:pt x="101" y="379044"/>
                  </a:lnTo>
                  <a:lnTo>
                    <a:pt x="48336" y="392023"/>
                  </a:lnTo>
                  <a:lnTo>
                    <a:pt x="95326" y="407847"/>
                  </a:lnTo>
                  <a:lnTo>
                    <a:pt x="140995" y="426415"/>
                  </a:lnTo>
                  <a:lnTo>
                    <a:pt x="185229" y="447636"/>
                  </a:lnTo>
                  <a:lnTo>
                    <a:pt x="227926" y="471411"/>
                  </a:lnTo>
                  <a:lnTo>
                    <a:pt x="268986" y="497636"/>
                  </a:lnTo>
                  <a:lnTo>
                    <a:pt x="308317" y="526211"/>
                  </a:lnTo>
                  <a:lnTo>
                    <a:pt x="345808" y="557034"/>
                  </a:lnTo>
                  <a:lnTo>
                    <a:pt x="381368" y="590029"/>
                  </a:lnTo>
                  <a:lnTo>
                    <a:pt x="414896" y="625055"/>
                  </a:lnTo>
                  <a:lnTo>
                    <a:pt x="446278" y="662051"/>
                  </a:lnTo>
                  <a:lnTo>
                    <a:pt x="475424" y="700913"/>
                  </a:lnTo>
                  <a:lnTo>
                    <a:pt x="520738" y="688530"/>
                  </a:lnTo>
                  <a:lnTo>
                    <a:pt x="567055" y="678751"/>
                  </a:lnTo>
                  <a:lnTo>
                    <a:pt x="614299" y="671652"/>
                  </a:lnTo>
                  <a:lnTo>
                    <a:pt x="662368" y="667346"/>
                  </a:lnTo>
                  <a:lnTo>
                    <a:pt x="711187" y="665886"/>
                  </a:lnTo>
                  <a:lnTo>
                    <a:pt x="718883" y="665886"/>
                  </a:lnTo>
                  <a:lnTo>
                    <a:pt x="734123" y="666280"/>
                  </a:lnTo>
                  <a:lnTo>
                    <a:pt x="729869" y="676910"/>
                  </a:lnTo>
                  <a:lnTo>
                    <a:pt x="725284" y="687374"/>
                  </a:lnTo>
                  <a:lnTo>
                    <a:pt x="720356" y="697687"/>
                  </a:lnTo>
                  <a:lnTo>
                    <a:pt x="715073" y="707847"/>
                  </a:lnTo>
                  <a:lnTo>
                    <a:pt x="713778" y="707847"/>
                  </a:lnTo>
                  <a:lnTo>
                    <a:pt x="712482" y="707783"/>
                  </a:lnTo>
                  <a:lnTo>
                    <a:pt x="711238" y="707783"/>
                  </a:lnTo>
                  <a:lnTo>
                    <a:pt x="656704" y="709701"/>
                  </a:lnTo>
                  <a:lnTo>
                    <a:pt x="603173" y="715365"/>
                  </a:lnTo>
                  <a:lnTo>
                    <a:pt x="550811" y="724662"/>
                  </a:lnTo>
                  <a:lnTo>
                    <a:pt x="499706" y="737438"/>
                  </a:lnTo>
                  <a:lnTo>
                    <a:pt x="458368" y="750608"/>
                  </a:lnTo>
                  <a:lnTo>
                    <a:pt x="452399" y="741514"/>
                  </a:lnTo>
                  <a:lnTo>
                    <a:pt x="428536" y="707783"/>
                  </a:lnTo>
                  <a:lnTo>
                    <a:pt x="384759" y="654367"/>
                  </a:lnTo>
                  <a:lnTo>
                    <a:pt x="350037" y="618109"/>
                  </a:lnTo>
                  <a:lnTo>
                    <a:pt x="313016" y="584174"/>
                  </a:lnTo>
                  <a:lnTo>
                    <a:pt x="273837" y="552691"/>
                  </a:lnTo>
                  <a:lnTo>
                    <a:pt x="232600" y="523786"/>
                  </a:lnTo>
                  <a:lnTo>
                    <a:pt x="189458" y="497560"/>
                  </a:lnTo>
                  <a:lnTo>
                    <a:pt x="144500" y="474167"/>
                  </a:lnTo>
                  <a:lnTo>
                    <a:pt x="97878" y="453707"/>
                  </a:lnTo>
                  <a:lnTo>
                    <a:pt x="49707" y="436308"/>
                  </a:lnTo>
                  <a:lnTo>
                    <a:pt x="101" y="422109"/>
                  </a:lnTo>
                  <a:lnTo>
                    <a:pt x="177" y="480263"/>
                  </a:lnTo>
                  <a:lnTo>
                    <a:pt x="50520" y="495973"/>
                  </a:lnTo>
                  <a:lnTo>
                    <a:pt x="99187" y="515251"/>
                  </a:lnTo>
                  <a:lnTo>
                    <a:pt x="146024" y="537921"/>
                  </a:lnTo>
                  <a:lnTo>
                    <a:pt x="190881" y="563841"/>
                  </a:lnTo>
                  <a:lnTo>
                    <a:pt x="233591" y="592848"/>
                  </a:lnTo>
                  <a:lnTo>
                    <a:pt x="274015" y="624801"/>
                  </a:lnTo>
                  <a:lnTo>
                    <a:pt x="311975" y="659536"/>
                  </a:lnTo>
                  <a:lnTo>
                    <a:pt x="347332" y="696912"/>
                  </a:lnTo>
                  <a:lnTo>
                    <a:pt x="379920" y="736765"/>
                  </a:lnTo>
                  <a:lnTo>
                    <a:pt x="404774" y="771639"/>
                  </a:lnTo>
                  <a:lnTo>
                    <a:pt x="427304" y="807707"/>
                  </a:lnTo>
                  <a:lnTo>
                    <a:pt x="434340" y="820039"/>
                  </a:lnTo>
                  <a:lnTo>
                    <a:pt x="447497" y="814641"/>
                  </a:lnTo>
                  <a:lnTo>
                    <a:pt x="487730" y="800087"/>
                  </a:lnTo>
                  <a:lnTo>
                    <a:pt x="528751" y="787755"/>
                  </a:lnTo>
                  <a:lnTo>
                    <a:pt x="601599" y="772464"/>
                  </a:lnTo>
                  <a:lnTo>
                    <a:pt x="676948" y="764844"/>
                  </a:lnTo>
                  <a:lnTo>
                    <a:pt x="667067" y="776566"/>
                  </a:lnTo>
                  <a:lnTo>
                    <a:pt x="656602" y="788060"/>
                  </a:lnTo>
                  <a:lnTo>
                    <a:pt x="645553" y="799325"/>
                  </a:lnTo>
                  <a:lnTo>
                    <a:pt x="633907" y="810361"/>
                  </a:lnTo>
                  <a:lnTo>
                    <a:pt x="612025" y="813269"/>
                  </a:lnTo>
                  <a:lnTo>
                    <a:pt x="590359" y="816864"/>
                  </a:lnTo>
                  <a:lnTo>
                    <a:pt x="547738" y="826084"/>
                  </a:lnTo>
                  <a:lnTo>
                    <a:pt x="506920" y="837844"/>
                  </a:lnTo>
                  <a:lnTo>
                    <a:pt x="466915" y="852055"/>
                  </a:lnTo>
                  <a:lnTo>
                    <a:pt x="425119" y="870229"/>
                  </a:lnTo>
                  <a:lnTo>
                    <a:pt x="415696" y="874801"/>
                  </a:lnTo>
                  <a:lnTo>
                    <a:pt x="411035" y="865403"/>
                  </a:lnTo>
                  <a:lnTo>
                    <a:pt x="389089" y="825461"/>
                  </a:lnTo>
                  <a:lnTo>
                    <a:pt x="366433" y="789647"/>
                  </a:lnTo>
                  <a:lnTo>
                    <a:pt x="341299" y="755421"/>
                  </a:lnTo>
                  <a:lnTo>
                    <a:pt x="307733" y="715645"/>
                  </a:lnTo>
                  <a:lnTo>
                    <a:pt x="271208" y="678611"/>
                  </a:lnTo>
                  <a:lnTo>
                    <a:pt x="231914" y="644474"/>
                  </a:lnTo>
                  <a:lnTo>
                    <a:pt x="190030" y="613435"/>
                  </a:lnTo>
                  <a:lnTo>
                    <a:pt x="145732" y="585673"/>
                  </a:lnTo>
                  <a:lnTo>
                    <a:pt x="99199" y="561352"/>
                  </a:lnTo>
                  <a:lnTo>
                    <a:pt x="50622" y="540664"/>
                  </a:lnTo>
                  <a:lnTo>
                    <a:pt x="177" y="523798"/>
                  </a:lnTo>
                  <a:lnTo>
                    <a:pt x="228" y="540664"/>
                  </a:lnTo>
                  <a:lnTo>
                    <a:pt x="2882" y="581126"/>
                  </a:lnTo>
                  <a:lnTo>
                    <a:pt x="3175" y="583603"/>
                  </a:lnTo>
                  <a:lnTo>
                    <a:pt x="51396" y="601611"/>
                  </a:lnTo>
                  <a:lnTo>
                    <a:pt x="97612" y="623443"/>
                  </a:lnTo>
                  <a:lnTo>
                    <a:pt x="141617" y="648919"/>
                  </a:lnTo>
                  <a:lnTo>
                    <a:pt x="183248" y="677862"/>
                  </a:lnTo>
                  <a:lnTo>
                    <a:pt x="222211" y="710006"/>
                  </a:lnTo>
                  <a:lnTo>
                    <a:pt x="258483" y="745337"/>
                  </a:lnTo>
                  <a:lnTo>
                    <a:pt x="291566" y="783323"/>
                  </a:lnTo>
                  <a:lnTo>
                    <a:pt x="316814" y="817092"/>
                  </a:lnTo>
                  <a:lnTo>
                    <a:pt x="339636" y="852576"/>
                  </a:lnTo>
                  <a:lnTo>
                    <a:pt x="361530" y="892530"/>
                  </a:lnTo>
                  <a:lnTo>
                    <a:pt x="377761" y="927773"/>
                  </a:lnTo>
                  <a:lnTo>
                    <a:pt x="362699" y="921893"/>
                  </a:lnTo>
                  <a:lnTo>
                    <a:pt x="347980" y="915797"/>
                  </a:lnTo>
                  <a:lnTo>
                    <a:pt x="333603" y="909459"/>
                  </a:lnTo>
                  <a:lnTo>
                    <a:pt x="319557" y="902893"/>
                  </a:lnTo>
                  <a:lnTo>
                    <a:pt x="316890" y="897712"/>
                  </a:lnTo>
                  <a:lnTo>
                    <a:pt x="314134" y="892517"/>
                  </a:lnTo>
                  <a:lnTo>
                    <a:pt x="289331" y="851382"/>
                  </a:lnTo>
                  <a:lnTo>
                    <a:pt x="262737" y="814425"/>
                  </a:lnTo>
                  <a:lnTo>
                    <a:pt x="222631" y="768489"/>
                  </a:lnTo>
                  <a:lnTo>
                    <a:pt x="185864" y="733882"/>
                  </a:lnTo>
                  <a:lnTo>
                    <a:pt x="146126" y="702614"/>
                  </a:lnTo>
                  <a:lnTo>
                    <a:pt x="103657" y="674916"/>
                  </a:lnTo>
                  <a:lnTo>
                    <a:pt x="58674" y="650976"/>
                  </a:lnTo>
                  <a:lnTo>
                    <a:pt x="11430" y="631037"/>
                  </a:lnTo>
                  <a:lnTo>
                    <a:pt x="25069" y="677862"/>
                  </a:lnTo>
                  <a:lnTo>
                    <a:pt x="43751" y="722033"/>
                  </a:lnTo>
                  <a:lnTo>
                    <a:pt x="67386" y="763574"/>
                  </a:lnTo>
                  <a:lnTo>
                    <a:pt x="95872" y="802563"/>
                  </a:lnTo>
                  <a:lnTo>
                    <a:pt x="129108" y="839025"/>
                  </a:lnTo>
                  <a:lnTo>
                    <a:pt x="167055" y="873048"/>
                  </a:lnTo>
                  <a:lnTo>
                    <a:pt x="206590" y="902677"/>
                  </a:lnTo>
                  <a:lnTo>
                    <a:pt x="247980" y="928865"/>
                  </a:lnTo>
                  <a:lnTo>
                    <a:pt x="291058" y="951890"/>
                  </a:lnTo>
                  <a:lnTo>
                    <a:pt x="335724" y="972007"/>
                  </a:lnTo>
                  <a:lnTo>
                    <a:pt x="381850" y="989482"/>
                  </a:lnTo>
                  <a:lnTo>
                    <a:pt x="407543" y="995375"/>
                  </a:lnTo>
                  <a:lnTo>
                    <a:pt x="414185" y="994727"/>
                  </a:lnTo>
                  <a:lnTo>
                    <a:pt x="479564" y="971956"/>
                  </a:lnTo>
                  <a:lnTo>
                    <a:pt x="524230" y="951839"/>
                  </a:lnTo>
                  <a:lnTo>
                    <a:pt x="567309" y="928814"/>
                  </a:lnTo>
                  <a:lnTo>
                    <a:pt x="568947" y="927773"/>
                  </a:lnTo>
                  <a:lnTo>
                    <a:pt x="608672" y="902627"/>
                  </a:lnTo>
                  <a:lnTo>
                    <a:pt x="645795" y="874801"/>
                  </a:lnTo>
                  <a:lnTo>
                    <a:pt x="686574" y="838542"/>
                  </a:lnTo>
                  <a:lnTo>
                    <a:pt x="720293" y="801408"/>
                  </a:lnTo>
                  <a:lnTo>
                    <a:pt x="746810" y="764844"/>
                  </a:lnTo>
                  <a:lnTo>
                    <a:pt x="748982" y="761860"/>
                  </a:lnTo>
                  <a:lnTo>
                    <a:pt x="755307" y="750608"/>
                  </a:lnTo>
                  <a:lnTo>
                    <a:pt x="772744" y="719569"/>
                  </a:lnTo>
                  <a:lnTo>
                    <a:pt x="777595" y="707847"/>
                  </a:lnTo>
                  <a:lnTo>
                    <a:pt x="791375" y="674585"/>
                  </a:lnTo>
                  <a:lnTo>
                    <a:pt x="804799" y="626859"/>
                  </a:lnTo>
                  <a:lnTo>
                    <a:pt x="812888" y="576199"/>
                  </a:lnTo>
                  <a:lnTo>
                    <a:pt x="814971" y="473976"/>
                  </a:lnTo>
                  <a:lnTo>
                    <a:pt x="815060" y="220776"/>
                  </a:lnTo>
                  <a:lnTo>
                    <a:pt x="815098" y="137744"/>
                  </a:lnTo>
                  <a:lnTo>
                    <a:pt x="815098" y="108115"/>
                  </a:lnTo>
                  <a:lnTo>
                    <a:pt x="815098" y="0"/>
                  </a:lnTo>
                  <a:close/>
                </a:path>
                <a:path w="3606800" h="1052829" extrusionOk="0">
                  <a:moveTo>
                    <a:pt x="3538131" y="648474"/>
                  </a:moveTo>
                  <a:close/>
                </a:path>
                <a:path w="3606800" h="1052829" extrusionOk="0">
                  <a:moveTo>
                    <a:pt x="3606266" y="648550"/>
                  </a:moveTo>
                  <a:lnTo>
                    <a:pt x="3538105" y="648550"/>
                  </a:lnTo>
                  <a:lnTo>
                    <a:pt x="3460851" y="872896"/>
                  </a:lnTo>
                  <a:lnTo>
                    <a:pt x="3459035" y="872972"/>
                  </a:lnTo>
                  <a:lnTo>
                    <a:pt x="3390608" y="648512"/>
                  </a:lnTo>
                  <a:lnTo>
                    <a:pt x="3319729" y="648512"/>
                  </a:lnTo>
                  <a:lnTo>
                    <a:pt x="3426625" y="948410"/>
                  </a:lnTo>
                  <a:lnTo>
                    <a:pt x="3420656" y="964311"/>
                  </a:lnTo>
                  <a:lnTo>
                    <a:pt x="3392144" y="995337"/>
                  </a:lnTo>
                  <a:lnTo>
                    <a:pt x="3384207" y="995489"/>
                  </a:lnTo>
                  <a:lnTo>
                    <a:pt x="3378047" y="995286"/>
                  </a:lnTo>
                  <a:lnTo>
                    <a:pt x="3371481" y="994511"/>
                  </a:lnTo>
                  <a:lnTo>
                    <a:pt x="3364509" y="993178"/>
                  </a:lnTo>
                  <a:lnTo>
                    <a:pt x="3357143" y="991273"/>
                  </a:lnTo>
                  <a:lnTo>
                    <a:pt x="3341027" y="1045210"/>
                  </a:lnTo>
                  <a:lnTo>
                    <a:pt x="3379343" y="1052347"/>
                  </a:lnTo>
                  <a:lnTo>
                    <a:pt x="3386277" y="1052474"/>
                  </a:lnTo>
                  <a:lnTo>
                    <a:pt x="3399409" y="1051928"/>
                  </a:lnTo>
                  <a:lnTo>
                    <a:pt x="3442601" y="1038656"/>
                  </a:lnTo>
                  <a:lnTo>
                    <a:pt x="3472916" y="1009180"/>
                  </a:lnTo>
                  <a:lnTo>
                    <a:pt x="3480739" y="995489"/>
                  </a:lnTo>
                  <a:lnTo>
                    <a:pt x="3483864" y="989152"/>
                  </a:lnTo>
                  <a:lnTo>
                    <a:pt x="3488309" y="977900"/>
                  </a:lnTo>
                  <a:lnTo>
                    <a:pt x="3525888" y="872972"/>
                  </a:lnTo>
                  <a:lnTo>
                    <a:pt x="3606266" y="648550"/>
                  </a:lnTo>
                  <a:close/>
                </a:path>
              </a:pathLst>
            </a:custGeom>
            <a:solidFill>
              <a:srgbClr val="222C4A"/>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129;p5"/>
            <p:cNvSpPr/>
            <p:nvPr/>
          </p:nvSpPr>
          <p:spPr>
            <a:xfrm>
              <a:off x="8126831" y="3334714"/>
              <a:ext cx="734060" cy="549275"/>
            </a:xfrm>
            <a:custGeom>
              <a:avLst/>
              <a:gdLst/>
              <a:ahLst/>
              <a:cxnLst/>
              <a:rect l="l" t="t" r="r" b="b"/>
              <a:pathLst>
                <a:path w="734059" h="549275" extrusionOk="0">
                  <a:moveTo>
                    <a:pt x="377659" y="548652"/>
                  </a:moveTo>
                  <a:lnTo>
                    <a:pt x="361442" y="513397"/>
                  </a:lnTo>
                  <a:lnTo>
                    <a:pt x="339547" y="473468"/>
                  </a:lnTo>
                  <a:lnTo>
                    <a:pt x="316712" y="437972"/>
                  </a:lnTo>
                  <a:lnTo>
                    <a:pt x="291465" y="404202"/>
                  </a:lnTo>
                  <a:lnTo>
                    <a:pt x="258292" y="366115"/>
                  </a:lnTo>
                  <a:lnTo>
                    <a:pt x="222110" y="330885"/>
                  </a:lnTo>
                  <a:lnTo>
                    <a:pt x="183121" y="298716"/>
                  </a:lnTo>
                  <a:lnTo>
                    <a:pt x="141516" y="269798"/>
                  </a:lnTo>
                  <a:lnTo>
                    <a:pt x="97510" y="244335"/>
                  </a:lnTo>
                  <a:lnTo>
                    <a:pt x="51295" y="222504"/>
                  </a:lnTo>
                  <a:lnTo>
                    <a:pt x="3073" y="204495"/>
                  </a:lnTo>
                  <a:lnTo>
                    <a:pt x="4686" y="216573"/>
                  </a:lnTo>
                  <a:lnTo>
                    <a:pt x="6604" y="228498"/>
                  </a:lnTo>
                  <a:lnTo>
                    <a:pt x="8813" y="240258"/>
                  </a:lnTo>
                  <a:lnTo>
                    <a:pt x="11328" y="251853"/>
                  </a:lnTo>
                  <a:lnTo>
                    <a:pt x="58572" y="271792"/>
                  </a:lnTo>
                  <a:lnTo>
                    <a:pt x="103543" y="295719"/>
                  </a:lnTo>
                  <a:lnTo>
                    <a:pt x="146011" y="323430"/>
                  </a:lnTo>
                  <a:lnTo>
                    <a:pt x="185750" y="354698"/>
                  </a:lnTo>
                  <a:lnTo>
                    <a:pt x="222516" y="389305"/>
                  </a:lnTo>
                  <a:lnTo>
                    <a:pt x="256095" y="427050"/>
                  </a:lnTo>
                  <a:lnTo>
                    <a:pt x="262610" y="435317"/>
                  </a:lnTo>
                  <a:lnTo>
                    <a:pt x="289229" y="472274"/>
                  </a:lnTo>
                  <a:lnTo>
                    <a:pt x="311226" y="508342"/>
                  </a:lnTo>
                  <a:lnTo>
                    <a:pt x="319455" y="523773"/>
                  </a:lnTo>
                  <a:lnTo>
                    <a:pt x="333502" y="530339"/>
                  </a:lnTo>
                  <a:lnTo>
                    <a:pt x="347878" y="536676"/>
                  </a:lnTo>
                  <a:lnTo>
                    <a:pt x="362597" y="542772"/>
                  </a:lnTo>
                  <a:lnTo>
                    <a:pt x="377659" y="548652"/>
                  </a:lnTo>
                  <a:close/>
                </a:path>
                <a:path w="734059" h="549275" extrusionOk="0">
                  <a:moveTo>
                    <a:pt x="676744" y="385838"/>
                  </a:moveTo>
                  <a:lnTo>
                    <a:pt x="601408" y="393458"/>
                  </a:lnTo>
                  <a:lnTo>
                    <a:pt x="528599" y="408736"/>
                  </a:lnTo>
                  <a:lnTo>
                    <a:pt x="487591" y="421081"/>
                  </a:lnTo>
                  <a:lnTo>
                    <a:pt x="447332" y="435635"/>
                  </a:lnTo>
                  <a:lnTo>
                    <a:pt x="434174" y="441032"/>
                  </a:lnTo>
                  <a:lnTo>
                    <a:pt x="427126" y="428701"/>
                  </a:lnTo>
                  <a:lnTo>
                    <a:pt x="404596" y="392633"/>
                  </a:lnTo>
                  <a:lnTo>
                    <a:pt x="379755" y="357746"/>
                  </a:lnTo>
                  <a:lnTo>
                    <a:pt x="347179" y="317893"/>
                  </a:lnTo>
                  <a:lnTo>
                    <a:pt x="311835" y="280504"/>
                  </a:lnTo>
                  <a:lnTo>
                    <a:pt x="273888" y="245770"/>
                  </a:lnTo>
                  <a:lnTo>
                    <a:pt x="233476" y="213804"/>
                  </a:lnTo>
                  <a:lnTo>
                    <a:pt x="190766" y="184797"/>
                  </a:lnTo>
                  <a:lnTo>
                    <a:pt x="145923" y="158877"/>
                  </a:lnTo>
                  <a:lnTo>
                    <a:pt x="99085" y="136207"/>
                  </a:lnTo>
                  <a:lnTo>
                    <a:pt x="50419" y="116928"/>
                  </a:lnTo>
                  <a:lnTo>
                    <a:pt x="76" y="101219"/>
                  </a:lnTo>
                  <a:lnTo>
                    <a:pt x="76" y="144754"/>
                  </a:lnTo>
                  <a:lnTo>
                    <a:pt x="50520" y="161620"/>
                  </a:lnTo>
                  <a:lnTo>
                    <a:pt x="99098" y="182308"/>
                  </a:lnTo>
                  <a:lnTo>
                    <a:pt x="145630" y="206629"/>
                  </a:lnTo>
                  <a:lnTo>
                    <a:pt x="189928" y="234403"/>
                  </a:lnTo>
                  <a:lnTo>
                    <a:pt x="231813" y="265442"/>
                  </a:lnTo>
                  <a:lnTo>
                    <a:pt x="271094" y="299580"/>
                  </a:lnTo>
                  <a:lnTo>
                    <a:pt x="307594" y="336638"/>
                  </a:lnTo>
                  <a:lnTo>
                    <a:pt x="341134" y="376415"/>
                  </a:lnTo>
                  <a:lnTo>
                    <a:pt x="366268" y="410654"/>
                  </a:lnTo>
                  <a:lnTo>
                    <a:pt x="388912" y="446468"/>
                  </a:lnTo>
                  <a:lnTo>
                    <a:pt x="410870" y="486384"/>
                  </a:lnTo>
                  <a:lnTo>
                    <a:pt x="415531" y="495795"/>
                  </a:lnTo>
                  <a:lnTo>
                    <a:pt x="424942" y="491223"/>
                  </a:lnTo>
                  <a:lnTo>
                    <a:pt x="466737" y="473036"/>
                  </a:lnTo>
                  <a:lnTo>
                    <a:pt x="506717" y="458838"/>
                  </a:lnTo>
                  <a:lnTo>
                    <a:pt x="547598" y="447078"/>
                  </a:lnTo>
                  <a:lnTo>
                    <a:pt x="590194" y="437845"/>
                  </a:lnTo>
                  <a:lnTo>
                    <a:pt x="633768" y="431355"/>
                  </a:lnTo>
                  <a:lnTo>
                    <a:pt x="645375" y="420319"/>
                  </a:lnTo>
                  <a:lnTo>
                    <a:pt x="656412" y="409054"/>
                  </a:lnTo>
                  <a:lnTo>
                    <a:pt x="666864" y="397560"/>
                  </a:lnTo>
                  <a:lnTo>
                    <a:pt x="676744" y="385838"/>
                  </a:lnTo>
                  <a:close/>
                </a:path>
                <a:path w="734059" h="549275" extrusionOk="0">
                  <a:moveTo>
                    <a:pt x="733971" y="287235"/>
                  </a:moveTo>
                  <a:lnTo>
                    <a:pt x="718731" y="286842"/>
                  </a:lnTo>
                  <a:lnTo>
                    <a:pt x="711085" y="286842"/>
                  </a:lnTo>
                  <a:lnTo>
                    <a:pt x="662216" y="288302"/>
                  </a:lnTo>
                  <a:lnTo>
                    <a:pt x="614133" y="292620"/>
                  </a:lnTo>
                  <a:lnTo>
                    <a:pt x="566889" y="299720"/>
                  </a:lnTo>
                  <a:lnTo>
                    <a:pt x="520585" y="309499"/>
                  </a:lnTo>
                  <a:lnTo>
                    <a:pt x="475284" y="321868"/>
                  </a:lnTo>
                  <a:lnTo>
                    <a:pt x="446151" y="283019"/>
                  </a:lnTo>
                  <a:lnTo>
                    <a:pt x="414769" y="246037"/>
                  </a:lnTo>
                  <a:lnTo>
                    <a:pt x="381254" y="210997"/>
                  </a:lnTo>
                  <a:lnTo>
                    <a:pt x="345694" y="178015"/>
                  </a:lnTo>
                  <a:lnTo>
                    <a:pt x="308203" y="147193"/>
                  </a:lnTo>
                  <a:lnTo>
                    <a:pt x="268871" y="118605"/>
                  </a:lnTo>
                  <a:lnTo>
                    <a:pt x="227812" y="92379"/>
                  </a:lnTo>
                  <a:lnTo>
                    <a:pt x="185115" y="68605"/>
                  </a:lnTo>
                  <a:lnTo>
                    <a:pt x="140881" y="47383"/>
                  </a:lnTo>
                  <a:lnTo>
                    <a:pt x="95211" y="28803"/>
                  </a:lnTo>
                  <a:lnTo>
                    <a:pt x="48221" y="12979"/>
                  </a:lnTo>
                  <a:lnTo>
                    <a:pt x="0" y="0"/>
                  </a:lnTo>
                  <a:lnTo>
                    <a:pt x="0" y="43065"/>
                  </a:lnTo>
                  <a:lnTo>
                    <a:pt x="49606" y="57251"/>
                  </a:lnTo>
                  <a:lnTo>
                    <a:pt x="97777" y="74637"/>
                  </a:lnTo>
                  <a:lnTo>
                    <a:pt x="144399" y="95084"/>
                  </a:lnTo>
                  <a:lnTo>
                    <a:pt x="189357" y="118478"/>
                  </a:lnTo>
                  <a:lnTo>
                    <a:pt x="232498" y="144691"/>
                  </a:lnTo>
                  <a:lnTo>
                    <a:pt x="273723" y="173609"/>
                  </a:lnTo>
                  <a:lnTo>
                    <a:pt x="312902" y="205092"/>
                  </a:lnTo>
                  <a:lnTo>
                    <a:pt x="349923" y="239014"/>
                  </a:lnTo>
                  <a:lnTo>
                    <a:pt x="384632" y="275272"/>
                  </a:lnTo>
                  <a:lnTo>
                    <a:pt x="416928" y="313740"/>
                  </a:lnTo>
                  <a:lnTo>
                    <a:pt x="421182" y="319214"/>
                  </a:lnTo>
                  <a:lnTo>
                    <a:pt x="446189" y="353479"/>
                  </a:lnTo>
                  <a:lnTo>
                    <a:pt x="458228" y="371563"/>
                  </a:lnTo>
                  <a:lnTo>
                    <a:pt x="468464" y="368058"/>
                  </a:lnTo>
                  <a:lnTo>
                    <a:pt x="550659" y="345630"/>
                  </a:lnTo>
                  <a:lnTo>
                    <a:pt x="603034" y="336334"/>
                  </a:lnTo>
                  <a:lnTo>
                    <a:pt x="656551" y="330657"/>
                  </a:lnTo>
                  <a:lnTo>
                    <a:pt x="711085" y="328739"/>
                  </a:lnTo>
                  <a:lnTo>
                    <a:pt x="712381" y="328739"/>
                  </a:lnTo>
                  <a:lnTo>
                    <a:pt x="713676" y="328803"/>
                  </a:lnTo>
                  <a:lnTo>
                    <a:pt x="714971" y="328803"/>
                  </a:lnTo>
                  <a:lnTo>
                    <a:pt x="729729" y="297865"/>
                  </a:lnTo>
                  <a:lnTo>
                    <a:pt x="733971" y="287235"/>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30;p5"/>
            <p:cNvSpPr/>
            <p:nvPr/>
          </p:nvSpPr>
          <p:spPr>
            <a:xfrm>
              <a:off x="8243434" y="3063775"/>
              <a:ext cx="583565" cy="546735"/>
            </a:xfrm>
            <a:custGeom>
              <a:avLst/>
              <a:gdLst/>
              <a:ahLst/>
              <a:cxnLst/>
              <a:rect l="l" t="t" r="r" b="b"/>
              <a:pathLst>
                <a:path w="583565" h="546735" extrusionOk="0">
                  <a:moveTo>
                    <a:pt x="290960" y="0"/>
                  </a:moveTo>
                  <a:lnTo>
                    <a:pt x="249232" y="116938"/>
                  </a:lnTo>
                  <a:lnTo>
                    <a:pt x="160770" y="29630"/>
                  </a:lnTo>
                  <a:lnTo>
                    <a:pt x="174042" y="153041"/>
                  </a:lnTo>
                  <a:lnTo>
                    <a:pt x="56364" y="112671"/>
                  </a:lnTo>
                  <a:lnTo>
                    <a:pt x="122000" y="218103"/>
                  </a:lnTo>
                  <a:lnTo>
                    <a:pt x="0" y="232486"/>
                  </a:lnTo>
                  <a:lnTo>
                    <a:pt x="44966" y="250431"/>
                  </a:lnTo>
                  <a:lnTo>
                    <a:pt x="88677" y="270738"/>
                  </a:lnTo>
                  <a:lnTo>
                    <a:pt x="131053" y="293326"/>
                  </a:lnTo>
                  <a:lnTo>
                    <a:pt x="172013" y="318116"/>
                  </a:lnTo>
                  <a:lnTo>
                    <a:pt x="211477" y="345029"/>
                  </a:lnTo>
                  <a:lnTo>
                    <a:pt x="249364" y="373983"/>
                  </a:lnTo>
                  <a:lnTo>
                    <a:pt x="285595" y="404900"/>
                  </a:lnTo>
                  <a:lnTo>
                    <a:pt x="320088" y="437699"/>
                  </a:lnTo>
                  <a:lnTo>
                    <a:pt x="352763" y="472300"/>
                  </a:lnTo>
                  <a:lnTo>
                    <a:pt x="383541" y="508624"/>
                  </a:lnTo>
                  <a:lnTo>
                    <a:pt x="412340" y="546591"/>
                  </a:lnTo>
                  <a:lnTo>
                    <a:pt x="407964" y="445460"/>
                  </a:lnTo>
                  <a:lnTo>
                    <a:pt x="525628" y="485820"/>
                  </a:lnTo>
                  <a:lnTo>
                    <a:pt x="459992" y="380398"/>
                  </a:lnTo>
                  <a:lnTo>
                    <a:pt x="583569" y="365823"/>
                  </a:lnTo>
                  <a:lnTo>
                    <a:pt x="478553" y="299226"/>
                  </a:lnTo>
                  <a:lnTo>
                    <a:pt x="583569" y="232630"/>
                  </a:lnTo>
                  <a:lnTo>
                    <a:pt x="459992" y="218055"/>
                  </a:lnTo>
                  <a:lnTo>
                    <a:pt x="525531" y="112671"/>
                  </a:lnTo>
                  <a:lnTo>
                    <a:pt x="407868" y="153041"/>
                  </a:lnTo>
                  <a:lnTo>
                    <a:pt x="421139" y="29630"/>
                  </a:lnTo>
                  <a:lnTo>
                    <a:pt x="332683" y="116938"/>
                  </a:lnTo>
                  <a:lnTo>
                    <a:pt x="290960" y="0"/>
                  </a:lnTo>
                  <a:close/>
                </a:path>
              </a:pathLst>
            </a:custGeom>
            <a:solidFill>
              <a:srgbClr val="FFD200"/>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31;p5"/>
            <p:cNvSpPr/>
            <p:nvPr/>
          </p:nvSpPr>
          <p:spPr>
            <a:xfrm>
              <a:off x="9178214" y="2955670"/>
              <a:ext cx="1986280" cy="415290"/>
            </a:xfrm>
            <a:custGeom>
              <a:avLst/>
              <a:gdLst/>
              <a:ahLst/>
              <a:cxnLst/>
              <a:rect l="l" t="t" r="r" b="b"/>
              <a:pathLst>
                <a:path w="1986279" h="415289" extrusionOk="0">
                  <a:moveTo>
                    <a:pt x="253593" y="520"/>
                  </a:moveTo>
                  <a:lnTo>
                    <a:pt x="0" y="520"/>
                  </a:lnTo>
                  <a:lnTo>
                    <a:pt x="0" y="65201"/>
                  </a:lnTo>
                  <a:lnTo>
                    <a:pt x="0" y="179336"/>
                  </a:lnTo>
                  <a:lnTo>
                    <a:pt x="0" y="242735"/>
                  </a:lnTo>
                  <a:lnTo>
                    <a:pt x="0" y="406336"/>
                  </a:lnTo>
                  <a:lnTo>
                    <a:pt x="68999" y="406336"/>
                  </a:lnTo>
                  <a:lnTo>
                    <a:pt x="68999" y="242735"/>
                  </a:lnTo>
                  <a:lnTo>
                    <a:pt x="234645" y="242735"/>
                  </a:lnTo>
                  <a:lnTo>
                    <a:pt x="234645" y="179336"/>
                  </a:lnTo>
                  <a:lnTo>
                    <a:pt x="68999" y="179336"/>
                  </a:lnTo>
                  <a:lnTo>
                    <a:pt x="68999" y="65201"/>
                  </a:lnTo>
                  <a:lnTo>
                    <a:pt x="253593" y="65201"/>
                  </a:lnTo>
                  <a:lnTo>
                    <a:pt x="253593" y="520"/>
                  </a:lnTo>
                  <a:close/>
                </a:path>
                <a:path w="1986279" h="415289" extrusionOk="0">
                  <a:moveTo>
                    <a:pt x="383019" y="12"/>
                  </a:moveTo>
                  <a:lnTo>
                    <a:pt x="316293" y="12"/>
                  </a:lnTo>
                  <a:lnTo>
                    <a:pt x="316293" y="406565"/>
                  </a:lnTo>
                  <a:lnTo>
                    <a:pt x="383019" y="406565"/>
                  </a:lnTo>
                  <a:lnTo>
                    <a:pt x="383019" y="12"/>
                  </a:lnTo>
                  <a:close/>
                </a:path>
                <a:path w="1986279" h="415289" extrusionOk="0">
                  <a:moveTo>
                    <a:pt x="535368" y="127292"/>
                  </a:moveTo>
                  <a:lnTo>
                    <a:pt x="469252" y="127292"/>
                  </a:lnTo>
                  <a:lnTo>
                    <a:pt x="469252" y="406565"/>
                  </a:lnTo>
                  <a:lnTo>
                    <a:pt x="535368" y="406565"/>
                  </a:lnTo>
                  <a:lnTo>
                    <a:pt x="535368" y="127292"/>
                  </a:lnTo>
                  <a:close/>
                </a:path>
                <a:path w="1986279" h="415289" extrusionOk="0">
                  <a:moveTo>
                    <a:pt x="861237" y="229946"/>
                  </a:moveTo>
                  <a:lnTo>
                    <a:pt x="855040" y="186778"/>
                  </a:lnTo>
                  <a:lnTo>
                    <a:pt x="836295" y="151612"/>
                  </a:lnTo>
                  <a:lnTo>
                    <a:pt x="804697" y="127952"/>
                  </a:lnTo>
                  <a:lnTo>
                    <a:pt x="760018" y="119278"/>
                  </a:lnTo>
                  <a:lnTo>
                    <a:pt x="736561" y="121843"/>
                  </a:lnTo>
                  <a:lnTo>
                    <a:pt x="713854" y="129895"/>
                  </a:lnTo>
                  <a:lnTo>
                    <a:pt x="693534" y="143954"/>
                  </a:lnTo>
                  <a:lnTo>
                    <a:pt x="677214" y="164592"/>
                  </a:lnTo>
                  <a:lnTo>
                    <a:pt x="677214" y="127292"/>
                  </a:lnTo>
                  <a:lnTo>
                    <a:pt x="612203" y="127292"/>
                  </a:lnTo>
                  <a:lnTo>
                    <a:pt x="612203" y="406565"/>
                  </a:lnTo>
                  <a:lnTo>
                    <a:pt x="678954" y="406565"/>
                  </a:lnTo>
                  <a:lnTo>
                    <a:pt x="678954" y="245427"/>
                  </a:lnTo>
                  <a:lnTo>
                    <a:pt x="682688" y="219621"/>
                  </a:lnTo>
                  <a:lnTo>
                    <a:pt x="693750" y="198666"/>
                  </a:lnTo>
                  <a:lnTo>
                    <a:pt x="711936" y="184594"/>
                  </a:lnTo>
                  <a:lnTo>
                    <a:pt x="737031" y="179451"/>
                  </a:lnTo>
                  <a:lnTo>
                    <a:pt x="763727" y="184289"/>
                  </a:lnTo>
                  <a:lnTo>
                    <a:pt x="781532" y="197523"/>
                  </a:lnTo>
                  <a:lnTo>
                    <a:pt x="791464" y="217195"/>
                  </a:lnTo>
                  <a:lnTo>
                    <a:pt x="794550" y="241401"/>
                  </a:lnTo>
                  <a:lnTo>
                    <a:pt x="794550" y="406565"/>
                  </a:lnTo>
                  <a:lnTo>
                    <a:pt x="861237" y="406565"/>
                  </a:lnTo>
                  <a:lnTo>
                    <a:pt x="861237" y="229946"/>
                  </a:lnTo>
                  <a:close/>
                </a:path>
                <a:path w="1986279" h="415289" extrusionOk="0">
                  <a:moveTo>
                    <a:pt x="1196873" y="406565"/>
                  </a:moveTo>
                  <a:lnTo>
                    <a:pt x="1193990" y="355511"/>
                  </a:lnTo>
                  <a:lnTo>
                    <a:pt x="1193990" y="354939"/>
                  </a:lnTo>
                  <a:lnTo>
                    <a:pt x="1193990" y="178879"/>
                  </a:lnTo>
                  <a:lnTo>
                    <a:pt x="1193990" y="159981"/>
                  </a:lnTo>
                  <a:lnTo>
                    <a:pt x="1193990" y="0"/>
                  </a:lnTo>
                  <a:lnTo>
                    <a:pt x="1129601" y="0"/>
                  </a:lnTo>
                  <a:lnTo>
                    <a:pt x="1129601" y="265468"/>
                  </a:lnTo>
                  <a:lnTo>
                    <a:pt x="1124153" y="301955"/>
                  </a:lnTo>
                  <a:lnTo>
                    <a:pt x="1108887" y="330212"/>
                  </a:lnTo>
                  <a:lnTo>
                    <a:pt x="1085443" y="348462"/>
                  </a:lnTo>
                  <a:lnTo>
                    <a:pt x="1055408" y="354939"/>
                  </a:lnTo>
                  <a:lnTo>
                    <a:pt x="1024458" y="348551"/>
                  </a:lnTo>
                  <a:lnTo>
                    <a:pt x="1000696" y="330504"/>
                  </a:lnTo>
                  <a:lnTo>
                    <a:pt x="985443" y="302450"/>
                  </a:lnTo>
                  <a:lnTo>
                    <a:pt x="980059" y="266039"/>
                  </a:lnTo>
                  <a:lnTo>
                    <a:pt x="985774" y="229908"/>
                  </a:lnTo>
                  <a:lnTo>
                    <a:pt x="1025677" y="184988"/>
                  </a:lnTo>
                  <a:lnTo>
                    <a:pt x="1085926" y="184912"/>
                  </a:lnTo>
                  <a:lnTo>
                    <a:pt x="1124242" y="229450"/>
                  </a:lnTo>
                  <a:lnTo>
                    <a:pt x="1129601" y="265468"/>
                  </a:lnTo>
                  <a:lnTo>
                    <a:pt x="1129601" y="0"/>
                  </a:lnTo>
                  <a:lnTo>
                    <a:pt x="1129017" y="0"/>
                  </a:lnTo>
                  <a:lnTo>
                    <a:pt x="1129017" y="159981"/>
                  </a:lnTo>
                  <a:lnTo>
                    <a:pt x="1119416" y="146215"/>
                  </a:lnTo>
                  <a:lnTo>
                    <a:pt x="1103007" y="133248"/>
                  </a:lnTo>
                  <a:lnTo>
                    <a:pt x="1079042" y="123621"/>
                  </a:lnTo>
                  <a:lnTo>
                    <a:pt x="1046797" y="119862"/>
                  </a:lnTo>
                  <a:lnTo>
                    <a:pt x="1002652" y="127355"/>
                  </a:lnTo>
                  <a:lnTo>
                    <a:pt x="965784" y="148196"/>
                  </a:lnTo>
                  <a:lnTo>
                    <a:pt x="937641" y="179908"/>
                  </a:lnTo>
                  <a:lnTo>
                    <a:pt x="919670" y="220014"/>
                  </a:lnTo>
                  <a:lnTo>
                    <a:pt x="913358" y="266039"/>
                  </a:lnTo>
                  <a:lnTo>
                    <a:pt x="919632" y="313740"/>
                  </a:lnTo>
                  <a:lnTo>
                    <a:pt x="937539" y="354330"/>
                  </a:lnTo>
                  <a:lnTo>
                    <a:pt x="965771" y="385826"/>
                  </a:lnTo>
                  <a:lnTo>
                    <a:pt x="1003007" y="406196"/>
                  </a:lnTo>
                  <a:lnTo>
                    <a:pt x="1047902" y="413423"/>
                  </a:lnTo>
                  <a:lnTo>
                    <a:pt x="1075639" y="410006"/>
                  </a:lnTo>
                  <a:lnTo>
                    <a:pt x="1098956" y="400735"/>
                  </a:lnTo>
                  <a:lnTo>
                    <a:pt x="1117307" y="387045"/>
                  </a:lnTo>
                  <a:lnTo>
                    <a:pt x="1130134" y="370420"/>
                  </a:lnTo>
                  <a:lnTo>
                    <a:pt x="1130414" y="380009"/>
                  </a:lnTo>
                  <a:lnTo>
                    <a:pt x="1131138" y="390423"/>
                  </a:lnTo>
                  <a:lnTo>
                    <a:pt x="1132078" y="399859"/>
                  </a:lnTo>
                  <a:lnTo>
                    <a:pt x="1133017" y="406565"/>
                  </a:lnTo>
                  <a:lnTo>
                    <a:pt x="1196873" y="406565"/>
                  </a:lnTo>
                  <a:close/>
                </a:path>
                <a:path w="1986279" h="415289" extrusionOk="0">
                  <a:moveTo>
                    <a:pt x="1518653" y="263740"/>
                  </a:moveTo>
                  <a:lnTo>
                    <a:pt x="1515313" y="236270"/>
                  </a:lnTo>
                  <a:lnTo>
                    <a:pt x="1512697" y="214744"/>
                  </a:lnTo>
                  <a:lnTo>
                    <a:pt x="1495323" y="174536"/>
                  </a:lnTo>
                  <a:lnTo>
                    <a:pt x="1495132" y="174320"/>
                  </a:lnTo>
                  <a:lnTo>
                    <a:pt x="1467243" y="144322"/>
                  </a:lnTo>
                  <a:lnTo>
                    <a:pt x="1451381" y="136410"/>
                  </a:lnTo>
                  <a:lnTo>
                    <a:pt x="1451381" y="236270"/>
                  </a:lnTo>
                  <a:lnTo>
                    <a:pt x="1313954" y="236270"/>
                  </a:lnTo>
                  <a:lnTo>
                    <a:pt x="1319720" y="214007"/>
                  </a:lnTo>
                  <a:lnTo>
                    <a:pt x="1333296" y="194106"/>
                  </a:lnTo>
                  <a:lnTo>
                    <a:pt x="1354302" y="179806"/>
                  </a:lnTo>
                  <a:lnTo>
                    <a:pt x="1382382" y="174320"/>
                  </a:lnTo>
                  <a:lnTo>
                    <a:pt x="1412417" y="179400"/>
                  </a:lnTo>
                  <a:lnTo>
                    <a:pt x="1433703" y="193040"/>
                  </a:lnTo>
                  <a:lnTo>
                    <a:pt x="1446580" y="212801"/>
                  </a:lnTo>
                  <a:lnTo>
                    <a:pt x="1451381" y="236270"/>
                  </a:lnTo>
                  <a:lnTo>
                    <a:pt x="1451381" y="136410"/>
                  </a:lnTo>
                  <a:lnTo>
                    <a:pt x="1429156" y="125310"/>
                  </a:lnTo>
                  <a:lnTo>
                    <a:pt x="1381798" y="118706"/>
                  </a:lnTo>
                  <a:lnTo>
                    <a:pt x="1340459" y="125488"/>
                  </a:lnTo>
                  <a:lnTo>
                    <a:pt x="1303261" y="144932"/>
                  </a:lnTo>
                  <a:lnTo>
                    <a:pt x="1273098" y="175653"/>
                  </a:lnTo>
                  <a:lnTo>
                    <a:pt x="1252867" y="216293"/>
                  </a:lnTo>
                  <a:lnTo>
                    <a:pt x="1245489" y="265468"/>
                  </a:lnTo>
                  <a:lnTo>
                    <a:pt x="1253096" y="317373"/>
                  </a:lnTo>
                  <a:lnTo>
                    <a:pt x="1274038" y="359041"/>
                  </a:lnTo>
                  <a:lnTo>
                    <a:pt x="1305509" y="389724"/>
                  </a:lnTo>
                  <a:lnTo>
                    <a:pt x="1344676" y="408673"/>
                  </a:lnTo>
                  <a:lnTo>
                    <a:pt x="1388681" y="415150"/>
                  </a:lnTo>
                  <a:lnTo>
                    <a:pt x="1434719" y="408216"/>
                  </a:lnTo>
                  <a:lnTo>
                    <a:pt x="1471549" y="389280"/>
                  </a:lnTo>
                  <a:lnTo>
                    <a:pt x="1498574" y="361213"/>
                  </a:lnTo>
                  <a:lnTo>
                    <a:pt x="1500212" y="357809"/>
                  </a:lnTo>
                  <a:lnTo>
                    <a:pt x="1515186" y="326834"/>
                  </a:lnTo>
                  <a:lnTo>
                    <a:pt x="1458836" y="309054"/>
                  </a:lnTo>
                  <a:lnTo>
                    <a:pt x="1449641" y="328282"/>
                  </a:lnTo>
                  <a:lnTo>
                    <a:pt x="1435392" y="343750"/>
                  </a:lnTo>
                  <a:lnTo>
                    <a:pt x="1415326" y="354063"/>
                  </a:lnTo>
                  <a:lnTo>
                    <a:pt x="1388681" y="357809"/>
                  </a:lnTo>
                  <a:lnTo>
                    <a:pt x="1359992" y="352399"/>
                  </a:lnTo>
                  <a:lnTo>
                    <a:pt x="1335989" y="337312"/>
                  </a:lnTo>
                  <a:lnTo>
                    <a:pt x="1319199" y="314261"/>
                  </a:lnTo>
                  <a:lnTo>
                    <a:pt x="1312176" y="284975"/>
                  </a:lnTo>
                  <a:lnTo>
                    <a:pt x="1516926" y="284975"/>
                  </a:lnTo>
                  <a:lnTo>
                    <a:pt x="1517497" y="283832"/>
                  </a:lnTo>
                  <a:lnTo>
                    <a:pt x="1518653" y="274675"/>
                  </a:lnTo>
                  <a:lnTo>
                    <a:pt x="1518653" y="263740"/>
                  </a:lnTo>
                  <a:close/>
                </a:path>
                <a:path w="1986279" h="415289" extrusionOk="0">
                  <a:moveTo>
                    <a:pt x="1736001" y="125564"/>
                  </a:moveTo>
                  <a:lnTo>
                    <a:pt x="1733105" y="124993"/>
                  </a:lnTo>
                  <a:lnTo>
                    <a:pt x="1726234" y="123837"/>
                  </a:lnTo>
                  <a:lnTo>
                    <a:pt x="1718208" y="123837"/>
                  </a:lnTo>
                  <a:lnTo>
                    <a:pt x="1691855" y="127088"/>
                  </a:lnTo>
                  <a:lnTo>
                    <a:pt x="1668792" y="136525"/>
                  </a:lnTo>
                  <a:lnTo>
                    <a:pt x="1650174" y="151650"/>
                  </a:lnTo>
                  <a:lnTo>
                    <a:pt x="1637131" y="171970"/>
                  </a:lnTo>
                  <a:lnTo>
                    <a:pt x="1637131" y="127241"/>
                  </a:lnTo>
                  <a:lnTo>
                    <a:pt x="1572120" y="127241"/>
                  </a:lnTo>
                  <a:lnTo>
                    <a:pt x="1572120" y="406527"/>
                  </a:lnTo>
                  <a:lnTo>
                    <a:pt x="1638858" y="406527"/>
                  </a:lnTo>
                  <a:lnTo>
                    <a:pt x="1638858" y="273469"/>
                  </a:lnTo>
                  <a:lnTo>
                    <a:pt x="1643354" y="238658"/>
                  </a:lnTo>
                  <a:lnTo>
                    <a:pt x="1657108" y="212915"/>
                  </a:lnTo>
                  <a:lnTo>
                    <a:pt x="1680578" y="196964"/>
                  </a:lnTo>
                  <a:lnTo>
                    <a:pt x="1714169" y="191541"/>
                  </a:lnTo>
                  <a:lnTo>
                    <a:pt x="1721040" y="191541"/>
                  </a:lnTo>
                  <a:lnTo>
                    <a:pt x="1728546" y="192112"/>
                  </a:lnTo>
                  <a:lnTo>
                    <a:pt x="1736001" y="193255"/>
                  </a:lnTo>
                  <a:lnTo>
                    <a:pt x="1736001" y="125564"/>
                  </a:lnTo>
                  <a:close/>
                </a:path>
                <a:path w="1986279" h="415289" extrusionOk="0">
                  <a:moveTo>
                    <a:pt x="1986178" y="325729"/>
                  </a:moveTo>
                  <a:lnTo>
                    <a:pt x="1965769" y="272122"/>
                  </a:lnTo>
                  <a:lnTo>
                    <a:pt x="1905685" y="240868"/>
                  </a:lnTo>
                  <a:lnTo>
                    <a:pt x="1863128" y="232244"/>
                  </a:lnTo>
                  <a:lnTo>
                    <a:pt x="1851444" y="228307"/>
                  </a:lnTo>
                  <a:lnTo>
                    <a:pt x="1842566" y="221919"/>
                  </a:lnTo>
                  <a:lnTo>
                    <a:pt x="1836928" y="213385"/>
                  </a:lnTo>
                  <a:lnTo>
                    <a:pt x="1834959" y="203047"/>
                  </a:lnTo>
                  <a:lnTo>
                    <a:pt x="1837931" y="190766"/>
                  </a:lnTo>
                  <a:lnTo>
                    <a:pt x="1846237" y="180530"/>
                  </a:lnTo>
                  <a:lnTo>
                    <a:pt x="1858975" y="173520"/>
                  </a:lnTo>
                  <a:lnTo>
                    <a:pt x="1875205" y="170916"/>
                  </a:lnTo>
                  <a:lnTo>
                    <a:pt x="1898726" y="175196"/>
                  </a:lnTo>
                  <a:lnTo>
                    <a:pt x="1914220" y="185826"/>
                  </a:lnTo>
                  <a:lnTo>
                    <a:pt x="1923135" y="199453"/>
                  </a:lnTo>
                  <a:lnTo>
                    <a:pt x="1926945" y="212775"/>
                  </a:lnTo>
                  <a:lnTo>
                    <a:pt x="1983346" y="196710"/>
                  </a:lnTo>
                  <a:lnTo>
                    <a:pt x="1975497" y="172910"/>
                  </a:lnTo>
                  <a:lnTo>
                    <a:pt x="1956879" y="147396"/>
                  </a:lnTo>
                  <a:lnTo>
                    <a:pt x="1924456" y="127025"/>
                  </a:lnTo>
                  <a:lnTo>
                    <a:pt x="1875205" y="118706"/>
                  </a:lnTo>
                  <a:lnTo>
                    <a:pt x="1834616" y="125920"/>
                  </a:lnTo>
                  <a:lnTo>
                    <a:pt x="1801964" y="145440"/>
                  </a:lnTo>
                  <a:lnTo>
                    <a:pt x="1780209" y="174091"/>
                  </a:lnTo>
                  <a:lnTo>
                    <a:pt x="1772297" y="208699"/>
                  </a:lnTo>
                  <a:lnTo>
                    <a:pt x="1777111" y="236093"/>
                  </a:lnTo>
                  <a:lnTo>
                    <a:pt x="1791411" y="259727"/>
                  </a:lnTo>
                  <a:lnTo>
                    <a:pt x="1814982" y="278206"/>
                  </a:lnTo>
                  <a:lnTo>
                    <a:pt x="1847596" y="290106"/>
                  </a:lnTo>
                  <a:lnTo>
                    <a:pt x="1888998" y="299275"/>
                  </a:lnTo>
                  <a:lnTo>
                    <a:pt x="1903603" y="303961"/>
                  </a:lnTo>
                  <a:lnTo>
                    <a:pt x="1913813" y="310908"/>
                  </a:lnTo>
                  <a:lnTo>
                    <a:pt x="1919833" y="319773"/>
                  </a:lnTo>
                  <a:lnTo>
                    <a:pt x="1921789" y="330238"/>
                  </a:lnTo>
                  <a:lnTo>
                    <a:pt x="1919122" y="342519"/>
                  </a:lnTo>
                  <a:lnTo>
                    <a:pt x="1911159" y="352755"/>
                  </a:lnTo>
                  <a:lnTo>
                    <a:pt x="1898015" y="359765"/>
                  </a:lnTo>
                  <a:lnTo>
                    <a:pt x="1879815" y="362369"/>
                  </a:lnTo>
                  <a:lnTo>
                    <a:pt x="1856193" y="358470"/>
                  </a:lnTo>
                  <a:lnTo>
                    <a:pt x="1838833" y="348018"/>
                  </a:lnTo>
                  <a:lnTo>
                    <a:pt x="1827733" y="332828"/>
                  </a:lnTo>
                  <a:lnTo>
                    <a:pt x="1822881" y="314756"/>
                  </a:lnTo>
                  <a:lnTo>
                    <a:pt x="1764804" y="330822"/>
                  </a:lnTo>
                  <a:lnTo>
                    <a:pt x="1772907" y="357301"/>
                  </a:lnTo>
                  <a:lnTo>
                    <a:pt x="1793468" y="384797"/>
                  </a:lnTo>
                  <a:lnTo>
                    <a:pt x="1828571" y="406374"/>
                  </a:lnTo>
                  <a:lnTo>
                    <a:pt x="1880349" y="415099"/>
                  </a:lnTo>
                  <a:lnTo>
                    <a:pt x="1926971" y="407098"/>
                  </a:lnTo>
                  <a:lnTo>
                    <a:pt x="1960003" y="386295"/>
                  </a:lnTo>
                  <a:lnTo>
                    <a:pt x="1979676" y="357543"/>
                  </a:lnTo>
                  <a:lnTo>
                    <a:pt x="1986178" y="325729"/>
                  </a:lnTo>
                  <a:close/>
                </a:path>
              </a:pathLst>
            </a:custGeom>
            <a:solidFill>
              <a:srgbClr val="222C4A"/>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32" name="Google Shape;132;p5"/>
            <p:cNvPicPr preferRelativeResize="0"/>
            <p:nvPr/>
          </p:nvPicPr>
          <p:blipFill rotWithShape="1">
            <a:blip r:embed="rId10">
              <a:alphaModFix/>
            </a:blip>
            <a:srcRect/>
            <a:stretch/>
          </p:blipFill>
          <p:spPr>
            <a:xfrm>
              <a:off x="9644492" y="2954891"/>
              <a:ext cx="72030" cy="71774"/>
            </a:xfrm>
            <a:prstGeom prst="rect">
              <a:avLst/>
            </a:prstGeom>
            <a:noFill/>
            <a:ln>
              <a:noFill/>
            </a:ln>
          </p:spPr>
        </p:pic>
      </p:grpSp>
      <p:sp>
        <p:nvSpPr>
          <p:cNvPr id="133" name="Google Shape;133;p5"/>
          <p:cNvSpPr txBox="1"/>
          <p:nvPr/>
        </p:nvSpPr>
        <p:spPr>
          <a:xfrm>
            <a:off x="537592" y="407980"/>
            <a:ext cx="4661734" cy="38419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2000" b="1" dirty="0">
                <a:solidFill>
                  <a:srgbClr val="FAAF3A"/>
                </a:solidFill>
                <a:latin typeface="Times New Roman"/>
                <a:ea typeface="Times New Roman"/>
                <a:cs typeface="Times New Roman"/>
                <a:sym typeface="Times New Roman"/>
              </a:rPr>
              <a:t>Επιστημονική ομάδα για την Ελλάδα</a:t>
            </a:r>
            <a:endParaRPr kumimoji="0" sz="2000" b="1" i="0" u="none" strike="noStrike" kern="0" cap="none" spc="0" normalizeH="0" baseline="0" noProof="0" dirty="0">
              <a:ln>
                <a:noFill/>
              </a:ln>
              <a:solidFill>
                <a:srgbClr val="FAAF3A"/>
              </a:solidFill>
              <a:effectLst/>
              <a:uLnTx/>
              <a:uFillTx/>
              <a:latin typeface="Times New Roman"/>
              <a:ea typeface="Times New Roman"/>
              <a:cs typeface="Times New Roman"/>
              <a:sym typeface="Times New Roman"/>
            </a:endParaRPr>
          </a:p>
        </p:txBody>
      </p:sp>
      <p:pic>
        <p:nvPicPr>
          <p:cNvPr id="5" name="Εικόνα 4">
            <a:extLst>
              <a:ext uri="{FF2B5EF4-FFF2-40B4-BE49-F238E27FC236}">
                <a16:creationId xmlns:a16="http://schemas.microsoft.com/office/drawing/2014/main" id="{F608883B-E815-4EFB-9EB0-F2D93130D417}"/>
              </a:ext>
            </a:extLst>
          </p:cNvPr>
          <p:cNvPicPr>
            <a:picLocks noChangeAspect="1"/>
          </p:cNvPicPr>
          <p:nvPr/>
        </p:nvPicPr>
        <p:blipFill>
          <a:blip r:embed="rId11"/>
          <a:stretch>
            <a:fillRect/>
          </a:stretch>
        </p:blipFill>
        <p:spPr>
          <a:xfrm>
            <a:off x="8281353" y="2919169"/>
            <a:ext cx="2914453" cy="1967155"/>
          </a:xfrm>
          <a:prstGeom prst="rect">
            <a:avLst/>
          </a:prstGeom>
        </p:spPr>
      </p:pic>
    </p:spTree>
    <p:extLst>
      <p:ext uri="{BB962C8B-B14F-4D97-AF65-F5344CB8AC3E}">
        <p14:creationId xmlns:p14="http://schemas.microsoft.com/office/powerpoint/2010/main" val="205659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155" name="Google Shape;155;p6"/>
          <p:cNvSpPr/>
          <p:nvPr/>
        </p:nvSpPr>
        <p:spPr>
          <a:xfrm>
            <a:off x="0" y="0"/>
            <a:ext cx="12192000" cy="6858000"/>
          </a:xfrm>
          <a:custGeom>
            <a:avLst/>
            <a:gdLst/>
            <a:ahLst/>
            <a:cxnLst/>
            <a:rect l="l" t="t" r="r" b="b"/>
            <a:pathLst>
              <a:path w="12192000" h="6858000" extrusionOk="0">
                <a:moveTo>
                  <a:pt x="12191999" y="0"/>
                </a:moveTo>
                <a:lnTo>
                  <a:pt x="0" y="0"/>
                </a:lnTo>
                <a:lnTo>
                  <a:pt x="0" y="6857996"/>
                </a:lnTo>
                <a:lnTo>
                  <a:pt x="12191999" y="6857996"/>
                </a:lnTo>
                <a:lnTo>
                  <a:pt x="12191999"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6"/>
          <p:cNvSpPr/>
          <p:nvPr/>
        </p:nvSpPr>
        <p:spPr>
          <a:xfrm>
            <a:off x="10758628" y="100159"/>
            <a:ext cx="381635" cy="324485"/>
          </a:xfrm>
          <a:custGeom>
            <a:avLst/>
            <a:gdLst/>
            <a:ahLst/>
            <a:cxnLst/>
            <a:rect l="l" t="t" r="r" b="b"/>
            <a:pathLst>
              <a:path w="381634" h="324484" extrusionOk="0">
                <a:moveTo>
                  <a:pt x="12082" y="99213"/>
                </a:moveTo>
                <a:lnTo>
                  <a:pt x="0" y="113378"/>
                </a:lnTo>
                <a:lnTo>
                  <a:pt x="2790" y="115044"/>
                </a:lnTo>
                <a:lnTo>
                  <a:pt x="6513" y="118193"/>
                </a:lnTo>
                <a:lnTo>
                  <a:pt x="11156" y="120971"/>
                </a:lnTo>
                <a:lnTo>
                  <a:pt x="15805" y="123095"/>
                </a:lnTo>
                <a:lnTo>
                  <a:pt x="33915" y="130780"/>
                </a:lnTo>
                <a:lnTo>
                  <a:pt x="51939" y="138961"/>
                </a:lnTo>
                <a:lnTo>
                  <a:pt x="69789" y="147613"/>
                </a:lnTo>
                <a:lnTo>
                  <a:pt x="91102" y="158647"/>
                </a:lnTo>
                <a:lnTo>
                  <a:pt x="94824" y="162450"/>
                </a:lnTo>
                <a:lnTo>
                  <a:pt x="98536" y="163932"/>
                </a:lnTo>
                <a:lnTo>
                  <a:pt x="105976" y="166340"/>
                </a:lnTo>
                <a:lnTo>
                  <a:pt x="112484" y="169489"/>
                </a:lnTo>
                <a:lnTo>
                  <a:pt x="118991" y="173193"/>
                </a:lnTo>
                <a:lnTo>
                  <a:pt x="121778" y="174947"/>
                </a:lnTo>
                <a:lnTo>
                  <a:pt x="129217" y="175132"/>
                </a:lnTo>
                <a:lnTo>
                  <a:pt x="123638" y="181245"/>
                </a:lnTo>
                <a:lnTo>
                  <a:pt x="124568" y="183566"/>
                </a:lnTo>
                <a:lnTo>
                  <a:pt x="126428" y="185962"/>
                </a:lnTo>
                <a:lnTo>
                  <a:pt x="127357" y="189024"/>
                </a:lnTo>
                <a:lnTo>
                  <a:pt x="125498" y="191803"/>
                </a:lnTo>
                <a:lnTo>
                  <a:pt x="123391" y="200843"/>
                </a:lnTo>
                <a:lnTo>
                  <a:pt x="121116" y="210193"/>
                </a:lnTo>
                <a:lnTo>
                  <a:pt x="118832" y="218884"/>
                </a:lnTo>
                <a:lnTo>
                  <a:pt x="116207" y="227818"/>
                </a:lnTo>
                <a:lnTo>
                  <a:pt x="111295" y="243482"/>
                </a:lnTo>
                <a:lnTo>
                  <a:pt x="106905" y="256973"/>
                </a:lnTo>
                <a:lnTo>
                  <a:pt x="102869" y="271790"/>
                </a:lnTo>
                <a:lnTo>
                  <a:pt x="100401" y="287170"/>
                </a:lnTo>
                <a:lnTo>
                  <a:pt x="100401" y="294021"/>
                </a:lnTo>
                <a:lnTo>
                  <a:pt x="97610" y="300690"/>
                </a:lnTo>
                <a:lnTo>
                  <a:pt x="92966" y="305690"/>
                </a:lnTo>
                <a:lnTo>
                  <a:pt x="90175" y="310412"/>
                </a:lnTo>
                <a:lnTo>
                  <a:pt x="91102" y="316245"/>
                </a:lnTo>
                <a:lnTo>
                  <a:pt x="93893" y="320689"/>
                </a:lnTo>
                <a:lnTo>
                  <a:pt x="99110" y="324152"/>
                </a:lnTo>
                <a:lnTo>
                  <a:pt x="108209" y="324152"/>
                </a:lnTo>
                <a:lnTo>
                  <a:pt x="112484" y="322448"/>
                </a:lnTo>
                <a:lnTo>
                  <a:pt x="118992" y="317727"/>
                </a:lnTo>
                <a:lnTo>
                  <a:pt x="125498" y="312820"/>
                </a:lnTo>
                <a:lnTo>
                  <a:pt x="131077" y="307726"/>
                </a:lnTo>
                <a:lnTo>
                  <a:pt x="144340" y="296584"/>
                </a:lnTo>
                <a:lnTo>
                  <a:pt x="157686" y="285816"/>
                </a:lnTo>
                <a:lnTo>
                  <a:pt x="171205" y="275448"/>
                </a:lnTo>
                <a:lnTo>
                  <a:pt x="184983" y="265505"/>
                </a:lnTo>
                <a:lnTo>
                  <a:pt x="194850" y="258558"/>
                </a:lnTo>
                <a:lnTo>
                  <a:pt x="203934" y="250978"/>
                </a:lnTo>
                <a:lnTo>
                  <a:pt x="212841" y="243277"/>
                </a:lnTo>
                <a:lnTo>
                  <a:pt x="222177" y="235967"/>
                </a:lnTo>
                <a:lnTo>
                  <a:pt x="225897" y="231893"/>
                </a:lnTo>
                <a:lnTo>
                  <a:pt x="232406" y="231338"/>
                </a:lnTo>
                <a:lnTo>
                  <a:pt x="332179" y="231338"/>
                </a:lnTo>
                <a:lnTo>
                  <a:pt x="326114" y="223119"/>
                </a:lnTo>
                <a:lnTo>
                  <a:pt x="316892" y="210193"/>
                </a:lnTo>
                <a:lnTo>
                  <a:pt x="307493" y="197493"/>
                </a:lnTo>
                <a:lnTo>
                  <a:pt x="297483" y="185320"/>
                </a:lnTo>
                <a:lnTo>
                  <a:pt x="293751" y="181986"/>
                </a:lnTo>
                <a:lnTo>
                  <a:pt x="295623" y="180232"/>
                </a:lnTo>
                <a:lnTo>
                  <a:pt x="298400" y="177725"/>
                </a:lnTo>
                <a:lnTo>
                  <a:pt x="313384" y="163645"/>
                </a:lnTo>
                <a:lnTo>
                  <a:pt x="328972" y="150026"/>
                </a:lnTo>
                <a:lnTo>
                  <a:pt x="345078" y="136877"/>
                </a:lnTo>
                <a:lnTo>
                  <a:pt x="361617" y="124206"/>
                </a:lnTo>
                <a:lnTo>
                  <a:pt x="367027" y="120553"/>
                </a:lnTo>
                <a:lnTo>
                  <a:pt x="372083" y="116421"/>
                </a:lnTo>
                <a:lnTo>
                  <a:pt x="376787" y="111853"/>
                </a:lnTo>
                <a:lnTo>
                  <a:pt x="380656" y="107449"/>
                </a:lnTo>
                <a:lnTo>
                  <a:pt x="145012" y="107449"/>
                </a:lnTo>
                <a:lnTo>
                  <a:pt x="114924" y="105980"/>
                </a:lnTo>
                <a:lnTo>
                  <a:pt x="85525" y="104029"/>
                </a:lnTo>
                <a:lnTo>
                  <a:pt x="78585" y="103116"/>
                </a:lnTo>
                <a:lnTo>
                  <a:pt x="72046" y="101899"/>
                </a:lnTo>
                <a:lnTo>
                  <a:pt x="65391" y="100799"/>
                </a:lnTo>
                <a:lnTo>
                  <a:pt x="58562" y="100324"/>
                </a:lnTo>
                <a:lnTo>
                  <a:pt x="36839" y="100196"/>
                </a:lnTo>
                <a:lnTo>
                  <a:pt x="26279" y="99892"/>
                </a:lnTo>
                <a:lnTo>
                  <a:pt x="15805" y="99299"/>
                </a:lnTo>
                <a:lnTo>
                  <a:pt x="12082" y="99213"/>
                </a:lnTo>
                <a:close/>
              </a:path>
              <a:path w="381634" h="324484" extrusionOk="0">
                <a:moveTo>
                  <a:pt x="332179" y="231338"/>
                </a:moveTo>
                <a:lnTo>
                  <a:pt x="232406" y="231338"/>
                </a:lnTo>
                <a:lnTo>
                  <a:pt x="237985" y="234487"/>
                </a:lnTo>
                <a:lnTo>
                  <a:pt x="238915" y="235227"/>
                </a:lnTo>
                <a:lnTo>
                  <a:pt x="240762" y="235874"/>
                </a:lnTo>
                <a:lnTo>
                  <a:pt x="241704" y="236338"/>
                </a:lnTo>
                <a:lnTo>
                  <a:pt x="262996" y="244202"/>
                </a:lnTo>
                <a:lnTo>
                  <a:pt x="283768" y="252656"/>
                </a:lnTo>
                <a:lnTo>
                  <a:pt x="304190" y="261702"/>
                </a:lnTo>
                <a:lnTo>
                  <a:pt x="324436" y="271338"/>
                </a:lnTo>
                <a:lnTo>
                  <a:pt x="325366" y="271523"/>
                </a:lnTo>
                <a:lnTo>
                  <a:pt x="346288" y="283475"/>
                </a:lnTo>
                <a:lnTo>
                  <a:pt x="353261" y="287263"/>
                </a:lnTo>
                <a:lnTo>
                  <a:pt x="355121" y="288652"/>
                </a:lnTo>
                <a:lnTo>
                  <a:pt x="357911" y="289115"/>
                </a:lnTo>
                <a:lnTo>
                  <a:pt x="359770" y="288745"/>
                </a:lnTo>
                <a:lnTo>
                  <a:pt x="365337" y="287911"/>
                </a:lnTo>
                <a:lnTo>
                  <a:pt x="368127" y="283373"/>
                </a:lnTo>
                <a:lnTo>
                  <a:pt x="367209" y="278652"/>
                </a:lnTo>
                <a:lnTo>
                  <a:pt x="367209" y="273652"/>
                </a:lnTo>
                <a:lnTo>
                  <a:pt x="365337" y="268837"/>
                </a:lnTo>
                <a:lnTo>
                  <a:pt x="361618" y="265226"/>
                </a:lnTo>
                <a:lnTo>
                  <a:pt x="355203" y="258024"/>
                </a:lnTo>
                <a:lnTo>
                  <a:pt x="348611" y="250805"/>
                </a:lnTo>
                <a:lnTo>
                  <a:pt x="342016" y="243482"/>
                </a:lnTo>
                <a:lnTo>
                  <a:pt x="335526" y="235874"/>
                </a:lnTo>
                <a:lnTo>
                  <a:pt x="332179" y="231338"/>
                </a:lnTo>
                <a:close/>
              </a:path>
              <a:path w="381634" h="324484" extrusionOk="0">
                <a:moveTo>
                  <a:pt x="179586" y="0"/>
                </a:moveTo>
                <a:lnTo>
                  <a:pt x="171020" y="0"/>
                </a:lnTo>
                <a:lnTo>
                  <a:pt x="166398" y="695"/>
                </a:lnTo>
                <a:lnTo>
                  <a:pt x="162691" y="5598"/>
                </a:lnTo>
                <a:lnTo>
                  <a:pt x="162691" y="11154"/>
                </a:lnTo>
                <a:lnTo>
                  <a:pt x="160926" y="34117"/>
                </a:lnTo>
                <a:lnTo>
                  <a:pt x="154932" y="79993"/>
                </a:lnTo>
                <a:lnTo>
                  <a:pt x="148744" y="107449"/>
                </a:lnTo>
                <a:lnTo>
                  <a:pt x="380656" y="107449"/>
                </a:lnTo>
                <a:lnTo>
                  <a:pt x="381144" y="106894"/>
                </a:lnTo>
                <a:lnTo>
                  <a:pt x="381238" y="106708"/>
                </a:lnTo>
                <a:lnTo>
                  <a:pt x="245411" y="106708"/>
                </a:lnTo>
                <a:lnTo>
                  <a:pt x="241704" y="105041"/>
                </a:lnTo>
                <a:lnTo>
                  <a:pt x="213380" y="57291"/>
                </a:lnTo>
                <a:lnTo>
                  <a:pt x="203591" y="41270"/>
                </a:lnTo>
                <a:lnTo>
                  <a:pt x="194497" y="24864"/>
                </a:lnTo>
                <a:lnTo>
                  <a:pt x="185925" y="8092"/>
                </a:lnTo>
                <a:lnTo>
                  <a:pt x="184065" y="2362"/>
                </a:lnTo>
                <a:lnTo>
                  <a:pt x="179586" y="0"/>
                </a:lnTo>
                <a:close/>
              </a:path>
              <a:path w="381634" h="324484" extrusionOk="0">
                <a:moveTo>
                  <a:pt x="372775" y="90223"/>
                </a:moveTo>
                <a:lnTo>
                  <a:pt x="368126" y="90877"/>
                </a:lnTo>
                <a:lnTo>
                  <a:pt x="360460" y="92645"/>
                </a:lnTo>
                <a:lnTo>
                  <a:pt x="352790" y="94198"/>
                </a:lnTo>
                <a:lnTo>
                  <a:pt x="345119" y="95526"/>
                </a:lnTo>
                <a:lnTo>
                  <a:pt x="337454" y="96619"/>
                </a:lnTo>
                <a:lnTo>
                  <a:pt x="314752" y="98183"/>
                </a:lnTo>
                <a:lnTo>
                  <a:pt x="292485" y="100449"/>
                </a:lnTo>
                <a:lnTo>
                  <a:pt x="248213" y="105881"/>
                </a:lnTo>
                <a:lnTo>
                  <a:pt x="245411" y="106708"/>
                </a:lnTo>
                <a:lnTo>
                  <a:pt x="381238" y="106708"/>
                </a:lnTo>
                <a:lnTo>
                  <a:pt x="381238" y="98584"/>
                </a:lnTo>
                <a:lnTo>
                  <a:pt x="379284" y="96249"/>
                </a:lnTo>
                <a:lnTo>
                  <a:pt x="377425" y="93557"/>
                </a:lnTo>
                <a:lnTo>
                  <a:pt x="376495" y="90877"/>
                </a:lnTo>
                <a:lnTo>
                  <a:pt x="372775" y="90223"/>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6"/>
          <p:cNvSpPr/>
          <p:nvPr/>
        </p:nvSpPr>
        <p:spPr>
          <a:xfrm>
            <a:off x="11918404" y="429819"/>
            <a:ext cx="224154" cy="272415"/>
          </a:xfrm>
          <a:custGeom>
            <a:avLst/>
            <a:gdLst/>
            <a:ahLst/>
            <a:cxnLst/>
            <a:rect l="l" t="t" r="r" b="b"/>
            <a:pathLst>
              <a:path w="224154" h="272415" extrusionOk="0">
                <a:moveTo>
                  <a:pt x="0" y="145973"/>
                </a:moveTo>
                <a:lnTo>
                  <a:pt x="1210" y="153865"/>
                </a:lnTo>
                <a:lnTo>
                  <a:pt x="4572" y="156487"/>
                </a:lnTo>
                <a:lnTo>
                  <a:pt x="8383" y="156487"/>
                </a:lnTo>
                <a:lnTo>
                  <a:pt x="24129" y="157736"/>
                </a:lnTo>
                <a:lnTo>
                  <a:pt x="70985" y="165037"/>
                </a:lnTo>
                <a:lnTo>
                  <a:pt x="74414" y="168992"/>
                </a:lnTo>
                <a:lnTo>
                  <a:pt x="73406" y="190274"/>
                </a:lnTo>
                <a:lnTo>
                  <a:pt x="71561" y="217641"/>
                </a:lnTo>
                <a:lnTo>
                  <a:pt x="69528" y="223563"/>
                </a:lnTo>
                <a:lnTo>
                  <a:pt x="69441" y="245505"/>
                </a:lnTo>
                <a:lnTo>
                  <a:pt x="68766" y="263016"/>
                </a:lnTo>
                <a:lnTo>
                  <a:pt x="69207" y="265649"/>
                </a:lnTo>
                <a:lnTo>
                  <a:pt x="70917" y="270907"/>
                </a:lnTo>
                <a:lnTo>
                  <a:pt x="78098" y="272222"/>
                </a:lnTo>
                <a:lnTo>
                  <a:pt x="79622" y="269588"/>
                </a:lnTo>
                <a:lnTo>
                  <a:pt x="81781" y="266955"/>
                </a:lnTo>
                <a:lnTo>
                  <a:pt x="83687" y="263671"/>
                </a:lnTo>
                <a:lnTo>
                  <a:pt x="90413" y="247573"/>
                </a:lnTo>
                <a:lnTo>
                  <a:pt x="96023" y="234824"/>
                </a:lnTo>
                <a:lnTo>
                  <a:pt x="101955" y="222199"/>
                </a:lnTo>
                <a:lnTo>
                  <a:pt x="109521" y="207124"/>
                </a:lnTo>
                <a:lnTo>
                  <a:pt x="112129" y="204491"/>
                </a:lnTo>
                <a:lnTo>
                  <a:pt x="113146" y="201866"/>
                </a:lnTo>
                <a:lnTo>
                  <a:pt x="114797" y="196603"/>
                </a:lnTo>
                <a:lnTo>
                  <a:pt x="116956" y="192000"/>
                </a:lnTo>
                <a:lnTo>
                  <a:pt x="120699" y="185426"/>
                </a:lnTo>
                <a:lnTo>
                  <a:pt x="120826" y="180164"/>
                </a:lnTo>
                <a:lnTo>
                  <a:pt x="125017" y="184110"/>
                </a:lnTo>
                <a:lnTo>
                  <a:pt x="126609" y="183453"/>
                </a:lnTo>
                <a:lnTo>
                  <a:pt x="128252" y="182137"/>
                </a:lnTo>
                <a:lnTo>
                  <a:pt x="130352" y="181480"/>
                </a:lnTo>
                <a:lnTo>
                  <a:pt x="132257" y="182795"/>
                </a:lnTo>
                <a:lnTo>
                  <a:pt x="150827" y="187510"/>
                </a:lnTo>
                <a:lnTo>
                  <a:pt x="156953" y="189367"/>
                </a:lnTo>
                <a:lnTo>
                  <a:pt x="176946" y="195946"/>
                </a:lnTo>
                <a:lnTo>
                  <a:pt x="187106" y="198801"/>
                </a:lnTo>
                <a:lnTo>
                  <a:pt x="197653" y="200546"/>
                </a:lnTo>
                <a:lnTo>
                  <a:pt x="202350" y="200546"/>
                </a:lnTo>
                <a:lnTo>
                  <a:pt x="206923" y="202520"/>
                </a:lnTo>
                <a:lnTo>
                  <a:pt x="210352" y="205805"/>
                </a:lnTo>
                <a:lnTo>
                  <a:pt x="213590" y="207779"/>
                </a:lnTo>
                <a:lnTo>
                  <a:pt x="217590" y="207123"/>
                </a:lnTo>
                <a:lnTo>
                  <a:pt x="220637" y="205149"/>
                </a:lnTo>
                <a:lnTo>
                  <a:pt x="223177" y="201202"/>
                </a:lnTo>
                <a:lnTo>
                  <a:pt x="223621" y="196603"/>
                </a:lnTo>
                <a:lnTo>
                  <a:pt x="221843" y="192000"/>
                </a:lnTo>
                <a:lnTo>
                  <a:pt x="215241" y="182795"/>
                </a:lnTo>
                <a:lnTo>
                  <a:pt x="211748" y="178849"/>
                </a:lnTo>
                <a:lnTo>
                  <a:pt x="204108" y="169468"/>
                </a:lnTo>
                <a:lnTo>
                  <a:pt x="196724" y="160028"/>
                </a:lnTo>
                <a:lnTo>
                  <a:pt x="189614" y="150466"/>
                </a:lnTo>
                <a:lnTo>
                  <a:pt x="178032" y="133741"/>
                </a:lnTo>
                <a:lnTo>
                  <a:pt x="167554" y="121016"/>
                </a:lnTo>
                <a:lnTo>
                  <a:pt x="162541" y="114412"/>
                </a:lnTo>
                <a:lnTo>
                  <a:pt x="159747" y="111781"/>
                </a:lnTo>
                <a:lnTo>
                  <a:pt x="159367" y="107177"/>
                </a:lnTo>
                <a:lnTo>
                  <a:pt x="161526" y="103231"/>
                </a:lnTo>
                <a:lnTo>
                  <a:pt x="162033" y="102573"/>
                </a:lnTo>
                <a:lnTo>
                  <a:pt x="168188" y="85540"/>
                </a:lnTo>
                <a:lnTo>
                  <a:pt x="173985" y="70848"/>
                </a:lnTo>
                <a:lnTo>
                  <a:pt x="180188" y="56403"/>
                </a:lnTo>
                <a:lnTo>
                  <a:pt x="186795" y="42083"/>
                </a:lnTo>
                <a:lnTo>
                  <a:pt x="186922" y="41425"/>
                </a:lnTo>
                <a:lnTo>
                  <a:pt x="194350" y="28271"/>
                </a:lnTo>
                <a:lnTo>
                  <a:pt x="197715" y="21694"/>
                </a:lnTo>
                <a:lnTo>
                  <a:pt x="198668" y="20379"/>
                </a:lnTo>
                <a:lnTo>
                  <a:pt x="198985" y="18406"/>
                </a:lnTo>
                <a:lnTo>
                  <a:pt x="198160" y="13153"/>
                </a:lnTo>
                <a:lnTo>
                  <a:pt x="195048" y="11180"/>
                </a:lnTo>
                <a:lnTo>
                  <a:pt x="191811" y="11829"/>
                </a:lnTo>
                <a:lnTo>
                  <a:pt x="188382" y="11829"/>
                </a:lnTo>
                <a:lnTo>
                  <a:pt x="185080" y="13153"/>
                </a:lnTo>
                <a:lnTo>
                  <a:pt x="182604" y="15784"/>
                </a:lnTo>
                <a:lnTo>
                  <a:pt x="167693" y="29649"/>
                </a:lnTo>
                <a:lnTo>
                  <a:pt x="162540" y="34191"/>
                </a:lnTo>
                <a:lnTo>
                  <a:pt x="153730" y="40896"/>
                </a:lnTo>
                <a:lnTo>
                  <a:pt x="144867" y="47419"/>
                </a:lnTo>
                <a:lnTo>
                  <a:pt x="136158" y="54067"/>
                </a:lnTo>
                <a:lnTo>
                  <a:pt x="127811" y="61148"/>
                </a:lnTo>
                <a:lnTo>
                  <a:pt x="125525" y="63787"/>
                </a:lnTo>
                <a:lnTo>
                  <a:pt x="112948" y="49900"/>
                </a:lnTo>
                <a:lnTo>
                  <a:pt x="103609" y="38875"/>
                </a:lnTo>
                <a:lnTo>
                  <a:pt x="94593" y="27483"/>
                </a:lnTo>
                <a:lnTo>
                  <a:pt x="85904" y="15784"/>
                </a:lnTo>
                <a:lnTo>
                  <a:pt x="82796" y="10514"/>
                </a:lnTo>
                <a:lnTo>
                  <a:pt x="78732" y="5919"/>
                </a:lnTo>
                <a:lnTo>
                  <a:pt x="74032" y="1973"/>
                </a:lnTo>
                <a:lnTo>
                  <a:pt x="70543" y="0"/>
                </a:lnTo>
                <a:lnTo>
                  <a:pt x="66733" y="3288"/>
                </a:lnTo>
                <a:lnTo>
                  <a:pt x="64887" y="4603"/>
                </a:lnTo>
                <a:lnTo>
                  <a:pt x="63049" y="5261"/>
                </a:lnTo>
                <a:lnTo>
                  <a:pt x="62601" y="7892"/>
                </a:lnTo>
                <a:lnTo>
                  <a:pt x="63050" y="11180"/>
                </a:lnTo>
                <a:lnTo>
                  <a:pt x="64760" y="18406"/>
                </a:lnTo>
                <a:lnTo>
                  <a:pt x="66098" y="25650"/>
                </a:lnTo>
                <a:lnTo>
                  <a:pt x="66987" y="32876"/>
                </a:lnTo>
                <a:lnTo>
                  <a:pt x="68059" y="48933"/>
                </a:lnTo>
                <a:lnTo>
                  <a:pt x="69613" y="64683"/>
                </a:lnTo>
                <a:lnTo>
                  <a:pt x="73338" y="95997"/>
                </a:lnTo>
                <a:lnTo>
                  <a:pt x="73906" y="97979"/>
                </a:lnTo>
                <a:lnTo>
                  <a:pt x="72762" y="100601"/>
                </a:lnTo>
                <a:lnTo>
                  <a:pt x="70671" y="101267"/>
                </a:lnTo>
                <a:lnTo>
                  <a:pt x="57080" y="109142"/>
                </a:lnTo>
                <a:lnTo>
                  <a:pt x="50729" y="113097"/>
                </a:lnTo>
                <a:lnTo>
                  <a:pt x="40019" y="120635"/>
                </a:lnTo>
                <a:lnTo>
                  <a:pt x="29033" y="127559"/>
                </a:lnTo>
                <a:lnTo>
                  <a:pt x="17783" y="133991"/>
                </a:lnTo>
                <a:lnTo>
                  <a:pt x="6283" y="140054"/>
                </a:lnTo>
                <a:lnTo>
                  <a:pt x="2354" y="141369"/>
                </a:lnTo>
                <a:lnTo>
                  <a:pt x="0" y="145973"/>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6"/>
          <p:cNvSpPr/>
          <p:nvPr/>
        </p:nvSpPr>
        <p:spPr>
          <a:xfrm>
            <a:off x="11187307" y="911144"/>
            <a:ext cx="791845" cy="524510"/>
          </a:xfrm>
          <a:custGeom>
            <a:avLst/>
            <a:gdLst/>
            <a:ahLst/>
            <a:cxnLst/>
            <a:rect l="l" t="t" r="r" b="b"/>
            <a:pathLst>
              <a:path w="791845" h="524510" extrusionOk="0">
                <a:moveTo>
                  <a:pt x="288094" y="114490"/>
                </a:moveTo>
                <a:lnTo>
                  <a:pt x="256089" y="142929"/>
                </a:lnTo>
                <a:lnTo>
                  <a:pt x="250443" y="150428"/>
                </a:lnTo>
                <a:lnTo>
                  <a:pt x="246665" y="156143"/>
                </a:lnTo>
                <a:lnTo>
                  <a:pt x="241959" y="161946"/>
                </a:lnTo>
                <a:lnTo>
                  <a:pt x="238206" y="167748"/>
                </a:lnTo>
                <a:lnTo>
                  <a:pt x="215603" y="196486"/>
                </a:lnTo>
                <a:lnTo>
                  <a:pt x="203366" y="213520"/>
                </a:lnTo>
                <a:lnTo>
                  <a:pt x="166997" y="262052"/>
                </a:lnTo>
                <a:lnTo>
                  <a:pt x="114182" y="334002"/>
                </a:lnTo>
                <a:lnTo>
                  <a:pt x="79522" y="382711"/>
                </a:lnTo>
                <a:lnTo>
                  <a:pt x="56074" y="417079"/>
                </a:lnTo>
                <a:lnTo>
                  <a:pt x="39246" y="442131"/>
                </a:lnTo>
                <a:lnTo>
                  <a:pt x="30119" y="455886"/>
                </a:lnTo>
                <a:lnTo>
                  <a:pt x="25915" y="462926"/>
                </a:lnTo>
                <a:lnTo>
                  <a:pt x="21888" y="469378"/>
                </a:lnTo>
                <a:lnTo>
                  <a:pt x="18211" y="475356"/>
                </a:lnTo>
                <a:lnTo>
                  <a:pt x="14125" y="482658"/>
                </a:lnTo>
                <a:lnTo>
                  <a:pt x="9412" y="489586"/>
                </a:lnTo>
                <a:lnTo>
                  <a:pt x="5644" y="496701"/>
                </a:lnTo>
                <a:lnTo>
                  <a:pt x="1875" y="504189"/>
                </a:lnTo>
                <a:lnTo>
                  <a:pt x="937" y="507373"/>
                </a:lnTo>
                <a:lnTo>
                  <a:pt x="0" y="510929"/>
                </a:lnTo>
                <a:lnTo>
                  <a:pt x="937" y="514301"/>
                </a:lnTo>
                <a:lnTo>
                  <a:pt x="2825" y="517577"/>
                </a:lnTo>
                <a:lnTo>
                  <a:pt x="4706" y="520197"/>
                </a:lnTo>
                <a:lnTo>
                  <a:pt x="7531" y="521790"/>
                </a:lnTo>
                <a:lnTo>
                  <a:pt x="13175" y="524410"/>
                </a:lnTo>
                <a:lnTo>
                  <a:pt x="19769" y="523099"/>
                </a:lnTo>
                <a:lnTo>
                  <a:pt x="23538" y="518607"/>
                </a:lnTo>
                <a:lnTo>
                  <a:pt x="30119" y="518607"/>
                </a:lnTo>
                <a:lnTo>
                  <a:pt x="35776" y="515890"/>
                </a:lnTo>
                <a:lnTo>
                  <a:pt x="42370" y="512803"/>
                </a:lnTo>
                <a:lnTo>
                  <a:pt x="48014" y="509244"/>
                </a:lnTo>
                <a:lnTo>
                  <a:pt x="80965" y="485877"/>
                </a:lnTo>
                <a:lnTo>
                  <a:pt x="88791" y="479587"/>
                </a:lnTo>
                <a:lnTo>
                  <a:pt x="96972" y="473112"/>
                </a:lnTo>
                <a:lnTo>
                  <a:pt x="104872" y="466415"/>
                </a:lnTo>
                <a:lnTo>
                  <a:pt x="112860" y="459560"/>
                </a:lnTo>
                <a:lnTo>
                  <a:pt x="120671" y="452601"/>
                </a:lnTo>
                <a:lnTo>
                  <a:pt x="128039" y="445589"/>
                </a:lnTo>
                <a:lnTo>
                  <a:pt x="134953" y="439774"/>
                </a:lnTo>
                <a:lnTo>
                  <a:pt x="148434" y="428002"/>
                </a:lnTo>
                <a:lnTo>
                  <a:pt x="155349" y="422185"/>
                </a:lnTo>
                <a:lnTo>
                  <a:pt x="165747" y="413319"/>
                </a:lnTo>
                <a:lnTo>
                  <a:pt x="177117" y="404040"/>
                </a:lnTo>
                <a:lnTo>
                  <a:pt x="189373" y="394637"/>
                </a:lnTo>
                <a:lnTo>
                  <a:pt x="202425" y="385399"/>
                </a:lnTo>
                <a:lnTo>
                  <a:pt x="303915" y="385399"/>
                </a:lnTo>
                <a:lnTo>
                  <a:pt x="312217" y="376302"/>
                </a:lnTo>
                <a:lnTo>
                  <a:pt x="325283" y="361200"/>
                </a:lnTo>
                <a:lnTo>
                  <a:pt x="337646" y="346448"/>
                </a:lnTo>
                <a:lnTo>
                  <a:pt x="349303" y="332415"/>
                </a:lnTo>
                <a:lnTo>
                  <a:pt x="354938" y="325302"/>
                </a:lnTo>
                <a:lnTo>
                  <a:pt x="377360" y="297351"/>
                </a:lnTo>
                <a:lnTo>
                  <a:pt x="400839" y="270400"/>
                </a:lnTo>
                <a:lnTo>
                  <a:pt x="425376" y="244501"/>
                </a:lnTo>
                <a:lnTo>
                  <a:pt x="450974" y="219709"/>
                </a:lnTo>
                <a:lnTo>
                  <a:pt x="455681" y="216240"/>
                </a:lnTo>
                <a:lnTo>
                  <a:pt x="459446" y="212970"/>
                </a:lnTo>
                <a:lnTo>
                  <a:pt x="463211" y="209876"/>
                </a:lnTo>
                <a:lnTo>
                  <a:pt x="629194" y="209876"/>
                </a:lnTo>
                <a:lnTo>
                  <a:pt x="642353" y="197012"/>
                </a:lnTo>
                <a:lnTo>
                  <a:pt x="649023" y="190122"/>
                </a:lnTo>
                <a:lnTo>
                  <a:pt x="331406" y="190122"/>
                </a:lnTo>
                <a:lnTo>
                  <a:pt x="328729" y="183836"/>
                </a:lnTo>
                <a:lnTo>
                  <a:pt x="300331" y="122351"/>
                </a:lnTo>
                <a:lnTo>
                  <a:pt x="290918" y="115139"/>
                </a:lnTo>
                <a:lnTo>
                  <a:pt x="288094" y="114490"/>
                </a:lnTo>
                <a:close/>
              </a:path>
              <a:path w="791845" h="524510" extrusionOk="0">
                <a:moveTo>
                  <a:pt x="30119" y="518607"/>
                </a:moveTo>
                <a:lnTo>
                  <a:pt x="23538" y="518607"/>
                </a:lnTo>
                <a:lnTo>
                  <a:pt x="25413" y="519449"/>
                </a:lnTo>
                <a:lnTo>
                  <a:pt x="27300" y="519449"/>
                </a:lnTo>
                <a:lnTo>
                  <a:pt x="30119" y="518607"/>
                </a:lnTo>
                <a:close/>
              </a:path>
              <a:path w="791845" h="524510" extrusionOk="0">
                <a:moveTo>
                  <a:pt x="239136" y="445402"/>
                </a:moveTo>
                <a:lnTo>
                  <a:pt x="220310" y="445402"/>
                </a:lnTo>
                <a:lnTo>
                  <a:pt x="226899" y="448961"/>
                </a:lnTo>
                <a:lnTo>
                  <a:pt x="233500" y="448961"/>
                </a:lnTo>
                <a:lnTo>
                  <a:pt x="239136" y="445402"/>
                </a:lnTo>
                <a:close/>
              </a:path>
              <a:path w="791845" h="524510" extrusionOk="0">
                <a:moveTo>
                  <a:pt x="303915" y="385399"/>
                </a:moveTo>
                <a:lnTo>
                  <a:pt x="202425" y="385399"/>
                </a:lnTo>
                <a:lnTo>
                  <a:pt x="203367" y="389704"/>
                </a:lnTo>
                <a:lnTo>
                  <a:pt x="203409" y="398964"/>
                </a:lnTo>
                <a:lnTo>
                  <a:pt x="203904" y="405432"/>
                </a:lnTo>
                <a:lnTo>
                  <a:pt x="204179" y="412451"/>
                </a:lnTo>
                <a:lnTo>
                  <a:pt x="204295" y="436040"/>
                </a:lnTo>
                <a:lnTo>
                  <a:pt x="207132" y="441939"/>
                </a:lnTo>
                <a:lnTo>
                  <a:pt x="212780" y="445683"/>
                </a:lnTo>
                <a:lnTo>
                  <a:pt x="219369" y="445402"/>
                </a:lnTo>
                <a:lnTo>
                  <a:pt x="239136" y="445402"/>
                </a:lnTo>
                <a:lnTo>
                  <a:pt x="244796" y="441939"/>
                </a:lnTo>
                <a:lnTo>
                  <a:pt x="250444" y="438008"/>
                </a:lnTo>
                <a:lnTo>
                  <a:pt x="255150" y="433701"/>
                </a:lnTo>
                <a:lnTo>
                  <a:pt x="256079" y="433047"/>
                </a:lnTo>
                <a:lnTo>
                  <a:pt x="284447" y="406134"/>
                </a:lnTo>
                <a:lnTo>
                  <a:pt x="298449" y="391388"/>
                </a:lnTo>
                <a:lnTo>
                  <a:pt x="303915" y="385399"/>
                </a:lnTo>
                <a:close/>
              </a:path>
              <a:path w="791845" h="524510" extrusionOk="0">
                <a:moveTo>
                  <a:pt x="629194" y="209876"/>
                </a:moveTo>
                <a:lnTo>
                  <a:pt x="463211" y="209876"/>
                </a:lnTo>
                <a:lnTo>
                  <a:pt x="466048" y="220270"/>
                </a:lnTo>
                <a:lnTo>
                  <a:pt x="466989" y="224576"/>
                </a:lnTo>
                <a:lnTo>
                  <a:pt x="467918" y="229342"/>
                </a:lnTo>
                <a:lnTo>
                  <a:pt x="467918" y="233934"/>
                </a:lnTo>
                <a:lnTo>
                  <a:pt x="470778" y="248148"/>
                </a:lnTo>
                <a:lnTo>
                  <a:pt x="481108" y="290100"/>
                </a:lnTo>
                <a:lnTo>
                  <a:pt x="498993" y="308356"/>
                </a:lnTo>
                <a:lnTo>
                  <a:pt x="503712" y="309380"/>
                </a:lnTo>
                <a:lnTo>
                  <a:pt x="509347" y="308356"/>
                </a:lnTo>
                <a:lnTo>
                  <a:pt x="514053" y="305449"/>
                </a:lnTo>
                <a:lnTo>
                  <a:pt x="523135" y="298893"/>
                </a:lnTo>
                <a:lnTo>
                  <a:pt x="533007" y="291869"/>
                </a:lnTo>
                <a:lnTo>
                  <a:pt x="571142" y="262438"/>
                </a:lnTo>
                <a:lnTo>
                  <a:pt x="607429" y="230463"/>
                </a:lnTo>
                <a:lnTo>
                  <a:pt x="624803" y="214168"/>
                </a:lnTo>
                <a:lnTo>
                  <a:pt x="629194" y="209876"/>
                </a:lnTo>
                <a:close/>
              </a:path>
              <a:path w="791845" h="524510" extrusionOk="0">
                <a:moveTo>
                  <a:pt x="499934" y="0"/>
                </a:moveTo>
                <a:lnTo>
                  <a:pt x="493345" y="2345"/>
                </a:lnTo>
                <a:lnTo>
                  <a:pt x="488638" y="7586"/>
                </a:lnTo>
                <a:lnTo>
                  <a:pt x="475355" y="20755"/>
                </a:lnTo>
                <a:lnTo>
                  <a:pt x="443444" y="55042"/>
                </a:lnTo>
                <a:lnTo>
                  <a:pt x="410749" y="94076"/>
                </a:lnTo>
                <a:lnTo>
                  <a:pt x="391034" y="118877"/>
                </a:lnTo>
                <a:lnTo>
                  <a:pt x="380718" y="131699"/>
                </a:lnTo>
                <a:lnTo>
                  <a:pt x="370227" y="144505"/>
                </a:lnTo>
                <a:lnTo>
                  <a:pt x="359645" y="157179"/>
                </a:lnTo>
                <a:lnTo>
                  <a:pt x="348362" y="170094"/>
                </a:lnTo>
                <a:lnTo>
                  <a:pt x="338936" y="181325"/>
                </a:lnTo>
                <a:lnTo>
                  <a:pt x="337995" y="182822"/>
                </a:lnTo>
                <a:lnTo>
                  <a:pt x="336113" y="185256"/>
                </a:lnTo>
                <a:lnTo>
                  <a:pt x="333289" y="187689"/>
                </a:lnTo>
                <a:lnTo>
                  <a:pt x="331406" y="190122"/>
                </a:lnTo>
                <a:lnTo>
                  <a:pt x="649023" y="190122"/>
                </a:lnTo>
                <a:lnTo>
                  <a:pt x="659990" y="178792"/>
                </a:lnTo>
                <a:lnTo>
                  <a:pt x="693326" y="143190"/>
                </a:lnTo>
                <a:lnTo>
                  <a:pt x="694293" y="142105"/>
                </a:lnTo>
                <a:lnTo>
                  <a:pt x="553599" y="142105"/>
                </a:lnTo>
                <a:lnTo>
                  <a:pt x="551717" y="137987"/>
                </a:lnTo>
                <a:lnTo>
                  <a:pt x="551717" y="135828"/>
                </a:lnTo>
                <a:lnTo>
                  <a:pt x="550305" y="129980"/>
                </a:lnTo>
                <a:lnTo>
                  <a:pt x="548788" y="123375"/>
                </a:lnTo>
                <a:lnTo>
                  <a:pt x="547304" y="116449"/>
                </a:lnTo>
                <a:lnTo>
                  <a:pt x="546069" y="110272"/>
                </a:lnTo>
                <a:lnTo>
                  <a:pt x="542304" y="93613"/>
                </a:lnTo>
                <a:lnTo>
                  <a:pt x="540877" y="85248"/>
                </a:lnTo>
                <a:lnTo>
                  <a:pt x="539251" y="76223"/>
                </a:lnTo>
                <a:lnTo>
                  <a:pt x="537658" y="68230"/>
                </a:lnTo>
                <a:lnTo>
                  <a:pt x="535715" y="59822"/>
                </a:lnTo>
                <a:lnTo>
                  <a:pt x="534127" y="51766"/>
                </a:lnTo>
                <a:lnTo>
                  <a:pt x="532185" y="43765"/>
                </a:lnTo>
                <a:lnTo>
                  <a:pt x="529891" y="35834"/>
                </a:lnTo>
                <a:lnTo>
                  <a:pt x="527243" y="27989"/>
                </a:lnTo>
                <a:lnTo>
                  <a:pt x="526302" y="23409"/>
                </a:lnTo>
                <a:lnTo>
                  <a:pt x="507464" y="1222"/>
                </a:lnTo>
                <a:lnTo>
                  <a:pt x="499934" y="0"/>
                </a:lnTo>
                <a:close/>
              </a:path>
              <a:path w="791845" h="524510" extrusionOk="0">
                <a:moveTo>
                  <a:pt x="761673" y="6463"/>
                </a:moveTo>
                <a:lnTo>
                  <a:pt x="757908" y="7487"/>
                </a:lnTo>
                <a:lnTo>
                  <a:pt x="755084" y="9458"/>
                </a:lnTo>
                <a:lnTo>
                  <a:pt x="738855" y="20132"/>
                </a:lnTo>
                <a:lnTo>
                  <a:pt x="666995" y="68285"/>
                </a:lnTo>
                <a:lnTo>
                  <a:pt x="630392" y="92660"/>
                </a:lnTo>
                <a:lnTo>
                  <a:pt x="616684" y="101604"/>
                </a:lnTo>
                <a:lnTo>
                  <a:pt x="587498" y="120292"/>
                </a:lnTo>
                <a:lnTo>
                  <a:pt x="575583" y="128144"/>
                </a:lnTo>
                <a:lnTo>
                  <a:pt x="553599" y="142105"/>
                </a:lnTo>
                <a:lnTo>
                  <a:pt x="694293" y="142105"/>
                </a:lnTo>
                <a:lnTo>
                  <a:pt x="725426" y="107162"/>
                </a:lnTo>
                <a:lnTo>
                  <a:pt x="756112" y="71588"/>
                </a:lnTo>
                <a:lnTo>
                  <a:pt x="785205" y="37348"/>
                </a:lnTo>
                <a:lnTo>
                  <a:pt x="789912" y="31920"/>
                </a:lnTo>
                <a:lnTo>
                  <a:pt x="791807" y="24432"/>
                </a:lnTo>
                <a:lnTo>
                  <a:pt x="790228" y="18817"/>
                </a:lnTo>
                <a:lnTo>
                  <a:pt x="788983" y="18817"/>
                </a:lnTo>
                <a:lnTo>
                  <a:pt x="788042" y="15722"/>
                </a:lnTo>
                <a:lnTo>
                  <a:pt x="786159" y="12915"/>
                </a:lnTo>
                <a:lnTo>
                  <a:pt x="784277" y="10768"/>
                </a:lnTo>
                <a:lnTo>
                  <a:pt x="779078" y="6551"/>
                </a:lnTo>
                <a:lnTo>
                  <a:pt x="765438" y="6551"/>
                </a:lnTo>
                <a:lnTo>
                  <a:pt x="761673" y="6463"/>
                </a:lnTo>
                <a:close/>
              </a:path>
              <a:path w="791845" h="524510" extrusionOk="0">
                <a:moveTo>
                  <a:pt x="789912" y="17694"/>
                </a:moveTo>
                <a:lnTo>
                  <a:pt x="788983" y="18817"/>
                </a:lnTo>
                <a:lnTo>
                  <a:pt x="790228" y="18817"/>
                </a:lnTo>
                <a:lnTo>
                  <a:pt x="789912" y="17694"/>
                </a:lnTo>
                <a:close/>
              </a:path>
              <a:path w="791845" h="524510" extrusionOk="0">
                <a:moveTo>
                  <a:pt x="772040" y="4592"/>
                </a:moveTo>
                <a:lnTo>
                  <a:pt x="765438" y="6551"/>
                </a:lnTo>
                <a:lnTo>
                  <a:pt x="779078" y="6551"/>
                </a:lnTo>
                <a:lnTo>
                  <a:pt x="778616" y="6176"/>
                </a:lnTo>
                <a:lnTo>
                  <a:pt x="772040" y="4592"/>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9" name="Google Shape;159;p6"/>
          <p:cNvGrpSpPr/>
          <p:nvPr/>
        </p:nvGrpSpPr>
        <p:grpSpPr>
          <a:xfrm>
            <a:off x="10953750" y="6038850"/>
            <a:ext cx="638175" cy="552450"/>
            <a:chOff x="10953750" y="6038850"/>
            <a:chExt cx="638175" cy="552450"/>
          </a:xfrm>
        </p:grpSpPr>
        <p:pic>
          <p:nvPicPr>
            <p:cNvPr id="160" name="Google Shape;160;p6"/>
            <p:cNvPicPr preferRelativeResize="0"/>
            <p:nvPr/>
          </p:nvPicPr>
          <p:blipFill rotWithShape="1">
            <a:blip r:embed="rId3">
              <a:alphaModFix/>
            </a:blip>
            <a:srcRect/>
            <a:stretch/>
          </p:blipFill>
          <p:spPr>
            <a:xfrm>
              <a:off x="10953750" y="6038850"/>
              <a:ext cx="638175" cy="552450"/>
            </a:xfrm>
            <a:prstGeom prst="rect">
              <a:avLst/>
            </a:prstGeom>
            <a:noFill/>
            <a:ln>
              <a:noFill/>
            </a:ln>
          </p:spPr>
        </p:pic>
        <p:pic>
          <p:nvPicPr>
            <p:cNvPr id="161" name="Google Shape;161;p6"/>
            <p:cNvPicPr preferRelativeResize="0"/>
            <p:nvPr/>
          </p:nvPicPr>
          <p:blipFill rotWithShape="1">
            <a:blip r:embed="rId4">
              <a:alphaModFix/>
            </a:blip>
            <a:srcRect/>
            <a:stretch/>
          </p:blipFill>
          <p:spPr>
            <a:xfrm>
              <a:off x="11177650" y="6292532"/>
              <a:ext cx="190500" cy="162242"/>
            </a:xfrm>
            <a:prstGeom prst="rect">
              <a:avLst/>
            </a:prstGeom>
            <a:noFill/>
            <a:ln>
              <a:noFill/>
            </a:ln>
          </p:spPr>
        </p:pic>
        <p:pic>
          <p:nvPicPr>
            <p:cNvPr id="162" name="Google Shape;162;p6"/>
            <p:cNvPicPr preferRelativeResize="0"/>
            <p:nvPr/>
          </p:nvPicPr>
          <p:blipFill rotWithShape="1">
            <a:blip r:embed="rId5">
              <a:alphaModFix/>
            </a:blip>
            <a:srcRect/>
            <a:stretch/>
          </p:blipFill>
          <p:spPr>
            <a:xfrm>
              <a:off x="11173713" y="6162039"/>
              <a:ext cx="381634" cy="333692"/>
            </a:xfrm>
            <a:prstGeom prst="rect">
              <a:avLst/>
            </a:prstGeom>
            <a:noFill/>
            <a:ln>
              <a:noFill/>
            </a:ln>
          </p:spPr>
        </p:pic>
      </p:grpSp>
      <p:grpSp>
        <p:nvGrpSpPr>
          <p:cNvPr id="163" name="Google Shape;163;p6"/>
          <p:cNvGrpSpPr/>
          <p:nvPr/>
        </p:nvGrpSpPr>
        <p:grpSpPr>
          <a:xfrm>
            <a:off x="0" y="9331"/>
            <a:ext cx="11003280" cy="6858000"/>
            <a:chOff x="0" y="0"/>
            <a:chExt cx="11003280" cy="6858000"/>
          </a:xfrm>
        </p:grpSpPr>
        <p:sp>
          <p:nvSpPr>
            <p:cNvPr id="164" name="Google Shape;164;p6"/>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p:cNvSpPr/>
            <p:nvPr/>
          </p:nvSpPr>
          <p:spPr>
            <a:xfrm>
              <a:off x="733425" y="1200150"/>
              <a:ext cx="10269855" cy="0"/>
            </a:xfrm>
            <a:custGeom>
              <a:avLst/>
              <a:gdLst/>
              <a:ahLst/>
              <a:cxnLst/>
              <a:rect l="l" t="t" r="r" b="b"/>
              <a:pathLst>
                <a:path w="10269855" h="120000" extrusionOk="0">
                  <a:moveTo>
                    <a:pt x="0" y="0"/>
                  </a:moveTo>
                  <a:lnTo>
                    <a:pt x="10269728"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6" name="Google Shape;166;p6"/>
            <p:cNvPicPr preferRelativeResize="0"/>
            <p:nvPr/>
          </p:nvPicPr>
          <p:blipFill rotWithShape="1">
            <a:blip r:embed="rId6">
              <a:alphaModFix/>
            </a:blip>
            <a:srcRect/>
            <a:stretch/>
          </p:blipFill>
          <p:spPr>
            <a:xfrm>
              <a:off x="0" y="5690212"/>
              <a:ext cx="987209" cy="1167786"/>
            </a:xfrm>
            <a:prstGeom prst="rect">
              <a:avLst/>
            </a:prstGeom>
            <a:noFill/>
            <a:ln>
              <a:noFill/>
            </a:ln>
          </p:spPr>
        </p:pic>
      </p:grpSp>
      <p:sp>
        <p:nvSpPr>
          <p:cNvPr id="167" name="Google Shape;167;p6"/>
          <p:cNvSpPr txBox="1">
            <a:spLocks noGrp="1"/>
          </p:cNvSpPr>
          <p:nvPr>
            <p:ph type="title"/>
          </p:nvPr>
        </p:nvSpPr>
        <p:spPr>
          <a:xfrm>
            <a:off x="770900" y="1396059"/>
            <a:ext cx="8587200" cy="662400"/>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None/>
            </a:pPr>
            <a:r>
              <a:rPr lang="de-DE" sz="2100" b="0" dirty="0" err="1">
                <a:solidFill>
                  <a:srgbClr val="FFFFFF"/>
                </a:solidFill>
                <a:latin typeface="Times New Roman"/>
                <a:ea typeface="Times New Roman"/>
                <a:cs typeface="Times New Roman"/>
                <a:sym typeface="Times New Roman"/>
              </a:rPr>
              <a:t>Παρατίθενται</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ορισμένοι</a:t>
            </a:r>
            <a:r>
              <a:rPr lang="de-DE" sz="2100" b="0" dirty="0">
                <a:solidFill>
                  <a:srgbClr val="FFFFFF"/>
                </a:solidFill>
                <a:latin typeface="Times New Roman"/>
                <a:ea typeface="Times New Roman"/>
                <a:cs typeface="Times New Roman"/>
                <a:sym typeface="Times New Roman"/>
              </a:rPr>
              <a:t>/</a:t>
            </a:r>
            <a:r>
              <a:rPr lang="de-DE" sz="2100" b="0" dirty="0" err="1">
                <a:solidFill>
                  <a:srgbClr val="FFFFFF"/>
                </a:solidFill>
                <a:latin typeface="Times New Roman"/>
                <a:ea typeface="Times New Roman"/>
                <a:cs typeface="Times New Roman"/>
                <a:sym typeface="Times New Roman"/>
              </a:rPr>
              <a:t>ες</a:t>
            </a:r>
            <a:r>
              <a:rPr lang="de-DE" sz="2100" b="0" dirty="0">
                <a:solidFill>
                  <a:srgbClr val="FFFFFF"/>
                </a:solidFill>
                <a:latin typeface="Times New Roman"/>
                <a:ea typeface="Times New Roman"/>
                <a:cs typeface="Times New Roman"/>
                <a:sym typeface="Times New Roman"/>
              </a:rPr>
              <a:t> </a:t>
            </a:r>
            <a:r>
              <a:rPr lang="el-GR" sz="2100" b="0" dirty="0">
                <a:solidFill>
                  <a:srgbClr val="FFFFFF"/>
                </a:solidFill>
                <a:latin typeface="Times New Roman"/>
                <a:ea typeface="Times New Roman"/>
                <a:cs typeface="Times New Roman"/>
                <a:sym typeface="Times New Roman"/>
              </a:rPr>
              <a:t>εν </a:t>
            </a:r>
            <a:r>
              <a:rPr lang="de-DE" sz="2100" b="0" dirty="0">
                <a:solidFill>
                  <a:srgbClr val="FFFFFF"/>
                </a:solidFill>
                <a:latin typeface="Times New Roman"/>
                <a:ea typeface="Times New Roman"/>
                <a:cs typeface="Times New Roman"/>
                <a:sym typeface="Times New Roman"/>
              </a:rPr>
              <a:t>τ</a:t>
            </a:r>
            <a:r>
              <a:rPr lang="el-GR" sz="2100" b="0" dirty="0">
                <a:solidFill>
                  <a:srgbClr val="FFFFFF"/>
                </a:solidFill>
                <a:latin typeface="Times New Roman"/>
                <a:ea typeface="Times New Roman"/>
                <a:cs typeface="Times New Roman"/>
                <a:sym typeface="Times New Roman"/>
              </a:rPr>
              <a:t>ων</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βασικ</a:t>
            </a:r>
            <a:r>
              <a:rPr lang="el-GR" sz="2100" b="0" dirty="0" err="1">
                <a:solidFill>
                  <a:srgbClr val="FFFFFF"/>
                </a:solidFill>
                <a:latin typeface="Times New Roman"/>
                <a:ea typeface="Times New Roman"/>
                <a:cs typeface="Times New Roman"/>
                <a:sym typeface="Times New Roman"/>
              </a:rPr>
              <a:t>ών</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συνεργ</a:t>
            </a:r>
            <a:r>
              <a:rPr lang="el-GR" sz="2100" b="0" dirty="0">
                <a:solidFill>
                  <a:srgbClr val="FFFFFF"/>
                </a:solidFill>
                <a:latin typeface="Times New Roman"/>
                <a:ea typeface="Times New Roman"/>
                <a:cs typeface="Times New Roman"/>
                <a:sym typeface="Times New Roman"/>
              </a:rPr>
              <a:t>α</a:t>
            </a:r>
            <a:r>
              <a:rPr lang="de-DE" sz="2100" b="0" dirty="0">
                <a:solidFill>
                  <a:srgbClr val="FFFFFF"/>
                </a:solidFill>
                <a:latin typeface="Times New Roman"/>
                <a:ea typeface="Times New Roman"/>
                <a:cs typeface="Times New Roman"/>
                <a:sym typeface="Times New Roman"/>
              </a:rPr>
              <a:t>τ</a:t>
            </a:r>
            <a:r>
              <a:rPr lang="el-GR" sz="2100" b="0" dirty="0" err="1">
                <a:solidFill>
                  <a:srgbClr val="FFFFFF"/>
                </a:solidFill>
                <a:latin typeface="Times New Roman"/>
                <a:ea typeface="Times New Roman"/>
                <a:cs typeface="Times New Roman"/>
                <a:sym typeface="Times New Roman"/>
              </a:rPr>
              <a:t>ών</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μας</a:t>
            </a:r>
            <a:r>
              <a:rPr lang="de-DE" sz="2100" b="0" dirty="0">
                <a:solidFill>
                  <a:srgbClr val="FFFFFF"/>
                </a:solidFill>
                <a:latin typeface="Times New Roman"/>
                <a:ea typeface="Times New Roman"/>
                <a:cs typeface="Times New Roman"/>
                <a:sym typeface="Times New Roman"/>
              </a:rPr>
              <a:t>. </a:t>
            </a:r>
            <a:endParaRPr sz="2100" b="0">
              <a:solidFill>
                <a:srgbClr val="FFFFFF"/>
              </a:solidFill>
              <a:latin typeface="Times New Roman"/>
              <a:ea typeface="Times New Roman"/>
              <a:cs typeface="Times New Roman"/>
              <a:sym typeface="Times New Roman"/>
            </a:endParaRPr>
          </a:p>
          <a:p>
            <a:pPr marL="12700" lvl="0" indent="0" algn="l" rtl="0">
              <a:lnSpc>
                <a:spcPct val="100000"/>
              </a:lnSpc>
              <a:spcBef>
                <a:spcPts val="0"/>
              </a:spcBef>
              <a:spcAft>
                <a:spcPts val="0"/>
              </a:spcAft>
              <a:buNone/>
            </a:pPr>
            <a:r>
              <a:rPr lang="de-DE" sz="2100" b="0" dirty="0" err="1">
                <a:solidFill>
                  <a:srgbClr val="FFFFFF"/>
                </a:solidFill>
                <a:latin typeface="Times New Roman"/>
                <a:ea typeface="Times New Roman"/>
                <a:cs typeface="Times New Roman"/>
                <a:sym typeface="Times New Roman"/>
              </a:rPr>
              <a:t>Σας</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ευχαριστούμε</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για</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τη</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σημαντική</a:t>
            </a:r>
            <a:r>
              <a:rPr lang="de-DE" sz="2100" b="0" dirty="0">
                <a:solidFill>
                  <a:srgbClr val="FFFFFF"/>
                </a:solidFill>
                <a:latin typeface="Times New Roman"/>
                <a:ea typeface="Times New Roman"/>
                <a:cs typeface="Times New Roman"/>
                <a:sym typeface="Times New Roman"/>
              </a:rPr>
              <a:t> </a:t>
            </a:r>
            <a:r>
              <a:rPr lang="el-GR" sz="2100" b="0" dirty="0">
                <a:solidFill>
                  <a:srgbClr val="FFFFFF"/>
                </a:solidFill>
                <a:latin typeface="Times New Roman"/>
                <a:ea typeface="Times New Roman"/>
                <a:cs typeface="Times New Roman"/>
                <a:sym typeface="Times New Roman"/>
              </a:rPr>
              <a:t>εργασία </a:t>
            </a:r>
            <a:r>
              <a:rPr lang="de-DE" sz="2100" b="0" dirty="0" err="1">
                <a:solidFill>
                  <a:srgbClr val="FFFFFF"/>
                </a:solidFill>
                <a:latin typeface="Times New Roman"/>
                <a:ea typeface="Times New Roman"/>
                <a:cs typeface="Times New Roman"/>
                <a:sym typeface="Times New Roman"/>
              </a:rPr>
              <a:t>σας</a:t>
            </a:r>
            <a:r>
              <a:rPr lang="de-DE" sz="2100" b="0" dirty="0">
                <a:solidFill>
                  <a:srgbClr val="FFFFFF"/>
                </a:solidFill>
                <a:latin typeface="Times New Roman"/>
                <a:ea typeface="Times New Roman"/>
                <a:cs typeface="Times New Roman"/>
                <a:sym typeface="Times New Roman"/>
              </a:rPr>
              <a:t>!</a:t>
            </a:r>
            <a:endParaRPr sz="2100">
              <a:latin typeface="Times New Roman"/>
              <a:ea typeface="Times New Roman"/>
              <a:cs typeface="Times New Roman"/>
              <a:sym typeface="Times New Roman"/>
            </a:endParaRPr>
          </a:p>
        </p:txBody>
      </p:sp>
      <p:sp>
        <p:nvSpPr>
          <p:cNvPr id="168" name="Google Shape;168;p6"/>
          <p:cNvSpPr txBox="1"/>
          <p:nvPr/>
        </p:nvSpPr>
        <p:spPr>
          <a:xfrm>
            <a:off x="770890" y="5120004"/>
            <a:ext cx="2976880" cy="19685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100" b="1" u="sng">
                <a:solidFill>
                  <a:srgbClr val="9DC3E6"/>
                </a:solidFill>
                <a:latin typeface="Tahoma"/>
                <a:ea typeface="Tahoma"/>
                <a:cs typeface="Tahoma"/>
                <a:sym typeface="Tahoma"/>
                <a:hlinkClick r:id="rId7">
                  <a:extLst>
                    <a:ext uri="{A12FA001-AC4F-418D-AE19-62706E023703}">
                      <ahyp:hlinkClr xmlns:ahyp="http://schemas.microsoft.com/office/drawing/2018/hyperlinkcolor" val="tx"/>
                    </a:ext>
                  </a:extLst>
                </a:hlinkClick>
              </a:rPr>
              <a:t>https://breakthroughfoundation.org.au/</a:t>
            </a:r>
            <a:endParaRPr sz="1100">
              <a:solidFill>
                <a:schemeClr val="dk1"/>
              </a:solidFill>
              <a:latin typeface="Tahoma"/>
              <a:ea typeface="Tahoma"/>
              <a:cs typeface="Tahoma"/>
              <a:sym typeface="Tahoma"/>
            </a:endParaRPr>
          </a:p>
        </p:txBody>
      </p:sp>
      <p:sp>
        <p:nvSpPr>
          <p:cNvPr id="169" name="Google Shape;169;p6"/>
          <p:cNvSpPr txBox="1"/>
          <p:nvPr/>
        </p:nvSpPr>
        <p:spPr>
          <a:xfrm>
            <a:off x="4406900" y="5104765"/>
            <a:ext cx="3271520" cy="19685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100" b="1" u="sng">
                <a:solidFill>
                  <a:srgbClr val="9DC3E6"/>
                </a:solidFill>
                <a:latin typeface="Tahoma"/>
                <a:ea typeface="Tahoma"/>
                <a:cs typeface="Tahoma"/>
                <a:sym typeface="Tahoma"/>
                <a:hlinkClick r:id="rId8">
                  <a:extLst>
                    <a:ext uri="{A12FA001-AC4F-418D-AE19-62706E023703}">
                      <ahyp:hlinkClr xmlns:ahyp="http://schemas.microsoft.com/office/drawing/2018/hyperlinkcolor" val="tx"/>
                    </a:ext>
                  </a:extLst>
                </a:hlinkClick>
              </a:rPr>
              <a:t>https://www.littleheroesfoundation.com.au/</a:t>
            </a:r>
            <a:endParaRPr sz="1100">
              <a:solidFill>
                <a:schemeClr val="dk1"/>
              </a:solidFill>
              <a:latin typeface="Tahoma"/>
              <a:ea typeface="Tahoma"/>
              <a:cs typeface="Tahoma"/>
              <a:sym typeface="Tahoma"/>
            </a:endParaRPr>
          </a:p>
        </p:txBody>
      </p:sp>
      <p:grpSp>
        <p:nvGrpSpPr>
          <p:cNvPr id="170" name="Google Shape;170;p6"/>
          <p:cNvGrpSpPr/>
          <p:nvPr/>
        </p:nvGrpSpPr>
        <p:grpSpPr>
          <a:xfrm>
            <a:off x="663935" y="2337505"/>
            <a:ext cx="10341620" cy="2488219"/>
            <a:chOff x="663935" y="2337505"/>
            <a:chExt cx="10341620" cy="2488219"/>
          </a:xfrm>
        </p:grpSpPr>
        <p:pic>
          <p:nvPicPr>
            <p:cNvPr id="171" name="Google Shape;171;p6"/>
            <p:cNvPicPr preferRelativeResize="0"/>
            <p:nvPr/>
          </p:nvPicPr>
          <p:blipFill rotWithShape="1">
            <a:blip r:embed="rId9">
              <a:alphaModFix/>
            </a:blip>
            <a:srcRect/>
            <a:stretch/>
          </p:blipFill>
          <p:spPr>
            <a:xfrm>
              <a:off x="663935" y="2375605"/>
              <a:ext cx="3283043" cy="2450119"/>
            </a:xfrm>
            <a:prstGeom prst="rect">
              <a:avLst/>
            </a:prstGeom>
            <a:noFill/>
            <a:ln>
              <a:noFill/>
            </a:ln>
          </p:spPr>
        </p:pic>
        <p:pic>
          <p:nvPicPr>
            <p:cNvPr id="172" name="Google Shape;172;p6"/>
            <p:cNvPicPr preferRelativeResize="0"/>
            <p:nvPr/>
          </p:nvPicPr>
          <p:blipFill rotWithShape="1">
            <a:blip r:embed="rId10">
              <a:alphaModFix/>
            </a:blip>
            <a:srcRect/>
            <a:stretch/>
          </p:blipFill>
          <p:spPr>
            <a:xfrm>
              <a:off x="4274220" y="2337505"/>
              <a:ext cx="3434798" cy="2450119"/>
            </a:xfrm>
            <a:prstGeom prst="rect">
              <a:avLst/>
            </a:prstGeom>
            <a:noFill/>
            <a:ln>
              <a:noFill/>
            </a:ln>
          </p:spPr>
        </p:pic>
        <p:pic>
          <p:nvPicPr>
            <p:cNvPr id="173" name="Google Shape;173;p6"/>
            <p:cNvPicPr preferRelativeResize="0"/>
            <p:nvPr/>
          </p:nvPicPr>
          <p:blipFill rotWithShape="1">
            <a:blip r:embed="rId11">
              <a:alphaModFix/>
            </a:blip>
            <a:srcRect/>
            <a:stretch/>
          </p:blipFill>
          <p:spPr>
            <a:xfrm>
              <a:off x="828675" y="3028949"/>
              <a:ext cx="2847975" cy="781050"/>
            </a:xfrm>
            <a:prstGeom prst="rect">
              <a:avLst/>
            </a:prstGeom>
            <a:noFill/>
            <a:ln>
              <a:noFill/>
            </a:ln>
          </p:spPr>
        </p:pic>
        <p:pic>
          <p:nvPicPr>
            <p:cNvPr id="174" name="Google Shape;174;p6"/>
            <p:cNvPicPr preferRelativeResize="0"/>
            <p:nvPr/>
          </p:nvPicPr>
          <p:blipFill rotWithShape="1">
            <a:blip r:embed="rId12">
              <a:alphaModFix/>
            </a:blip>
            <a:srcRect/>
            <a:stretch/>
          </p:blipFill>
          <p:spPr>
            <a:xfrm>
              <a:off x="4657724" y="2828924"/>
              <a:ext cx="2743200" cy="1276350"/>
            </a:xfrm>
            <a:prstGeom prst="rect">
              <a:avLst/>
            </a:prstGeom>
            <a:noFill/>
            <a:ln>
              <a:noFill/>
            </a:ln>
          </p:spPr>
        </p:pic>
        <p:pic>
          <p:nvPicPr>
            <p:cNvPr id="175" name="Google Shape;175;p6"/>
            <p:cNvPicPr preferRelativeResize="0"/>
            <p:nvPr/>
          </p:nvPicPr>
          <p:blipFill rotWithShape="1">
            <a:blip r:embed="rId13">
              <a:alphaModFix/>
            </a:blip>
            <a:srcRect/>
            <a:stretch/>
          </p:blipFill>
          <p:spPr>
            <a:xfrm>
              <a:off x="8045150" y="2356555"/>
              <a:ext cx="2960405" cy="2450119"/>
            </a:xfrm>
            <a:prstGeom prst="rect">
              <a:avLst/>
            </a:prstGeom>
            <a:noFill/>
            <a:ln>
              <a:noFill/>
            </a:ln>
          </p:spPr>
        </p:pic>
        <p:pic>
          <p:nvPicPr>
            <p:cNvPr id="176" name="Google Shape;176;p6"/>
            <p:cNvPicPr preferRelativeResize="0"/>
            <p:nvPr/>
          </p:nvPicPr>
          <p:blipFill rotWithShape="1">
            <a:blip r:embed="rId14">
              <a:alphaModFix/>
            </a:blip>
            <a:srcRect/>
            <a:stretch/>
          </p:blipFill>
          <p:spPr>
            <a:xfrm>
              <a:off x="8334375" y="2990849"/>
              <a:ext cx="2409825" cy="1057275"/>
            </a:xfrm>
            <a:prstGeom prst="rect">
              <a:avLst/>
            </a:prstGeom>
            <a:noFill/>
            <a:ln>
              <a:noFill/>
            </a:ln>
          </p:spPr>
        </p:pic>
      </p:grpSp>
      <p:sp>
        <p:nvSpPr>
          <p:cNvPr id="177" name="Google Shape;177;p6"/>
          <p:cNvSpPr txBox="1"/>
          <p:nvPr/>
        </p:nvSpPr>
        <p:spPr>
          <a:xfrm>
            <a:off x="8213979" y="5126354"/>
            <a:ext cx="2729230" cy="19685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100" b="1" u="sng">
                <a:solidFill>
                  <a:srgbClr val="9DC3E6"/>
                </a:solidFill>
                <a:latin typeface="Tahoma"/>
                <a:ea typeface="Tahoma"/>
                <a:cs typeface="Tahoma"/>
                <a:sym typeface="Tahoma"/>
              </a:rPr>
              <a:t>https://www.happyhaven.sa.edu.au/</a:t>
            </a:r>
            <a:endParaRPr sz="1100">
              <a:solidFill>
                <a:schemeClr val="dk1"/>
              </a:solidFill>
              <a:latin typeface="Tahoma"/>
              <a:ea typeface="Tahoma"/>
              <a:cs typeface="Tahoma"/>
              <a:sym typeface="Tahoma"/>
            </a:endParaRPr>
          </a:p>
        </p:txBody>
      </p:sp>
      <p:sp>
        <p:nvSpPr>
          <p:cNvPr id="178" name="Google Shape;178;p6"/>
          <p:cNvSpPr txBox="1"/>
          <p:nvPr/>
        </p:nvSpPr>
        <p:spPr>
          <a:xfrm>
            <a:off x="746449" y="557287"/>
            <a:ext cx="5979507" cy="5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b="1" dirty="0" err="1">
                <a:solidFill>
                  <a:srgbClr val="FAAF3A"/>
                </a:solidFill>
                <a:latin typeface="Times New Roman"/>
                <a:ea typeface="Times New Roman"/>
                <a:cs typeface="Times New Roman"/>
                <a:sym typeface="Times New Roman"/>
              </a:rPr>
              <a:t>Συνεργ</a:t>
            </a:r>
            <a:r>
              <a:rPr lang="de-DE" sz="2400" b="1" dirty="0">
                <a:solidFill>
                  <a:srgbClr val="FAAF3A"/>
                </a:solidFill>
                <a:latin typeface="Times New Roman"/>
                <a:ea typeface="Times New Roman"/>
                <a:cs typeface="Times New Roman"/>
                <a:sym typeface="Times New Roman"/>
              </a:rPr>
              <a:t>ασίες </a:t>
            </a:r>
            <a:r>
              <a:rPr lang="el-GR" sz="2400" b="1" dirty="0">
                <a:solidFill>
                  <a:srgbClr val="FAAF3A"/>
                </a:solidFill>
                <a:latin typeface="Times New Roman"/>
                <a:ea typeface="Times New Roman"/>
                <a:cs typeface="Times New Roman"/>
                <a:sym typeface="Times New Roman"/>
              </a:rPr>
              <a:t>για την Αυστραλία</a:t>
            </a:r>
            <a:endParaRPr sz="2400" b="1" dirty="0">
              <a:solidFill>
                <a:srgbClr val="FAAF3A"/>
              </a:solidFill>
              <a:latin typeface="Times New Roman"/>
              <a:ea typeface="Times New Roman"/>
              <a:cs typeface="Times New Roman"/>
              <a:sym typeface="Times New Roman"/>
            </a:endParaRPr>
          </a:p>
        </p:txBody>
      </p:sp>
      <p:pic>
        <p:nvPicPr>
          <p:cNvPr id="3" name="Εικόνα 2">
            <a:extLst>
              <a:ext uri="{FF2B5EF4-FFF2-40B4-BE49-F238E27FC236}">
                <a16:creationId xmlns:a16="http://schemas.microsoft.com/office/drawing/2014/main" id="{F9733005-876F-47B6-B02B-245224799CBB}"/>
              </a:ext>
            </a:extLst>
          </p:cNvPr>
          <p:cNvPicPr>
            <a:picLocks noChangeAspect="1"/>
          </p:cNvPicPr>
          <p:nvPr/>
        </p:nvPicPr>
        <p:blipFill>
          <a:blip r:embed="rId15"/>
          <a:stretch>
            <a:fillRect/>
          </a:stretch>
        </p:blipFill>
        <p:spPr>
          <a:xfrm>
            <a:off x="4191000" y="2919412"/>
            <a:ext cx="3810000" cy="10191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155" name="Google Shape;155;p6"/>
          <p:cNvSpPr/>
          <p:nvPr/>
        </p:nvSpPr>
        <p:spPr>
          <a:xfrm>
            <a:off x="0" y="0"/>
            <a:ext cx="12192000" cy="6858000"/>
          </a:xfrm>
          <a:custGeom>
            <a:avLst/>
            <a:gdLst/>
            <a:ahLst/>
            <a:cxnLst/>
            <a:rect l="l" t="t" r="r" b="b"/>
            <a:pathLst>
              <a:path w="12192000" h="6858000" extrusionOk="0">
                <a:moveTo>
                  <a:pt x="12191999" y="0"/>
                </a:moveTo>
                <a:lnTo>
                  <a:pt x="0" y="0"/>
                </a:lnTo>
                <a:lnTo>
                  <a:pt x="0" y="6857996"/>
                </a:lnTo>
                <a:lnTo>
                  <a:pt x="12191999" y="6857996"/>
                </a:lnTo>
                <a:lnTo>
                  <a:pt x="12191999" y="0"/>
                </a:lnTo>
                <a:close/>
              </a:path>
            </a:pathLst>
          </a:custGeom>
          <a:solidFill>
            <a:srgbClr val="582C8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6" name="Google Shape;156;p6"/>
          <p:cNvSpPr/>
          <p:nvPr/>
        </p:nvSpPr>
        <p:spPr>
          <a:xfrm>
            <a:off x="10758628" y="100159"/>
            <a:ext cx="381635" cy="324485"/>
          </a:xfrm>
          <a:custGeom>
            <a:avLst/>
            <a:gdLst/>
            <a:ahLst/>
            <a:cxnLst/>
            <a:rect l="l" t="t" r="r" b="b"/>
            <a:pathLst>
              <a:path w="381634" h="324484" extrusionOk="0">
                <a:moveTo>
                  <a:pt x="12082" y="99213"/>
                </a:moveTo>
                <a:lnTo>
                  <a:pt x="0" y="113378"/>
                </a:lnTo>
                <a:lnTo>
                  <a:pt x="2790" y="115044"/>
                </a:lnTo>
                <a:lnTo>
                  <a:pt x="6513" y="118193"/>
                </a:lnTo>
                <a:lnTo>
                  <a:pt x="11156" y="120971"/>
                </a:lnTo>
                <a:lnTo>
                  <a:pt x="15805" y="123095"/>
                </a:lnTo>
                <a:lnTo>
                  <a:pt x="33915" y="130780"/>
                </a:lnTo>
                <a:lnTo>
                  <a:pt x="51939" y="138961"/>
                </a:lnTo>
                <a:lnTo>
                  <a:pt x="69789" y="147613"/>
                </a:lnTo>
                <a:lnTo>
                  <a:pt x="91102" y="158647"/>
                </a:lnTo>
                <a:lnTo>
                  <a:pt x="94824" y="162450"/>
                </a:lnTo>
                <a:lnTo>
                  <a:pt x="98536" y="163932"/>
                </a:lnTo>
                <a:lnTo>
                  <a:pt x="105976" y="166340"/>
                </a:lnTo>
                <a:lnTo>
                  <a:pt x="112484" y="169489"/>
                </a:lnTo>
                <a:lnTo>
                  <a:pt x="118991" y="173193"/>
                </a:lnTo>
                <a:lnTo>
                  <a:pt x="121778" y="174947"/>
                </a:lnTo>
                <a:lnTo>
                  <a:pt x="129217" y="175132"/>
                </a:lnTo>
                <a:lnTo>
                  <a:pt x="123638" y="181245"/>
                </a:lnTo>
                <a:lnTo>
                  <a:pt x="124568" y="183566"/>
                </a:lnTo>
                <a:lnTo>
                  <a:pt x="126428" y="185962"/>
                </a:lnTo>
                <a:lnTo>
                  <a:pt x="127357" y="189024"/>
                </a:lnTo>
                <a:lnTo>
                  <a:pt x="125498" y="191803"/>
                </a:lnTo>
                <a:lnTo>
                  <a:pt x="123391" y="200843"/>
                </a:lnTo>
                <a:lnTo>
                  <a:pt x="121116" y="210193"/>
                </a:lnTo>
                <a:lnTo>
                  <a:pt x="118832" y="218884"/>
                </a:lnTo>
                <a:lnTo>
                  <a:pt x="116207" y="227818"/>
                </a:lnTo>
                <a:lnTo>
                  <a:pt x="111295" y="243482"/>
                </a:lnTo>
                <a:lnTo>
                  <a:pt x="106905" y="256973"/>
                </a:lnTo>
                <a:lnTo>
                  <a:pt x="102869" y="271790"/>
                </a:lnTo>
                <a:lnTo>
                  <a:pt x="100401" y="287170"/>
                </a:lnTo>
                <a:lnTo>
                  <a:pt x="100401" y="294021"/>
                </a:lnTo>
                <a:lnTo>
                  <a:pt x="97610" y="300690"/>
                </a:lnTo>
                <a:lnTo>
                  <a:pt x="92966" y="305690"/>
                </a:lnTo>
                <a:lnTo>
                  <a:pt x="90175" y="310412"/>
                </a:lnTo>
                <a:lnTo>
                  <a:pt x="91102" y="316245"/>
                </a:lnTo>
                <a:lnTo>
                  <a:pt x="93893" y="320689"/>
                </a:lnTo>
                <a:lnTo>
                  <a:pt x="99110" y="324152"/>
                </a:lnTo>
                <a:lnTo>
                  <a:pt x="108209" y="324152"/>
                </a:lnTo>
                <a:lnTo>
                  <a:pt x="112484" y="322448"/>
                </a:lnTo>
                <a:lnTo>
                  <a:pt x="118992" y="317727"/>
                </a:lnTo>
                <a:lnTo>
                  <a:pt x="125498" y="312820"/>
                </a:lnTo>
                <a:lnTo>
                  <a:pt x="131077" y="307726"/>
                </a:lnTo>
                <a:lnTo>
                  <a:pt x="144340" y="296584"/>
                </a:lnTo>
                <a:lnTo>
                  <a:pt x="157686" y="285816"/>
                </a:lnTo>
                <a:lnTo>
                  <a:pt x="171205" y="275448"/>
                </a:lnTo>
                <a:lnTo>
                  <a:pt x="184983" y="265505"/>
                </a:lnTo>
                <a:lnTo>
                  <a:pt x="194850" y="258558"/>
                </a:lnTo>
                <a:lnTo>
                  <a:pt x="203934" y="250978"/>
                </a:lnTo>
                <a:lnTo>
                  <a:pt x="212841" y="243277"/>
                </a:lnTo>
                <a:lnTo>
                  <a:pt x="222177" y="235967"/>
                </a:lnTo>
                <a:lnTo>
                  <a:pt x="225897" y="231893"/>
                </a:lnTo>
                <a:lnTo>
                  <a:pt x="232406" y="231338"/>
                </a:lnTo>
                <a:lnTo>
                  <a:pt x="332179" y="231338"/>
                </a:lnTo>
                <a:lnTo>
                  <a:pt x="326114" y="223119"/>
                </a:lnTo>
                <a:lnTo>
                  <a:pt x="316892" y="210193"/>
                </a:lnTo>
                <a:lnTo>
                  <a:pt x="307493" y="197493"/>
                </a:lnTo>
                <a:lnTo>
                  <a:pt x="297483" y="185320"/>
                </a:lnTo>
                <a:lnTo>
                  <a:pt x="293751" y="181986"/>
                </a:lnTo>
                <a:lnTo>
                  <a:pt x="295623" y="180232"/>
                </a:lnTo>
                <a:lnTo>
                  <a:pt x="298400" y="177725"/>
                </a:lnTo>
                <a:lnTo>
                  <a:pt x="313384" y="163645"/>
                </a:lnTo>
                <a:lnTo>
                  <a:pt x="328972" y="150026"/>
                </a:lnTo>
                <a:lnTo>
                  <a:pt x="345078" y="136877"/>
                </a:lnTo>
                <a:lnTo>
                  <a:pt x="361617" y="124206"/>
                </a:lnTo>
                <a:lnTo>
                  <a:pt x="367027" y="120553"/>
                </a:lnTo>
                <a:lnTo>
                  <a:pt x="372083" y="116421"/>
                </a:lnTo>
                <a:lnTo>
                  <a:pt x="376787" y="111853"/>
                </a:lnTo>
                <a:lnTo>
                  <a:pt x="380656" y="107449"/>
                </a:lnTo>
                <a:lnTo>
                  <a:pt x="145012" y="107449"/>
                </a:lnTo>
                <a:lnTo>
                  <a:pt x="114924" y="105980"/>
                </a:lnTo>
                <a:lnTo>
                  <a:pt x="85525" y="104029"/>
                </a:lnTo>
                <a:lnTo>
                  <a:pt x="78585" y="103116"/>
                </a:lnTo>
                <a:lnTo>
                  <a:pt x="72046" y="101899"/>
                </a:lnTo>
                <a:lnTo>
                  <a:pt x="65391" y="100799"/>
                </a:lnTo>
                <a:lnTo>
                  <a:pt x="58562" y="100324"/>
                </a:lnTo>
                <a:lnTo>
                  <a:pt x="36839" y="100196"/>
                </a:lnTo>
                <a:lnTo>
                  <a:pt x="26279" y="99892"/>
                </a:lnTo>
                <a:lnTo>
                  <a:pt x="15805" y="99299"/>
                </a:lnTo>
                <a:lnTo>
                  <a:pt x="12082" y="99213"/>
                </a:lnTo>
                <a:close/>
              </a:path>
              <a:path w="381634" h="324484" extrusionOk="0">
                <a:moveTo>
                  <a:pt x="332179" y="231338"/>
                </a:moveTo>
                <a:lnTo>
                  <a:pt x="232406" y="231338"/>
                </a:lnTo>
                <a:lnTo>
                  <a:pt x="237985" y="234487"/>
                </a:lnTo>
                <a:lnTo>
                  <a:pt x="238915" y="235227"/>
                </a:lnTo>
                <a:lnTo>
                  <a:pt x="240762" y="235874"/>
                </a:lnTo>
                <a:lnTo>
                  <a:pt x="241704" y="236338"/>
                </a:lnTo>
                <a:lnTo>
                  <a:pt x="262996" y="244202"/>
                </a:lnTo>
                <a:lnTo>
                  <a:pt x="283768" y="252656"/>
                </a:lnTo>
                <a:lnTo>
                  <a:pt x="304190" y="261702"/>
                </a:lnTo>
                <a:lnTo>
                  <a:pt x="324436" y="271338"/>
                </a:lnTo>
                <a:lnTo>
                  <a:pt x="325366" y="271523"/>
                </a:lnTo>
                <a:lnTo>
                  <a:pt x="346288" y="283475"/>
                </a:lnTo>
                <a:lnTo>
                  <a:pt x="353261" y="287263"/>
                </a:lnTo>
                <a:lnTo>
                  <a:pt x="355121" y="288652"/>
                </a:lnTo>
                <a:lnTo>
                  <a:pt x="357911" y="289115"/>
                </a:lnTo>
                <a:lnTo>
                  <a:pt x="359770" y="288745"/>
                </a:lnTo>
                <a:lnTo>
                  <a:pt x="365337" y="287911"/>
                </a:lnTo>
                <a:lnTo>
                  <a:pt x="368127" y="283373"/>
                </a:lnTo>
                <a:lnTo>
                  <a:pt x="367209" y="278652"/>
                </a:lnTo>
                <a:lnTo>
                  <a:pt x="367209" y="273652"/>
                </a:lnTo>
                <a:lnTo>
                  <a:pt x="365337" y="268837"/>
                </a:lnTo>
                <a:lnTo>
                  <a:pt x="361618" y="265226"/>
                </a:lnTo>
                <a:lnTo>
                  <a:pt x="355203" y="258024"/>
                </a:lnTo>
                <a:lnTo>
                  <a:pt x="348611" y="250805"/>
                </a:lnTo>
                <a:lnTo>
                  <a:pt x="342016" y="243482"/>
                </a:lnTo>
                <a:lnTo>
                  <a:pt x="335526" y="235874"/>
                </a:lnTo>
                <a:lnTo>
                  <a:pt x="332179" y="231338"/>
                </a:lnTo>
                <a:close/>
              </a:path>
              <a:path w="381634" h="324484" extrusionOk="0">
                <a:moveTo>
                  <a:pt x="179586" y="0"/>
                </a:moveTo>
                <a:lnTo>
                  <a:pt x="171020" y="0"/>
                </a:lnTo>
                <a:lnTo>
                  <a:pt x="166398" y="695"/>
                </a:lnTo>
                <a:lnTo>
                  <a:pt x="162691" y="5598"/>
                </a:lnTo>
                <a:lnTo>
                  <a:pt x="162691" y="11154"/>
                </a:lnTo>
                <a:lnTo>
                  <a:pt x="160926" y="34117"/>
                </a:lnTo>
                <a:lnTo>
                  <a:pt x="154932" y="79993"/>
                </a:lnTo>
                <a:lnTo>
                  <a:pt x="148744" y="107449"/>
                </a:lnTo>
                <a:lnTo>
                  <a:pt x="380656" y="107449"/>
                </a:lnTo>
                <a:lnTo>
                  <a:pt x="381144" y="106894"/>
                </a:lnTo>
                <a:lnTo>
                  <a:pt x="381238" y="106708"/>
                </a:lnTo>
                <a:lnTo>
                  <a:pt x="245411" y="106708"/>
                </a:lnTo>
                <a:lnTo>
                  <a:pt x="241704" y="105041"/>
                </a:lnTo>
                <a:lnTo>
                  <a:pt x="213380" y="57291"/>
                </a:lnTo>
                <a:lnTo>
                  <a:pt x="203591" y="41270"/>
                </a:lnTo>
                <a:lnTo>
                  <a:pt x="194497" y="24864"/>
                </a:lnTo>
                <a:lnTo>
                  <a:pt x="185925" y="8092"/>
                </a:lnTo>
                <a:lnTo>
                  <a:pt x="184065" y="2362"/>
                </a:lnTo>
                <a:lnTo>
                  <a:pt x="179586" y="0"/>
                </a:lnTo>
                <a:close/>
              </a:path>
              <a:path w="381634" h="324484" extrusionOk="0">
                <a:moveTo>
                  <a:pt x="372775" y="90223"/>
                </a:moveTo>
                <a:lnTo>
                  <a:pt x="368126" y="90877"/>
                </a:lnTo>
                <a:lnTo>
                  <a:pt x="360460" y="92645"/>
                </a:lnTo>
                <a:lnTo>
                  <a:pt x="352790" y="94198"/>
                </a:lnTo>
                <a:lnTo>
                  <a:pt x="345119" y="95526"/>
                </a:lnTo>
                <a:lnTo>
                  <a:pt x="337454" y="96619"/>
                </a:lnTo>
                <a:lnTo>
                  <a:pt x="314752" y="98183"/>
                </a:lnTo>
                <a:lnTo>
                  <a:pt x="292485" y="100449"/>
                </a:lnTo>
                <a:lnTo>
                  <a:pt x="248213" y="105881"/>
                </a:lnTo>
                <a:lnTo>
                  <a:pt x="245411" y="106708"/>
                </a:lnTo>
                <a:lnTo>
                  <a:pt x="381238" y="106708"/>
                </a:lnTo>
                <a:lnTo>
                  <a:pt x="381238" y="98584"/>
                </a:lnTo>
                <a:lnTo>
                  <a:pt x="379284" y="96249"/>
                </a:lnTo>
                <a:lnTo>
                  <a:pt x="377425" y="93557"/>
                </a:lnTo>
                <a:lnTo>
                  <a:pt x="376495" y="90877"/>
                </a:lnTo>
                <a:lnTo>
                  <a:pt x="372775" y="90223"/>
                </a:lnTo>
                <a:close/>
              </a:path>
            </a:pathLst>
          </a:custGeom>
          <a:solidFill>
            <a:srgbClr val="FAAF3A"/>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7" name="Google Shape;157;p6"/>
          <p:cNvSpPr/>
          <p:nvPr/>
        </p:nvSpPr>
        <p:spPr>
          <a:xfrm>
            <a:off x="11918404" y="429819"/>
            <a:ext cx="224154" cy="272415"/>
          </a:xfrm>
          <a:custGeom>
            <a:avLst/>
            <a:gdLst/>
            <a:ahLst/>
            <a:cxnLst/>
            <a:rect l="l" t="t" r="r" b="b"/>
            <a:pathLst>
              <a:path w="224154" h="272415" extrusionOk="0">
                <a:moveTo>
                  <a:pt x="0" y="145973"/>
                </a:moveTo>
                <a:lnTo>
                  <a:pt x="1210" y="153865"/>
                </a:lnTo>
                <a:lnTo>
                  <a:pt x="4572" y="156487"/>
                </a:lnTo>
                <a:lnTo>
                  <a:pt x="8383" y="156487"/>
                </a:lnTo>
                <a:lnTo>
                  <a:pt x="24129" y="157736"/>
                </a:lnTo>
                <a:lnTo>
                  <a:pt x="70985" y="165037"/>
                </a:lnTo>
                <a:lnTo>
                  <a:pt x="74414" y="168992"/>
                </a:lnTo>
                <a:lnTo>
                  <a:pt x="73406" y="190274"/>
                </a:lnTo>
                <a:lnTo>
                  <a:pt x="71561" y="217641"/>
                </a:lnTo>
                <a:lnTo>
                  <a:pt x="69528" y="223563"/>
                </a:lnTo>
                <a:lnTo>
                  <a:pt x="69441" y="245505"/>
                </a:lnTo>
                <a:lnTo>
                  <a:pt x="68766" y="263016"/>
                </a:lnTo>
                <a:lnTo>
                  <a:pt x="69207" y="265649"/>
                </a:lnTo>
                <a:lnTo>
                  <a:pt x="70917" y="270907"/>
                </a:lnTo>
                <a:lnTo>
                  <a:pt x="78098" y="272222"/>
                </a:lnTo>
                <a:lnTo>
                  <a:pt x="79622" y="269588"/>
                </a:lnTo>
                <a:lnTo>
                  <a:pt x="81781" y="266955"/>
                </a:lnTo>
                <a:lnTo>
                  <a:pt x="83687" y="263671"/>
                </a:lnTo>
                <a:lnTo>
                  <a:pt x="90413" y="247573"/>
                </a:lnTo>
                <a:lnTo>
                  <a:pt x="96023" y="234824"/>
                </a:lnTo>
                <a:lnTo>
                  <a:pt x="101955" y="222199"/>
                </a:lnTo>
                <a:lnTo>
                  <a:pt x="109521" y="207124"/>
                </a:lnTo>
                <a:lnTo>
                  <a:pt x="112129" y="204491"/>
                </a:lnTo>
                <a:lnTo>
                  <a:pt x="113146" y="201866"/>
                </a:lnTo>
                <a:lnTo>
                  <a:pt x="114797" y="196603"/>
                </a:lnTo>
                <a:lnTo>
                  <a:pt x="116956" y="192000"/>
                </a:lnTo>
                <a:lnTo>
                  <a:pt x="120699" y="185426"/>
                </a:lnTo>
                <a:lnTo>
                  <a:pt x="120826" y="180164"/>
                </a:lnTo>
                <a:lnTo>
                  <a:pt x="125017" y="184110"/>
                </a:lnTo>
                <a:lnTo>
                  <a:pt x="126609" y="183453"/>
                </a:lnTo>
                <a:lnTo>
                  <a:pt x="128252" y="182137"/>
                </a:lnTo>
                <a:lnTo>
                  <a:pt x="130352" y="181480"/>
                </a:lnTo>
                <a:lnTo>
                  <a:pt x="132257" y="182795"/>
                </a:lnTo>
                <a:lnTo>
                  <a:pt x="150827" y="187510"/>
                </a:lnTo>
                <a:lnTo>
                  <a:pt x="156953" y="189367"/>
                </a:lnTo>
                <a:lnTo>
                  <a:pt x="176946" y="195946"/>
                </a:lnTo>
                <a:lnTo>
                  <a:pt x="187106" y="198801"/>
                </a:lnTo>
                <a:lnTo>
                  <a:pt x="197653" y="200546"/>
                </a:lnTo>
                <a:lnTo>
                  <a:pt x="202350" y="200546"/>
                </a:lnTo>
                <a:lnTo>
                  <a:pt x="206923" y="202520"/>
                </a:lnTo>
                <a:lnTo>
                  <a:pt x="210352" y="205805"/>
                </a:lnTo>
                <a:lnTo>
                  <a:pt x="213590" y="207779"/>
                </a:lnTo>
                <a:lnTo>
                  <a:pt x="217590" y="207123"/>
                </a:lnTo>
                <a:lnTo>
                  <a:pt x="220637" y="205149"/>
                </a:lnTo>
                <a:lnTo>
                  <a:pt x="223177" y="201202"/>
                </a:lnTo>
                <a:lnTo>
                  <a:pt x="223621" y="196603"/>
                </a:lnTo>
                <a:lnTo>
                  <a:pt x="221843" y="192000"/>
                </a:lnTo>
                <a:lnTo>
                  <a:pt x="215241" y="182795"/>
                </a:lnTo>
                <a:lnTo>
                  <a:pt x="211748" y="178849"/>
                </a:lnTo>
                <a:lnTo>
                  <a:pt x="204108" y="169468"/>
                </a:lnTo>
                <a:lnTo>
                  <a:pt x="196724" y="160028"/>
                </a:lnTo>
                <a:lnTo>
                  <a:pt x="189614" y="150466"/>
                </a:lnTo>
                <a:lnTo>
                  <a:pt x="178032" y="133741"/>
                </a:lnTo>
                <a:lnTo>
                  <a:pt x="167554" y="121016"/>
                </a:lnTo>
                <a:lnTo>
                  <a:pt x="162541" y="114412"/>
                </a:lnTo>
                <a:lnTo>
                  <a:pt x="159747" y="111781"/>
                </a:lnTo>
                <a:lnTo>
                  <a:pt x="159367" y="107177"/>
                </a:lnTo>
                <a:lnTo>
                  <a:pt x="161526" y="103231"/>
                </a:lnTo>
                <a:lnTo>
                  <a:pt x="162033" y="102573"/>
                </a:lnTo>
                <a:lnTo>
                  <a:pt x="168188" y="85540"/>
                </a:lnTo>
                <a:lnTo>
                  <a:pt x="173985" y="70848"/>
                </a:lnTo>
                <a:lnTo>
                  <a:pt x="180188" y="56403"/>
                </a:lnTo>
                <a:lnTo>
                  <a:pt x="186795" y="42083"/>
                </a:lnTo>
                <a:lnTo>
                  <a:pt x="186922" y="41425"/>
                </a:lnTo>
                <a:lnTo>
                  <a:pt x="194350" y="28271"/>
                </a:lnTo>
                <a:lnTo>
                  <a:pt x="197715" y="21694"/>
                </a:lnTo>
                <a:lnTo>
                  <a:pt x="198668" y="20379"/>
                </a:lnTo>
                <a:lnTo>
                  <a:pt x="198985" y="18406"/>
                </a:lnTo>
                <a:lnTo>
                  <a:pt x="198160" y="13153"/>
                </a:lnTo>
                <a:lnTo>
                  <a:pt x="195048" y="11180"/>
                </a:lnTo>
                <a:lnTo>
                  <a:pt x="191811" y="11829"/>
                </a:lnTo>
                <a:lnTo>
                  <a:pt x="188382" y="11829"/>
                </a:lnTo>
                <a:lnTo>
                  <a:pt x="185080" y="13153"/>
                </a:lnTo>
                <a:lnTo>
                  <a:pt x="182604" y="15784"/>
                </a:lnTo>
                <a:lnTo>
                  <a:pt x="167693" y="29649"/>
                </a:lnTo>
                <a:lnTo>
                  <a:pt x="162540" y="34191"/>
                </a:lnTo>
                <a:lnTo>
                  <a:pt x="153730" y="40896"/>
                </a:lnTo>
                <a:lnTo>
                  <a:pt x="144867" y="47419"/>
                </a:lnTo>
                <a:lnTo>
                  <a:pt x="136158" y="54067"/>
                </a:lnTo>
                <a:lnTo>
                  <a:pt x="127811" y="61148"/>
                </a:lnTo>
                <a:lnTo>
                  <a:pt x="125525" y="63787"/>
                </a:lnTo>
                <a:lnTo>
                  <a:pt x="112948" y="49900"/>
                </a:lnTo>
                <a:lnTo>
                  <a:pt x="103609" y="38875"/>
                </a:lnTo>
                <a:lnTo>
                  <a:pt x="94593" y="27483"/>
                </a:lnTo>
                <a:lnTo>
                  <a:pt x="85904" y="15784"/>
                </a:lnTo>
                <a:lnTo>
                  <a:pt x="82796" y="10514"/>
                </a:lnTo>
                <a:lnTo>
                  <a:pt x="78732" y="5919"/>
                </a:lnTo>
                <a:lnTo>
                  <a:pt x="74032" y="1973"/>
                </a:lnTo>
                <a:lnTo>
                  <a:pt x="70543" y="0"/>
                </a:lnTo>
                <a:lnTo>
                  <a:pt x="66733" y="3288"/>
                </a:lnTo>
                <a:lnTo>
                  <a:pt x="64887" y="4603"/>
                </a:lnTo>
                <a:lnTo>
                  <a:pt x="63049" y="5261"/>
                </a:lnTo>
                <a:lnTo>
                  <a:pt x="62601" y="7892"/>
                </a:lnTo>
                <a:lnTo>
                  <a:pt x="63050" y="11180"/>
                </a:lnTo>
                <a:lnTo>
                  <a:pt x="64760" y="18406"/>
                </a:lnTo>
                <a:lnTo>
                  <a:pt x="66098" y="25650"/>
                </a:lnTo>
                <a:lnTo>
                  <a:pt x="66987" y="32876"/>
                </a:lnTo>
                <a:lnTo>
                  <a:pt x="68059" y="48933"/>
                </a:lnTo>
                <a:lnTo>
                  <a:pt x="69613" y="64683"/>
                </a:lnTo>
                <a:lnTo>
                  <a:pt x="73338" y="95997"/>
                </a:lnTo>
                <a:lnTo>
                  <a:pt x="73906" y="97979"/>
                </a:lnTo>
                <a:lnTo>
                  <a:pt x="72762" y="100601"/>
                </a:lnTo>
                <a:lnTo>
                  <a:pt x="70671" y="101267"/>
                </a:lnTo>
                <a:lnTo>
                  <a:pt x="57080" y="109142"/>
                </a:lnTo>
                <a:lnTo>
                  <a:pt x="50729" y="113097"/>
                </a:lnTo>
                <a:lnTo>
                  <a:pt x="40019" y="120635"/>
                </a:lnTo>
                <a:lnTo>
                  <a:pt x="29033" y="127559"/>
                </a:lnTo>
                <a:lnTo>
                  <a:pt x="17783" y="133991"/>
                </a:lnTo>
                <a:lnTo>
                  <a:pt x="6283" y="140054"/>
                </a:lnTo>
                <a:lnTo>
                  <a:pt x="2354" y="141369"/>
                </a:lnTo>
                <a:lnTo>
                  <a:pt x="0" y="145973"/>
                </a:lnTo>
                <a:close/>
              </a:path>
            </a:pathLst>
          </a:custGeom>
          <a:solidFill>
            <a:srgbClr val="FAAF3A"/>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8" name="Google Shape;158;p6"/>
          <p:cNvSpPr/>
          <p:nvPr/>
        </p:nvSpPr>
        <p:spPr>
          <a:xfrm>
            <a:off x="11187307" y="911144"/>
            <a:ext cx="791845" cy="524510"/>
          </a:xfrm>
          <a:custGeom>
            <a:avLst/>
            <a:gdLst/>
            <a:ahLst/>
            <a:cxnLst/>
            <a:rect l="l" t="t" r="r" b="b"/>
            <a:pathLst>
              <a:path w="791845" h="524510" extrusionOk="0">
                <a:moveTo>
                  <a:pt x="288094" y="114490"/>
                </a:moveTo>
                <a:lnTo>
                  <a:pt x="256089" y="142929"/>
                </a:lnTo>
                <a:lnTo>
                  <a:pt x="250443" y="150428"/>
                </a:lnTo>
                <a:lnTo>
                  <a:pt x="246665" y="156143"/>
                </a:lnTo>
                <a:lnTo>
                  <a:pt x="241959" y="161946"/>
                </a:lnTo>
                <a:lnTo>
                  <a:pt x="238206" y="167748"/>
                </a:lnTo>
                <a:lnTo>
                  <a:pt x="215603" y="196486"/>
                </a:lnTo>
                <a:lnTo>
                  <a:pt x="203366" y="213520"/>
                </a:lnTo>
                <a:lnTo>
                  <a:pt x="166997" y="262052"/>
                </a:lnTo>
                <a:lnTo>
                  <a:pt x="114182" y="334002"/>
                </a:lnTo>
                <a:lnTo>
                  <a:pt x="79522" y="382711"/>
                </a:lnTo>
                <a:lnTo>
                  <a:pt x="56074" y="417079"/>
                </a:lnTo>
                <a:lnTo>
                  <a:pt x="39246" y="442131"/>
                </a:lnTo>
                <a:lnTo>
                  <a:pt x="30119" y="455886"/>
                </a:lnTo>
                <a:lnTo>
                  <a:pt x="25915" y="462926"/>
                </a:lnTo>
                <a:lnTo>
                  <a:pt x="21888" y="469378"/>
                </a:lnTo>
                <a:lnTo>
                  <a:pt x="18211" y="475356"/>
                </a:lnTo>
                <a:lnTo>
                  <a:pt x="14125" y="482658"/>
                </a:lnTo>
                <a:lnTo>
                  <a:pt x="9412" y="489586"/>
                </a:lnTo>
                <a:lnTo>
                  <a:pt x="5644" y="496701"/>
                </a:lnTo>
                <a:lnTo>
                  <a:pt x="1875" y="504189"/>
                </a:lnTo>
                <a:lnTo>
                  <a:pt x="937" y="507373"/>
                </a:lnTo>
                <a:lnTo>
                  <a:pt x="0" y="510929"/>
                </a:lnTo>
                <a:lnTo>
                  <a:pt x="937" y="514301"/>
                </a:lnTo>
                <a:lnTo>
                  <a:pt x="2825" y="517577"/>
                </a:lnTo>
                <a:lnTo>
                  <a:pt x="4706" y="520197"/>
                </a:lnTo>
                <a:lnTo>
                  <a:pt x="7531" y="521790"/>
                </a:lnTo>
                <a:lnTo>
                  <a:pt x="13175" y="524410"/>
                </a:lnTo>
                <a:lnTo>
                  <a:pt x="19769" y="523099"/>
                </a:lnTo>
                <a:lnTo>
                  <a:pt x="23538" y="518607"/>
                </a:lnTo>
                <a:lnTo>
                  <a:pt x="30119" y="518607"/>
                </a:lnTo>
                <a:lnTo>
                  <a:pt x="35776" y="515890"/>
                </a:lnTo>
                <a:lnTo>
                  <a:pt x="42370" y="512803"/>
                </a:lnTo>
                <a:lnTo>
                  <a:pt x="48014" y="509244"/>
                </a:lnTo>
                <a:lnTo>
                  <a:pt x="80965" y="485877"/>
                </a:lnTo>
                <a:lnTo>
                  <a:pt x="88791" y="479587"/>
                </a:lnTo>
                <a:lnTo>
                  <a:pt x="96972" y="473112"/>
                </a:lnTo>
                <a:lnTo>
                  <a:pt x="104872" y="466415"/>
                </a:lnTo>
                <a:lnTo>
                  <a:pt x="112860" y="459560"/>
                </a:lnTo>
                <a:lnTo>
                  <a:pt x="120671" y="452601"/>
                </a:lnTo>
                <a:lnTo>
                  <a:pt x="128039" y="445589"/>
                </a:lnTo>
                <a:lnTo>
                  <a:pt x="134953" y="439774"/>
                </a:lnTo>
                <a:lnTo>
                  <a:pt x="148434" y="428002"/>
                </a:lnTo>
                <a:lnTo>
                  <a:pt x="155349" y="422185"/>
                </a:lnTo>
                <a:lnTo>
                  <a:pt x="165747" y="413319"/>
                </a:lnTo>
                <a:lnTo>
                  <a:pt x="177117" y="404040"/>
                </a:lnTo>
                <a:lnTo>
                  <a:pt x="189373" y="394637"/>
                </a:lnTo>
                <a:lnTo>
                  <a:pt x="202425" y="385399"/>
                </a:lnTo>
                <a:lnTo>
                  <a:pt x="303915" y="385399"/>
                </a:lnTo>
                <a:lnTo>
                  <a:pt x="312217" y="376302"/>
                </a:lnTo>
                <a:lnTo>
                  <a:pt x="325283" y="361200"/>
                </a:lnTo>
                <a:lnTo>
                  <a:pt x="337646" y="346448"/>
                </a:lnTo>
                <a:lnTo>
                  <a:pt x="349303" y="332415"/>
                </a:lnTo>
                <a:lnTo>
                  <a:pt x="354938" y="325302"/>
                </a:lnTo>
                <a:lnTo>
                  <a:pt x="377360" y="297351"/>
                </a:lnTo>
                <a:lnTo>
                  <a:pt x="400839" y="270400"/>
                </a:lnTo>
                <a:lnTo>
                  <a:pt x="425376" y="244501"/>
                </a:lnTo>
                <a:lnTo>
                  <a:pt x="450974" y="219709"/>
                </a:lnTo>
                <a:lnTo>
                  <a:pt x="455681" y="216240"/>
                </a:lnTo>
                <a:lnTo>
                  <a:pt x="459446" y="212970"/>
                </a:lnTo>
                <a:lnTo>
                  <a:pt x="463211" y="209876"/>
                </a:lnTo>
                <a:lnTo>
                  <a:pt x="629194" y="209876"/>
                </a:lnTo>
                <a:lnTo>
                  <a:pt x="642353" y="197012"/>
                </a:lnTo>
                <a:lnTo>
                  <a:pt x="649023" y="190122"/>
                </a:lnTo>
                <a:lnTo>
                  <a:pt x="331406" y="190122"/>
                </a:lnTo>
                <a:lnTo>
                  <a:pt x="328729" y="183836"/>
                </a:lnTo>
                <a:lnTo>
                  <a:pt x="300331" y="122351"/>
                </a:lnTo>
                <a:lnTo>
                  <a:pt x="290918" y="115139"/>
                </a:lnTo>
                <a:lnTo>
                  <a:pt x="288094" y="114490"/>
                </a:lnTo>
                <a:close/>
              </a:path>
              <a:path w="791845" h="524510" extrusionOk="0">
                <a:moveTo>
                  <a:pt x="30119" y="518607"/>
                </a:moveTo>
                <a:lnTo>
                  <a:pt x="23538" y="518607"/>
                </a:lnTo>
                <a:lnTo>
                  <a:pt x="25413" y="519449"/>
                </a:lnTo>
                <a:lnTo>
                  <a:pt x="27300" y="519449"/>
                </a:lnTo>
                <a:lnTo>
                  <a:pt x="30119" y="518607"/>
                </a:lnTo>
                <a:close/>
              </a:path>
              <a:path w="791845" h="524510" extrusionOk="0">
                <a:moveTo>
                  <a:pt x="239136" y="445402"/>
                </a:moveTo>
                <a:lnTo>
                  <a:pt x="220310" y="445402"/>
                </a:lnTo>
                <a:lnTo>
                  <a:pt x="226899" y="448961"/>
                </a:lnTo>
                <a:lnTo>
                  <a:pt x="233500" y="448961"/>
                </a:lnTo>
                <a:lnTo>
                  <a:pt x="239136" y="445402"/>
                </a:lnTo>
                <a:close/>
              </a:path>
              <a:path w="791845" h="524510" extrusionOk="0">
                <a:moveTo>
                  <a:pt x="303915" y="385399"/>
                </a:moveTo>
                <a:lnTo>
                  <a:pt x="202425" y="385399"/>
                </a:lnTo>
                <a:lnTo>
                  <a:pt x="203367" y="389704"/>
                </a:lnTo>
                <a:lnTo>
                  <a:pt x="203409" y="398964"/>
                </a:lnTo>
                <a:lnTo>
                  <a:pt x="203904" y="405432"/>
                </a:lnTo>
                <a:lnTo>
                  <a:pt x="204179" y="412451"/>
                </a:lnTo>
                <a:lnTo>
                  <a:pt x="204295" y="436040"/>
                </a:lnTo>
                <a:lnTo>
                  <a:pt x="207132" y="441939"/>
                </a:lnTo>
                <a:lnTo>
                  <a:pt x="212780" y="445683"/>
                </a:lnTo>
                <a:lnTo>
                  <a:pt x="219369" y="445402"/>
                </a:lnTo>
                <a:lnTo>
                  <a:pt x="239136" y="445402"/>
                </a:lnTo>
                <a:lnTo>
                  <a:pt x="244796" y="441939"/>
                </a:lnTo>
                <a:lnTo>
                  <a:pt x="250444" y="438008"/>
                </a:lnTo>
                <a:lnTo>
                  <a:pt x="255150" y="433701"/>
                </a:lnTo>
                <a:lnTo>
                  <a:pt x="256079" y="433047"/>
                </a:lnTo>
                <a:lnTo>
                  <a:pt x="284447" y="406134"/>
                </a:lnTo>
                <a:lnTo>
                  <a:pt x="298449" y="391388"/>
                </a:lnTo>
                <a:lnTo>
                  <a:pt x="303915" y="385399"/>
                </a:lnTo>
                <a:close/>
              </a:path>
              <a:path w="791845" h="524510" extrusionOk="0">
                <a:moveTo>
                  <a:pt x="629194" y="209876"/>
                </a:moveTo>
                <a:lnTo>
                  <a:pt x="463211" y="209876"/>
                </a:lnTo>
                <a:lnTo>
                  <a:pt x="466048" y="220270"/>
                </a:lnTo>
                <a:lnTo>
                  <a:pt x="466989" y="224576"/>
                </a:lnTo>
                <a:lnTo>
                  <a:pt x="467918" y="229342"/>
                </a:lnTo>
                <a:lnTo>
                  <a:pt x="467918" y="233934"/>
                </a:lnTo>
                <a:lnTo>
                  <a:pt x="470778" y="248148"/>
                </a:lnTo>
                <a:lnTo>
                  <a:pt x="481108" y="290100"/>
                </a:lnTo>
                <a:lnTo>
                  <a:pt x="498993" y="308356"/>
                </a:lnTo>
                <a:lnTo>
                  <a:pt x="503712" y="309380"/>
                </a:lnTo>
                <a:lnTo>
                  <a:pt x="509347" y="308356"/>
                </a:lnTo>
                <a:lnTo>
                  <a:pt x="514053" y="305449"/>
                </a:lnTo>
                <a:lnTo>
                  <a:pt x="523135" y="298893"/>
                </a:lnTo>
                <a:lnTo>
                  <a:pt x="533007" y="291869"/>
                </a:lnTo>
                <a:lnTo>
                  <a:pt x="571142" y="262438"/>
                </a:lnTo>
                <a:lnTo>
                  <a:pt x="607429" y="230463"/>
                </a:lnTo>
                <a:lnTo>
                  <a:pt x="624803" y="214168"/>
                </a:lnTo>
                <a:lnTo>
                  <a:pt x="629194" y="209876"/>
                </a:lnTo>
                <a:close/>
              </a:path>
              <a:path w="791845" h="524510" extrusionOk="0">
                <a:moveTo>
                  <a:pt x="499934" y="0"/>
                </a:moveTo>
                <a:lnTo>
                  <a:pt x="493345" y="2345"/>
                </a:lnTo>
                <a:lnTo>
                  <a:pt x="488638" y="7586"/>
                </a:lnTo>
                <a:lnTo>
                  <a:pt x="475355" y="20755"/>
                </a:lnTo>
                <a:lnTo>
                  <a:pt x="443444" y="55042"/>
                </a:lnTo>
                <a:lnTo>
                  <a:pt x="410749" y="94076"/>
                </a:lnTo>
                <a:lnTo>
                  <a:pt x="391034" y="118877"/>
                </a:lnTo>
                <a:lnTo>
                  <a:pt x="380718" y="131699"/>
                </a:lnTo>
                <a:lnTo>
                  <a:pt x="370227" y="144505"/>
                </a:lnTo>
                <a:lnTo>
                  <a:pt x="359645" y="157179"/>
                </a:lnTo>
                <a:lnTo>
                  <a:pt x="348362" y="170094"/>
                </a:lnTo>
                <a:lnTo>
                  <a:pt x="338936" y="181325"/>
                </a:lnTo>
                <a:lnTo>
                  <a:pt x="337995" y="182822"/>
                </a:lnTo>
                <a:lnTo>
                  <a:pt x="336113" y="185256"/>
                </a:lnTo>
                <a:lnTo>
                  <a:pt x="333289" y="187689"/>
                </a:lnTo>
                <a:lnTo>
                  <a:pt x="331406" y="190122"/>
                </a:lnTo>
                <a:lnTo>
                  <a:pt x="649023" y="190122"/>
                </a:lnTo>
                <a:lnTo>
                  <a:pt x="659990" y="178792"/>
                </a:lnTo>
                <a:lnTo>
                  <a:pt x="693326" y="143190"/>
                </a:lnTo>
                <a:lnTo>
                  <a:pt x="694293" y="142105"/>
                </a:lnTo>
                <a:lnTo>
                  <a:pt x="553599" y="142105"/>
                </a:lnTo>
                <a:lnTo>
                  <a:pt x="551717" y="137987"/>
                </a:lnTo>
                <a:lnTo>
                  <a:pt x="551717" y="135828"/>
                </a:lnTo>
                <a:lnTo>
                  <a:pt x="550305" y="129980"/>
                </a:lnTo>
                <a:lnTo>
                  <a:pt x="548788" y="123375"/>
                </a:lnTo>
                <a:lnTo>
                  <a:pt x="547304" y="116449"/>
                </a:lnTo>
                <a:lnTo>
                  <a:pt x="546069" y="110272"/>
                </a:lnTo>
                <a:lnTo>
                  <a:pt x="542304" y="93613"/>
                </a:lnTo>
                <a:lnTo>
                  <a:pt x="540877" y="85248"/>
                </a:lnTo>
                <a:lnTo>
                  <a:pt x="539251" y="76223"/>
                </a:lnTo>
                <a:lnTo>
                  <a:pt x="537658" y="68230"/>
                </a:lnTo>
                <a:lnTo>
                  <a:pt x="535715" y="59822"/>
                </a:lnTo>
                <a:lnTo>
                  <a:pt x="534127" y="51766"/>
                </a:lnTo>
                <a:lnTo>
                  <a:pt x="532185" y="43765"/>
                </a:lnTo>
                <a:lnTo>
                  <a:pt x="529891" y="35834"/>
                </a:lnTo>
                <a:lnTo>
                  <a:pt x="527243" y="27989"/>
                </a:lnTo>
                <a:lnTo>
                  <a:pt x="526302" y="23409"/>
                </a:lnTo>
                <a:lnTo>
                  <a:pt x="507464" y="1222"/>
                </a:lnTo>
                <a:lnTo>
                  <a:pt x="499934" y="0"/>
                </a:lnTo>
                <a:close/>
              </a:path>
              <a:path w="791845" h="524510" extrusionOk="0">
                <a:moveTo>
                  <a:pt x="761673" y="6463"/>
                </a:moveTo>
                <a:lnTo>
                  <a:pt x="757908" y="7487"/>
                </a:lnTo>
                <a:lnTo>
                  <a:pt x="755084" y="9458"/>
                </a:lnTo>
                <a:lnTo>
                  <a:pt x="738855" y="20132"/>
                </a:lnTo>
                <a:lnTo>
                  <a:pt x="666995" y="68285"/>
                </a:lnTo>
                <a:lnTo>
                  <a:pt x="630392" y="92660"/>
                </a:lnTo>
                <a:lnTo>
                  <a:pt x="616684" y="101604"/>
                </a:lnTo>
                <a:lnTo>
                  <a:pt x="587498" y="120292"/>
                </a:lnTo>
                <a:lnTo>
                  <a:pt x="575583" y="128144"/>
                </a:lnTo>
                <a:lnTo>
                  <a:pt x="553599" y="142105"/>
                </a:lnTo>
                <a:lnTo>
                  <a:pt x="694293" y="142105"/>
                </a:lnTo>
                <a:lnTo>
                  <a:pt x="725426" y="107162"/>
                </a:lnTo>
                <a:lnTo>
                  <a:pt x="756112" y="71588"/>
                </a:lnTo>
                <a:lnTo>
                  <a:pt x="785205" y="37348"/>
                </a:lnTo>
                <a:lnTo>
                  <a:pt x="789912" y="31920"/>
                </a:lnTo>
                <a:lnTo>
                  <a:pt x="791807" y="24432"/>
                </a:lnTo>
                <a:lnTo>
                  <a:pt x="790228" y="18817"/>
                </a:lnTo>
                <a:lnTo>
                  <a:pt x="788983" y="18817"/>
                </a:lnTo>
                <a:lnTo>
                  <a:pt x="788042" y="15722"/>
                </a:lnTo>
                <a:lnTo>
                  <a:pt x="786159" y="12915"/>
                </a:lnTo>
                <a:lnTo>
                  <a:pt x="784277" y="10768"/>
                </a:lnTo>
                <a:lnTo>
                  <a:pt x="779078" y="6551"/>
                </a:lnTo>
                <a:lnTo>
                  <a:pt x="765438" y="6551"/>
                </a:lnTo>
                <a:lnTo>
                  <a:pt x="761673" y="6463"/>
                </a:lnTo>
                <a:close/>
              </a:path>
              <a:path w="791845" h="524510" extrusionOk="0">
                <a:moveTo>
                  <a:pt x="789912" y="17694"/>
                </a:moveTo>
                <a:lnTo>
                  <a:pt x="788983" y="18817"/>
                </a:lnTo>
                <a:lnTo>
                  <a:pt x="790228" y="18817"/>
                </a:lnTo>
                <a:lnTo>
                  <a:pt x="789912" y="17694"/>
                </a:lnTo>
                <a:close/>
              </a:path>
              <a:path w="791845" h="524510" extrusionOk="0">
                <a:moveTo>
                  <a:pt x="772040" y="4592"/>
                </a:moveTo>
                <a:lnTo>
                  <a:pt x="765438" y="6551"/>
                </a:lnTo>
                <a:lnTo>
                  <a:pt x="779078" y="6551"/>
                </a:lnTo>
                <a:lnTo>
                  <a:pt x="778616" y="6176"/>
                </a:lnTo>
                <a:lnTo>
                  <a:pt x="772040" y="4592"/>
                </a:lnTo>
                <a:close/>
              </a:path>
            </a:pathLst>
          </a:custGeom>
          <a:solidFill>
            <a:srgbClr val="FAAF3A"/>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59" name="Google Shape;159;p6"/>
          <p:cNvGrpSpPr/>
          <p:nvPr/>
        </p:nvGrpSpPr>
        <p:grpSpPr>
          <a:xfrm>
            <a:off x="10953750" y="6038850"/>
            <a:ext cx="638175" cy="552450"/>
            <a:chOff x="10953750" y="6038850"/>
            <a:chExt cx="638175" cy="552450"/>
          </a:xfrm>
        </p:grpSpPr>
        <p:pic>
          <p:nvPicPr>
            <p:cNvPr id="160" name="Google Shape;160;p6"/>
            <p:cNvPicPr preferRelativeResize="0"/>
            <p:nvPr/>
          </p:nvPicPr>
          <p:blipFill rotWithShape="1">
            <a:blip r:embed="rId3">
              <a:alphaModFix/>
            </a:blip>
            <a:srcRect/>
            <a:stretch/>
          </p:blipFill>
          <p:spPr>
            <a:xfrm>
              <a:off x="10953750" y="6038850"/>
              <a:ext cx="638175" cy="552450"/>
            </a:xfrm>
            <a:prstGeom prst="rect">
              <a:avLst/>
            </a:prstGeom>
            <a:noFill/>
            <a:ln>
              <a:noFill/>
            </a:ln>
          </p:spPr>
        </p:pic>
        <p:pic>
          <p:nvPicPr>
            <p:cNvPr id="161" name="Google Shape;161;p6"/>
            <p:cNvPicPr preferRelativeResize="0"/>
            <p:nvPr/>
          </p:nvPicPr>
          <p:blipFill rotWithShape="1">
            <a:blip r:embed="rId4">
              <a:alphaModFix/>
            </a:blip>
            <a:srcRect/>
            <a:stretch/>
          </p:blipFill>
          <p:spPr>
            <a:xfrm>
              <a:off x="11177650" y="6292532"/>
              <a:ext cx="190500" cy="162242"/>
            </a:xfrm>
            <a:prstGeom prst="rect">
              <a:avLst/>
            </a:prstGeom>
            <a:noFill/>
            <a:ln>
              <a:noFill/>
            </a:ln>
          </p:spPr>
        </p:pic>
        <p:pic>
          <p:nvPicPr>
            <p:cNvPr id="162" name="Google Shape;162;p6"/>
            <p:cNvPicPr preferRelativeResize="0"/>
            <p:nvPr/>
          </p:nvPicPr>
          <p:blipFill rotWithShape="1">
            <a:blip r:embed="rId5">
              <a:alphaModFix/>
            </a:blip>
            <a:srcRect/>
            <a:stretch/>
          </p:blipFill>
          <p:spPr>
            <a:xfrm>
              <a:off x="11173713" y="6162039"/>
              <a:ext cx="381634" cy="333692"/>
            </a:xfrm>
            <a:prstGeom prst="rect">
              <a:avLst/>
            </a:prstGeom>
            <a:noFill/>
            <a:ln>
              <a:noFill/>
            </a:ln>
          </p:spPr>
        </p:pic>
      </p:grpSp>
      <p:grpSp>
        <p:nvGrpSpPr>
          <p:cNvPr id="163" name="Google Shape;163;p6"/>
          <p:cNvGrpSpPr/>
          <p:nvPr/>
        </p:nvGrpSpPr>
        <p:grpSpPr>
          <a:xfrm>
            <a:off x="0" y="9331"/>
            <a:ext cx="11003280" cy="6858000"/>
            <a:chOff x="0" y="0"/>
            <a:chExt cx="11003280" cy="6858000"/>
          </a:xfrm>
        </p:grpSpPr>
        <p:sp>
          <p:nvSpPr>
            <p:cNvPr id="164" name="Google Shape;164;p6"/>
            <p:cNvSpPr/>
            <p:nvPr/>
          </p:nvSpPr>
          <p:spPr>
            <a:xfrm>
              <a:off x="0" y="0"/>
              <a:ext cx="7645400" cy="6858000"/>
            </a:xfrm>
            <a:custGeom>
              <a:avLst/>
              <a:gdLst/>
              <a:ahLst/>
              <a:cxnLst/>
              <a:rect l="l" t="t" r="r" b="b"/>
              <a:pathLst>
                <a:path w="7645400" h="6858000" extrusionOk="0">
                  <a:moveTo>
                    <a:pt x="7332048" y="0"/>
                  </a:moveTo>
                  <a:lnTo>
                    <a:pt x="0" y="0"/>
                  </a:lnTo>
                  <a:lnTo>
                    <a:pt x="0" y="6857997"/>
                  </a:lnTo>
                  <a:lnTo>
                    <a:pt x="7645151" y="6857997"/>
                  </a:lnTo>
                  <a:lnTo>
                    <a:pt x="7332048" y="0"/>
                  </a:lnTo>
                  <a:close/>
                </a:path>
              </a:pathLst>
            </a:custGeom>
            <a:solidFill>
              <a:srgbClr val="582C8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5" name="Google Shape;165;p6"/>
            <p:cNvSpPr/>
            <p:nvPr/>
          </p:nvSpPr>
          <p:spPr>
            <a:xfrm>
              <a:off x="733425" y="1200150"/>
              <a:ext cx="10269855" cy="0"/>
            </a:xfrm>
            <a:custGeom>
              <a:avLst/>
              <a:gdLst/>
              <a:ahLst/>
              <a:cxnLst/>
              <a:rect l="l" t="t" r="r" b="b"/>
              <a:pathLst>
                <a:path w="10269855" h="120000" extrusionOk="0">
                  <a:moveTo>
                    <a:pt x="0" y="0"/>
                  </a:moveTo>
                  <a:lnTo>
                    <a:pt x="10269728"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66" name="Google Shape;166;p6"/>
            <p:cNvPicPr preferRelativeResize="0"/>
            <p:nvPr/>
          </p:nvPicPr>
          <p:blipFill rotWithShape="1">
            <a:blip r:embed="rId6">
              <a:alphaModFix/>
            </a:blip>
            <a:srcRect/>
            <a:stretch/>
          </p:blipFill>
          <p:spPr>
            <a:xfrm>
              <a:off x="0" y="5690212"/>
              <a:ext cx="987209" cy="1167786"/>
            </a:xfrm>
            <a:prstGeom prst="rect">
              <a:avLst/>
            </a:prstGeom>
            <a:noFill/>
            <a:ln>
              <a:noFill/>
            </a:ln>
          </p:spPr>
        </p:pic>
      </p:grpSp>
      <p:sp>
        <p:nvSpPr>
          <p:cNvPr id="167" name="Google Shape;167;p6"/>
          <p:cNvSpPr txBox="1">
            <a:spLocks noGrp="1"/>
          </p:cNvSpPr>
          <p:nvPr>
            <p:ph type="title"/>
          </p:nvPr>
        </p:nvSpPr>
        <p:spPr>
          <a:xfrm>
            <a:off x="770900" y="1396059"/>
            <a:ext cx="8587200" cy="985526"/>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None/>
            </a:pPr>
            <a:r>
              <a:rPr lang="de-DE" sz="2100" b="0" dirty="0" err="1">
                <a:solidFill>
                  <a:srgbClr val="FFFFFF"/>
                </a:solidFill>
                <a:latin typeface="Times New Roman"/>
                <a:ea typeface="Times New Roman"/>
                <a:cs typeface="Times New Roman"/>
                <a:sym typeface="Times New Roman"/>
              </a:rPr>
              <a:t>Παρατίθενται</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ορισμένοι</a:t>
            </a:r>
            <a:r>
              <a:rPr lang="de-DE" sz="2100" b="0" dirty="0">
                <a:solidFill>
                  <a:srgbClr val="FFFFFF"/>
                </a:solidFill>
                <a:latin typeface="Times New Roman"/>
                <a:ea typeface="Times New Roman"/>
                <a:cs typeface="Times New Roman"/>
                <a:sym typeface="Times New Roman"/>
              </a:rPr>
              <a:t>/</a:t>
            </a:r>
            <a:r>
              <a:rPr lang="de-DE" sz="2100" b="0" dirty="0" err="1">
                <a:solidFill>
                  <a:srgbClr val="FFFFFF"/>
                </a:solidFill>
                <a:latin typeface="Times New Roman"/>
                <a:ea typeface="Times New Roman"/>
                <a:cs typeface="Times New Roman"/>
                <a:sym typeface="Times New Roman"/>
              </a:rPr>
              <a:t>ες</a:t>
            </a:r>
            <a:r>
              <a:rPr lang="de-DE" sz="2100" b="0" dirty="0">
                <a:solidFill>
                  <a:srgbClr val="FFFFFF"/>
                </a:solidFill>
                <a:latin typeface="Times New Roman"/>
                <a:ea typeface="Times New Roman"/>
                <a:cs typeface="Times New Roman"/>
                <a:sym typeface="Times New Roman"/>
              </a:rPr>
              <a:t> </a:t>
            </a:r>
            <a:r>
              <a:rPr lang="el-GR" sz="2100" b="0" dirty="0">
                <a:solidFill>
                  <a:srgbClr val="FFFFFF"/>
                </a:solidFill>
                <a:latin typeface="Times New Roman"/>
                <a:ea typeface="Times New Roman"/>
                <a:cs typeface="Times New Roman"/>
                <a:sym typeface="Times New Roman"/>
              </a:rPr>
              <a:t>εν </a:t>
            </a:r>
            <a:r>
              <a:rPr lang="de-DE" sz="2100" b="0" dirty="0">
                <a:solidFill>
                  <a:srgbClr val="FFFFFF"/>
                </a:solidFill>
                <a:latin typeface="Times New Roman"/>
                <a:ea typeface="Times New Roman"/>
                <a:cs typeface="Times New Roman"/>
                <a:sym typeface="Times New Roman"/>
              </a:rPr>
              <a:t>τ</a:t>
            </a:r>
            <a:r>
              <a:rPr lang="el-GR" sz="2100" b="0" dirty="0">
                <a:solidFill>
                  <a:srgbClr val="FFFFFF"/>
                </a:solidFill>
                <a:latin typeface="Times New Roman"/>
                <a:ea typeface="Times New Roman"/>
                <a:cs typeface="Times New Roman"/>
                <a:sym typeface="Times New Roman"/>
              </a:rPr>
              <a:t>ων</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βασικ</a:t>
            </a:r>
            <a:r>
              <a:rPr lang="el-GR" sz="2100" b="0" dirty="0" err="1">
                <a:solidFill>
                  <a:srgbClr val="FFFFFF"/>
                </a:solidFill>
                <a:latin typeface="Times New Roman"/>
                <a:ea typeface="Times New Roman"/>
                <a:cs typeface="Times New Roman"/>
                <a:sym typeface="Times New Roman"/>
              </a:rPr>
              <a:t>ών</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συνεργ</a:t>
            </a:r>
            <a:r>
              <a:rPr lang="el-GR" sz="2100" b="0" dirty="0">
                <a:solidFill>
                  <a:srgbClr val="FFFFFF"/>
                </a:solidFill>
                <a:latin typeface="Times New Roman"/>
                <a:ea typeface="Times New Roman"/>
                <a:cs typeface="Times New Roman"/>
                <a:sym typeface="Times New Roman"/>
              </a:rPr>
              <a:t>α</a:t>
            </a:r>
            <a:r>
              <a:rPr lang="de-DE" sz="2100" b="0" dirty="0">
                <a:solidFill>
                  <a:srgbClr val="FFFFFF"/>
                </a:solidFill>
                <a:latin typeface="Times New Roman"/>
                <a:ea typeface="Times New Roman"/>
                <a:cs typeface="Times New Roman"/>
                <a:sym typeface="Times New Roman"/>
              </a:rPr>
              <a:t>τ</a:t>
            </a:r>
            <a:r>
              <a:rPr lang="el-GR" sz="2100" b="0" dirty="0" err="1">
                <a:solidFill>
                  <a:srgbClr val="FFFFFF"/>
                </a:solidFill>
                <a:latin typeface="Times New Roman"/>
                <a:ea typeface="Times New Roman"/>
                <a:cs typeface="Times New Roman"/>
                <a:sym typeface="Times New Roman"/>
              </a:rPr>
              <a:t>ών</a:t>
            </a:r>
            <a:r>
              <a:rPr lang="el-GR" sz="2100" b="0" dirty="0">
                <a:solidFill>
                  <a:srgbClr val="FFFFFF"/>
                </a:solidFill>
                <a:latin typeface="Times New Roman"/>
                <a:ea typeface="Times New Roman"/>
                <a:cs typeface="Times New Roman"/>
                <a:sym typeface="Times New Roman"/>
              </a:rPr>
              <a:t>/</a:t>
            </a:r>
            <a:r>
              <a:rPr lang="el-GR" sz="2100" b="0" dirty="0" err="1">
                <a:solidFill>
                  <a:srgbClr val="FFFFFF"/>
                </a:solidFill>
                <a:latin typeface="Times New Roman"/>
                <a:ea typeface="Times New Roman"/>
                <a:cs typeface="Times New Roman"/>
                <a:sym typeface="Times New Roman"/>
              </a:rPr>
              <a:t>ιδών</a:t>
            </a:r>
            <a:r>
              <a:rPr lang="de-DE" sz="2100" b="0" dirty="0">
                <a:solidFill>
                  <a:srgbClr val="FFFFFF"/>
                </a:solidFill>
                <a:latin typeface="Times New Roman"/>
                <a:ea typeface="Times New Roman"/>
                <a:cs typeface="Times New Roman"/>
                <a:sym typeface="Times New Roman"/>
              </a:rPr>
              <a:t> μας. </a:t>
            </a:r>
            <a:br>
              <a:rPr lang="el-GR" sz="2100" b="0" dirty="0">
                <a:solidFill>
                  <a:srgbClr val="FFFFFF"/>
                </a:solidFill>
                <a:latin typeface="Times New Roman"/>
                <a:ea typeface="Times New Roman"/>
                <a:cs typeface="Times New Roman"/>
                <a:sym typeface="Times New Roman"/>
              </a:rPr>
            </a:br>
            <a:endParaRPr sz="2100" b="0" dirty="0">
              <a:solidFill>
                <a:srgbClr val="FFFFFF"/>
              </a:solidFill>
              <a:latin typeface="Times New Roman"/>
              <a:ea typeface="Times New Roman"/>
              <a:cs typeface="Times New Roman"/>
              <a:sym typeface="Times New Roman"/>
            </a:endParaRPr>
          </a:p>
          <a:p>
            <a:pPr marL="12700" lvl="0" indent="0" algn="l" rtl="0">
              <a:lnSpc>
                <a:spcPct val="100000"/>
              </a:lnSpc>
              <a:spcBef>
                <a:spcPts val="0"/>
              </a:spcBef>
              <a:spcAft>
                <a:spcPts val="0"/>
              </a:spcAft>
              <a:buNone/>
            </a:pPr>
            <a:r>
              <a:rPr lang="de-DE" sz="2100" b="0" dirty="0" err="1">
                <a:solidFill>
                  <a:srgbClr val="FFFFFF"/>
                </a:solidFill>
                <a:latin typeface="Times New Roman"/>
                <a:ea typeface="Times New Roman"/>
                <a:cs typeface="Times New Roman"/>
                <a:sym typeface="Times New Roman"/>
              </a:rPr>
              <a:t>Σας</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ευχαριστούμε</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για</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τη</a:t>
            </a:r>
            <a:r>
              <a:rPr lang="de-DE" sz="2100" b="0" dirty="0">
                <a:solidFill>
                  <a:srgbClr val="FFFFFF"/>
                </a:solidFill>
                <a:latin typeface="Times New Roman"/>
                <a:ea typeface="Times New Roman"/>
                <a:cs typeface="Times New Roman"/>
                <a:sym typeface="Times New Roman"/>
              </a:rPr>
              <a:t> </a:t>
            </a:r>
            <a:r>
              <a:rPr lang="de-DE" sz="2100" b="0" dirty="0" err="1">
                <a:solidFill>
                  <a:srgbClr val="FFFFFF"/>
                </a:solidFill>
                <a:latin typeface="Times New Roman"/>
                <a:ea typeface="Times New Roman"/>
                <a:cs typeface="Times New Roman"/>
                <a:sym typeface="Times New Roman"/>
              </a:rPr>
              <a:t>σημαντική</a:t>
            </a:r>
            <a:r>
              <a:rPr lang="de-DE" sz="2100" b="0" dirty="0">
                <a:solidFill>
                  <a:srgbClr val="FFFFFF"/>
                </a:solidFill>
                <a:latin typeface="Times New Roman"/>
                <a:ea typeface="Times New Roman"/>
                <a:cs typeface="Times New Roman"/>
                <a:sym typeface="Times New Roman"/>
              </a:rPr>
              <a:t> </a:t>
            </a:r>
            <a:r>
              <a:rPr lang="el-GR" sz="2100" b="0" dirty="0">
                <a:solidFill>
                  <a:srgbClr val="FFFFFF"/>
                </a:solidFill>
                <a:latin typeface="Times New Roman"/>
                <a:ea typeface="Times New Roman"/>
                <a:cs typeface="Times New Roman"/>
                <a:sym typeface="Times New Roman"/>
              </a:rPr>
              <a:t>εργασία </a:t>
            </a:r>
            <a:r>
              <a:rPr lang="de-DE" sz="2100" b="0" dirty="0" err="1">
                <a:solidFill>
                  <a:srgbClr val="FFFFFF"/>
                </a:solidFill>
                <a:latin typeface="Times New Roman"/>
                <a:ea typeface="Times New Roman"/>
                <a:cs typeface="Times New Roman"/>
                <a:sym typeface="Times New Roman"/>
              </a:rPr>
              <a:t>σας</a:t>
            </a:r>
            <a:r>
              <a:rPr lang="de-DE" sz="2100" b="0" dirty="0">
                <a:solidFill>
                  <a:srgbClr val="FFFFFF"/>
                </a:solidFill>
                <a:latin typeface="Times New Roman"/>
                <a:ea typeface="Times New Roman"/>
                <a:cs typeface="Times New Roman"/>
                <a:sym typeface="Times New Roman"/>
              </a:rPr>
              <a:t>!</a:t>
            </a:r>
            <a:endParaRPr sz="2100" dirty="0">
              <a:latin typeface="Times New Roman"/>
              <a:ea typeface="Times New Roman"/>
              <a:cs typeface="Times New Roman"/>
              <a:sym typeface="Times New Roman"/>
            </a:endParaRPr>
          </a:p>
        </p:txBody>
      </p:sp>
      <p:sp>
        <p:nvSpPr>
          <p:cNvPr id="168" name="Google Shape;168;p6"/>
          <p:cNvSpPr txBox="1"/>
          <p:nvPr/>
        </p:nvSpPr>
        <p:spPr>
          <a:xfrm>
            <a:off x="1913890" y="4545770"/>
            <a:ext cx="2976880" cy="185307"/>
          </a:xfrm>
          <a:prstGeom prst="rect">
            <a:avLst/>
          </a:prstGeom>
          <a:noFill/>
          <a:ln>
            <a:noFill/>
          </a:ln>
        </p:spPr>
        <p:txBody>
          <a:bodyPr spcFirstLastPara="1" wrap="square" lIns="0" tIns="15875" rIns="0" bIns="0" anchor="t" anchorCtr="0">
            <a:spAutoFit/>
          </a:bodyPr>
          <a:lstStyle/>
          <a:p>
            <a:pPr marL="12700" lvl="0"/>
            <a:r>
              <a:rPr lang="de-DE" sz="1100" b="1" u="sng" dirty="0">
                <a:solidFill>
                  <a:srgbClr val="9DC3E6"/>
                </a:solidFill>
                <a:latin typeface="Tahoma"/>
                <a:ea typeface="Tahoma"/>
                <a:cs typeface="Tahoma"/>
                <a:sym typeface="Tahoma"/>
              </a:rPr>
              <a:t>https://joistpark.eu/</a:t>
            </a:r>
            <a:endParaRPr kumimoji="0" sz="1100" b="0" i="0" u="none" strike="noStrike" kern="0" cap="none" spc="0" normalizeH="0" baseline="0" noProof="0" dirty="0">
              <a:ln>
                <a:noFill/>
              </a:ln>
              <a:solidFill>
                <a:srgbClr val="000000"/>
              </a:solidFill>
              <a:effectLst/>
              <a:uLnTx/>
              <a:uFillTx/>
              <a:latin typeface="Tahoma"/>
              <a:ea typeface="Tahoma"/>
              <a:cs typeface="Tahoma"/>
              <a:sym typeface="Tahoma"/>
            </a:endParaRPr>
          </a:p>
        </p:txBody>
      </p:sp>
      <p:sp>
        <p:nvSpPr>
          <p:cNvPr id="178" name="Google Shape;178;p6"/>
          <p:cNvSpPr txBox="1"/>
          <p:nvPr/>
        </p:nvSpPr>
        <p:spPr>
          <a:xfrm>
            <a:off x="733425" y="606509"/>
            <a:ext cx="5979507" cy="552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noProof="0" dirty="0" err="1">
                <a:ln>
                  <a:noFill/>
                </a:ln>
                <a:solidFill>
                  <a:srgbClr val="FAAF3A"/>
                </a:solidFill>
                <a:effectLst/>
                <a:uLnTx/>
                <a:uFillTx/>
                <a:latin typeface="Times New Roman"/>
                <a:ea typeface="Times New Roman"/>
                <a:cs typeface="Times New Roman"/>
                <a:sym typeface="Times New Roman"/>
              </a:rPr>
              <a:t>Συνεργ</a:t>
            </a:r>
            <a:r>
              <a:rPr kumimoji="0" lang="de-DE" sz="2400" b="1" i="0" u="none" strike="noStrike" kern="0" cap="none" spc="0" normalizeH="0" baseline="0" noProof="0" dirty="0">
                <a:ln>
                  <a:noFill/>
                </a:ln>
                <a:solidFill>
                  <a:srgbClr val="FAAF3A"/>
                </a:solidFill>
                <a:effectLst/>
                <a:uLnTx/>
                <a:uFillTx/>
                <a:latin typeface="Times New Roman"/>
                <a:ea typeface="Times New Roman"/>
                <a:cs typeface="Times New Roman"/>
                <a:sym typeface="Times New Roman"/>
              </a:rPr>
              <a:t>ασίες</a:t>
            </a:r>
            <a:r>
              <a:rPr kumimoji="0" lang="el-GR" sz="2400" b="1" i="0" u="none" strike="noStrike" kern="0" cap="none" spc="0" normalizeH="0" baseline="0" noProof="0" dirty="0">
                <a:ln>
                  <a:noFill/>
                </a:ln>
                <a:solidFill>
                  <a:srgbClr val="FAAF3A"/>
                </a:solidFill>
                <a:effectLst/>
                <a:uLnTx/>
                <a:uFillTx/>
                <a:latin typeface="Times New Roman"/>
                <a:ea typeface="Times New Roman"/>
                <a:cs typeface="Times New Roman"/>
                <a:sym typeface="Times New Roman"/>
              </a:rPr>
              <a:t> για την Ελλάδα</a:t>
            </a:r>
            <a:r>
              <a:rPr kumimoji="0" lang="de-DE" sz="2400" b="1" i="0" u="none" strike="noStrike" kern="0" cap="none" spc="0" normalizeH="0" baseline="0" noProof="0" dirty="0">
                <a:ln>
                  <a:noFill/>
                </a:ln>
                <a:solidFill>
                  <a:srgbClr val="FAAF3A"/>
                </a:solidFill>
                <a:effectLst/>
                <a:uLnTx/>
                <a:uFillTx/>
                <a:latin typeface="Times New Roman"/>
                <a:ea typeface="Times New Roman"/>
                <a:cs typeface="Times New Roman"/>
                <a:sym typeface="Times New Roman"/>
              </a:rPr>
              <a:t> </a:t>
            </a:r>
            <a:endParaRPr kumimoji="0" sz="2400" b="1" i="0" u="none" strike="noStrike" kern="0" cap="none" spc="0" normalizeH="0" baseline="0" noProof="0" dirty="0">
              <a:ln>
                <a:noFill/>
              </a:ln>
              <a:solidFill>
                <a:srgbClr val="FAAF3A"/>
              </a:solidFill>
              <a:effectLst/>
              <a:uLnTx/>
              <a:uFillTx/>
              <a:latin typeface="Times New Roman"/>
              <a:ea typeface="Times New Roman"/>
              <a:cs typeface="Times New Roman"/>
              <a:sym typeface="Times New Roman"/>
            </a:endParaRPr>
          </a:p>
        </p:txBody>
      </p:sp>
      <p:pic>
        <p:nvPicPr>
          <p:cNvPr id="3" name="Εικόνα 2">
            <a:extLst>
              <a:ext uri="{FF2B5EF4-FFF2-40B4-BE49-F238E27FC236}">
                <a16:creationId xmlns:a16="http://schemas.microsoft.com/office/drawing/2014/main" id="{F9733005-876F-47B6-B02B-245224799CBB}"/>
              </a:ext>
            </a:extLst>
          </p:cNvPr>
          <p:cNvPicPr>
            <a:picLocks noChangeAspect="1"/>
          </p:cNvPicPr>
          <p:nvPr/>
        </p:nvPicPr>
        <p:blipFill>
          <a:blip r:embed="rId7"/>
          <a:stretch>
            <a:fillRect/>
          </a:stretch>
        </p:blipFill>
        <p:spPr>
          <a:xfrm>
            <a:off x="493604" y="2928743"/>
            <a:ext cx="3810000" cy="1019175"/>
          </a:xfrm>
          <a:prstGeom prst="rect">
            <a:avLst/>
          </a:prstGeom>
        </p:spPr>
      </p:pic>
    </p:spTree>
    <p:extLst>
      <p:ext uri="{BB962C8B-B14F-4D97-AF65-F5344CB8AC3E}">
        <p14:creationId xmlns:p14="http://schemas.microsoft.com/office/powerpoint/2010/main" val="15431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Google Shape;183;p7"/>
          <p:cNvSpPr/>
          <p:nvPr/>
        </p:nvSpPr>
        <p:spPr>
          <a:xfrm>
            <a:off x="0" y="0"/>
            <a:ext cx="12192000" cy="6858000"/>
          </a:xfrm>
          <a:custGeom>
            <a:avLst/>
            <a:gdLst/>
            <a:ahLst/>
            <a:cxnLst/>
            <a:rect l="l" t="t" r="r" b="b"/>
            <a:pathLst>
              <a:path w="12192000" h="6858000" extrusionOk="0">
                <a:moveTo>
                  <a:pt x="12191999" y="0"/>
                </a:moveTo>
                <a:lnTo>
                  <a:pt x="0" y="0"/>
                </a:lnTo>
                <a:lnTo>
                  <a:pt x="0" y="6857996"/>
                </a:lnTo>
                <a:lnTo>
                  <a:pt x="12191999" y="6857996"/>
                </a:lnTo>
                <a:lnTo>
                  <a:pt x="12191999" y="0"/>
                </a:lnTo>
                <a:close/>
              </a:path>
            </a:pathLst>
          </a:custGeom>
          <a:solidFill>
            <a:srgbClr val="582C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84" name="Google Shape;184;p7"/>
          <p:cNvSpPr/>
          <p:nvPr/>
        </p:nvSpPr>
        <p:spPr>
          <a:xfrm>
            <a:off x="10758628" y="100159"/>
            <a:ext cx="381635" cy="324485"/>
          </a:xfrm>
          <a:custGeom>
            <a:avLst/>
            <a:gdLst/>
            <a:ahLst/>
            <a:cxnLst/>
            <a:rect l="l" t="t" r="r" b="b"/>
            <a:pathLst>
              <a:path w="381634" h="324484" extrusionOk="0">
                <a:moveTo>
                  <a:pt x="12082" y="99213"/>
                </a:moveTo>
                <a:lnTo>
                  <a:pt x="0" y="113378"/>
                </a:lnTo>
                <a:lnTo>
                  <a:pt x="2790" y="115044"/>
                </a:lnTo>
                <a:lnTo>
                  <a:pt x="6513" y="118193"/>
                </a:lnTo>
                <a:lnTo>
                  <a:pt x="11156" y="120971"/>
                </a:lnTo>
                <a:lnTo>
                  <a:pt x="15805" y="123095"/>
                </a:lnTo>
                <a:lnTo>
                  <a:pt x="33915" y="130780"/>
                </a:lnTo>
                <a:lnTo>
                  <a:pt x="51939" y="138961"/>
                </a:lnTo>
                <a:lnTo>
                  <a:pt x="69789" y="147613"/>
                </a:lnTo>
                <a:lnTo>
                  <a:pt x="91102" y="158647"/>
                </a:lnTo>
                <a:lnTo>
                  <a:pt x="94824" y="162450"/>
                </a:lnTo>
                <a:lnTo>
                  <a:pt x="98536" y="163932"/>
                </a:lnTo>
                <a:lnTo>
                  <a:pt x="105976" y="166340"/>
                </a:lnTo>
                <a:lnTo>
                  <a:pt x="112484" y="169489"/>
                </a:lnTo>
                <a:lnTo>
                  <a:pt x="118991" y="173193"/>
                </a:lnTo>
                <a:lnTo>
                  <a:pt x="121778" y="174947"/>
                </a:lnTo>
                <a:lnTo>
                  <a:pt x="129217" y="175132"/>
                </a:lnTo>
                <a:lnTo>
                  <a:pt x="123638" y="181245"/>
                </a:lnTo>
                <a:lnTo>
                  <a:pt x="124568" y="183566"/>
                </a:lnTo>
                <a:lnTo>
                  <a:pt x="126428" y="185962"/>
                </a:lnTo>
                <a:lnTo>
                  <a:pt x="127357" y="189024"/>
                </a:lnTo>
                <a:lnTo>
                  <a:pt x="125498" y="191803"/>
                </a:lnTo>
                <a:lnTo>
                  <a:pt x="123391" y="200843"/>
                </a:lnTo>
                <a:lnTo>
                  <a:pt x="121116" y="210193"/>
                </a:lnTo>
                <a:lnTo>
                  <a:pt x="118832" y="218884"/>
                </a:lnTo>
                <a:lnTo>
                  <a:pt x="116207" y="227818"/>
                </a:lnTo>
                <a:lnTo>
                  <a:pt x="111295" y="243482"/>
                </a:lnTo>
                <a:lnTo>
                  <a:pt x="106905" y="256973"/>
                </a:lnTo>
                <a:lnTo>
                  <a:pt x="102869" y="271790"/>
                </a:lnTo>
                <a:lnTo>
                  <a:pt x="100401" y="287170"/>
                </a:lnTo>
                <a:lnTo>
                  <a:pt x="100401" y="294021"/>
                </a:lnTo>
                <a:lnTo>
                  <a:pt x="97610" y="300690"/>
                </a:lnTo>
                <a:lnTo>
                  <a:pt x="92966" y="305690"/>
                </a:lnTo>
                <a:lnTo>
                  <a:pt x="90175" y="310412"/>
                </a:lnTo>
                <a:lnTo>
                  <a:pt x="91102" y="316245"/>
                </a:lnTo>
                <a:lnTo>
                  <a:pt x="93893" y="320689"/>
                </a:lnTo>
                <a:lnTo>
                  <a:pt x="99110" y="324152"/>
                </a:lnTo>
                <a:lnTo>
                  <a:pt x="108209" y="324152"/>
                </a:lnTo>
                <a:lnTo>
                  <a:pt x="112484" y="322448"/>
                </a:lnTo>
                <a:lnTo>
                  <a:pt x="118992" y="317727"/>
                </a:lnTo>
                <a:lnTo>
                  <a:pt x="125498" y="312820"/>
                </a:lnTo>
                <a:lnTo>
                  <a:pt x="131077" y="307726"/>
                </a:lnTo>
                <a:lnTo>
                  <a:pt x="144340" y="296584"/>
                </a:lnTo>
                <a:lnTo>
                  <a:pt x="157686" y="285816"/>
                </a:lnTo>
                <a:lnTo>
                  <a:pt x="171205" y="275448"/>
                </a:lnTo>
                <a:lnTo>
                  <a:pt x="184983" y="265505"/>
                </a:lnTo>
                <a:lnTo>
                  <a:pt x="194850" y="258558"/>
                </a:lnTo>
                <a:lnTo>
                  <a:pt x="203934" y="250978"/>
                </a:lnTo>
                <a:lnTo>
                  <a:pt x="212841" y="243277"/>
                </a:lnTo>
                <a:lnTo>
                  <a:pt x="222177" y="235967"/>
                </a:lnTo>
                <a:lnTo>
                  <a:pt x="225897" y="231893"/>
                </a:lnTo>
                <a:lnTo>
                  <a:pt x="232406" y="231338"/>
                </a:lnTo>
                <a:lnTo>
                  <a:pt x="332179" y="231338"/>
                </a:lnTo>
                <a:lnTo>
                  <a:pt x="326114" y="223119"/>
                </a:lnTo>
                <a:lnTo>
                  <a:pt x="316892" y="210193"/>
                </a:lnTo>
                <a:lnTo>
                  <a:pt x="307493" y="197493"/>
                </a:lnTo>
                <a:lnTo>
                  <a:pt x="297483" y="185320"/>
                </a:lnTo>
                <a:lnTo>
                  <a:pt x="293751" y="181986"/>
                </a:lnTo>
                <a:lnTo>
                  <a:pt x="295623" y="180232"/>
                </a:lnTo>
                <a:lnTo>
                  <a:pt x="298400" y="177725"/>
                </a:lnTo>
                <a:lnTo>
                  <a:pt x="313384" y="163645"/>
                </a:lnTo>
                <a:lnTo>
                  <a:pt x="328972" y="150026"/>
                </a:lnTo>
                <a:lnTo>
                  <a:pt x="345078" y="136877"/>
                </a:lnTo>
                <a:lnTo>
                  <a:pt x="361617" y="124206"/>
                </a:lnTo>
                <a:lnTo>
                  <a:pt x="367027" y="120553"/>
                </a:lnTo>
                <a:lnTo>
                  <a:pt x="372083" y="116421"/>
                </a:lnTo>
                <a:lnTo>
                  <a:pt x="376787" y="111853"/>
                </a:lnTo>
                <a:lnTo>
                  <a:pt x="380656" y="107449"/>
                </a:lnTo>
                <a:lnTo>
                  <a:pt x="145012" y="107449"/>
                </a:lnTo>
                <a:lnTo>
                  <a:pt x="114924" y="105980"/>
                </a:lnTo>
                <a:lnTo>
                  <a:pt x="85525" y="104029"/>
                </a:lnTo>
                <a:lnTo>
                  <a:pt x="78585" y="103116"/>
                </a:lnTo>
                <a:lnTo>
                  <a:pt x="72046" y="101899"/>
                </a:lnTo>
                <a:lnTo>
                  <a:pt x="65391" y="100799"/>
                </a:lnTo>
                <a:lnTo>
                  <a:pt x="58562" y="100324"/>
                </a:lnTo>
                <a:lnTo>
                  <a:pt x="36839" y="100196"/>
                </a:lnTo>
                <a:lnTo>
                  <a:pt x="26279" y="99892"/>
                </a:lnTo>
                <a:lnTo>
                  <a:pt x="15805" y="99299"/>
                </a:lnTo>
                <a:lnTo>
                  <a:pt x="12082" y="99213"/>
                </a:lnTo>
                <a:close/>
              </a:path>
              <a:path w="381634" h="324484" extrusionOk="0">
                <a:moveTo>
                  <a:pt x="332179" y="231338"/>
                </a:moveTo>
                <a:lnTo>
                  <a:pt x="232406" y="231338"/>
                </a:lnTo>
                <a:lnTo>
                  <a:pt x="237985" y="234487"/>
                </a:lnTo>
                <a:lnTo>
                  <a:pt x="238915" y="235227"/>
                </a:lnTo>
                <a:lnTo>
                  <a:pt x="240762" y="235874"/>
                </a:lnTo>
                <a:lnTo>
                  <a:pt x="241704" y="236338"/>
                </a:lnTo>
                <a:lnTo>
                  <a:pt x="262996" y="244202"/>
                </a:lnTo>
                <a:lnTo>
                  <a:pt x="283768" y="252656"/>
                </a:lnTo>
                <a:lnTo>
                  <a:pt x="304190" y="261702"/>
                </a:lnTo>
                <a:lnTo>
                  <a:pt x="324436" y="271338"/>
                </a:lnTo>
                <a:lnTo>
                  <a:pt x="325366" y="271523"/>
                </a:lnTo>
                <a:lnTo>
                  <a:pt x="346288" y="283475"/>
                </a:lnTo>
                <a:lnTo>
                  <a:pt x="353261" y="287263"/>
                </a:lnTo>
                <a:lnTo>
                  <a:pt x="355121" y="288652"/>
                </a:lnTo>
                <a:lnTo>
                  <a:pt x="357911" y="289115"/>
                </a:lnTo>
                <a:lnTo>
                  <a:pt x="359770" y="288745"/>
                </a:lnTo>
                <a:lnTo>
                  <a:pt x="365337" y="287911"/>
                </a:lnTo>
                <a:lnTo>
                  <a:pt x="368127" y="283373"/>
                </a:lnTo>
                <a:lnTo>
                  <a:pt x="367209" y="278652"/>
                </a:lnTo>
                <a:lnTo>
                  <a:pt x="367209" y="273652"/>
                </a:lnTo>
                <a:lnTo>
                  <a:pt x="365337" y="268837"/>
                </a:lnTo>
                <a:lnTo>
                  <a:pt x="361618" y="265226"/>
                </a:lnTo>
                <a:lnTo>
                  <a:pt x="355203" y="258024"/>
                </a:lnTo>
                <a:lnTo>
                  <a:pt x="348611" y="250805"/>
                </a:lnTo>
                <a:lnTo>
                  <a:pt x="342016" y="243482"/>
                </a:lnTo>
                <a:lnTo>
                  <a:pt x="335526" y="235874"/>
                </a:lnTo>
                <a:lnTo>
                  <a:pt x="332179" y="231338"/>
                </a:lnTo>
                <a:close/>
              </a:path>
              <a:path w="381634" h="324484" extrusionOk="0">
                <a:moveTo>
                  <a:pt x="179586" y="0"/>
                </a:moveTo>
                <a:lnTo>
                  <a:pt x="171020" y="0"/>
                </a:lnTo>
                <a:lnTo>
                  <a:pt x="166398" y="695"/>
                </a:lnTo>
                <a:lnTo>
                  <a:pt x="162691" y="5598"/>
                </a:lnTo>
                <a:lnTo>
                  <a:pt x="162691" y="11154"/>
                </a:lnTo>
                <a:lnTo>
                  <a:pt x="160926" y="34117"/>
                </a:lnTo>
                <a:lnTo>
                  <a:pt x="154932" y="79993"/>
                </a:lnTo>
                <a:lnTo>
                  <a:pt x="148744" y="107449"/>
                </a:lnTo>
                <a:lnTo>
                  <a:pt x="380656" y="107449"/>
                </a:lnTo>
                <a:lnTo>
                  <a:pt x="381144" y="106894"/>
                </a:lnTo>
                <a:lnTo>
                  <a:pt x="381238" y="106708"/>
                </a:lnTo>
                <a:lnTo>
                  <a:pt x="245411" y="106708"/>
                </a:lnTo>
                <a:lnTo>
                  <a:pt x="241704" y="105041"/>
                </a:lnTo>
                <a:lnTo>
                  <a:pt x="213380" y="57291"/>
                </a:lnTo>
                <a:lnTo>
                  <a:pt x="203591" y="41270"/>
                </a:lnTo>
                <a:lnTo>
                  <a:pt x="194497" y="24864"/>
                </a:lnTo>
                <a:lnTo>
                  <a:pt x="185925" y="8092"/>
                </a:lnTo>
                <a:lnTo>
                  <a:pt x="184065" y="2362"/>
                </a:lnTo>
                <a:lnTo>
                  <a:pt x="179586" y="0"/>
                </a:lnTo>
                <a:close/>
              </a:path>
              <a:path w="381634" h="324484" extrusionOk="0">
                <a:moveTo>
                  <a:pt x="372775" y="90223"/>
                </a:moveTo>
                <a:lnTo>
                  <a:pt x="368126" y="90877"/>
                </a:lnTo>
                <a:lnTo>
                  <a:pt x="360460" y="92645"/>
                </a:lnTo>
                <a:lnTo>
                  <a:pt x="352790" y="94198"/>
                </a:lnTo>
                <a:lnTo>
                  <a:pt x="345119" y="95526"/>
                </a:lnTo>
                <a:lnTo>
                  <a:pt x="337454" y="96619"/>
                </a:lnTo>
                <a:lnTo>
                  <a:pt x="314752" y="98183"/>
                </a:lnTo>
                <a:lnTo>
                  <a:pt x="292485" y="100449"/>
                </a:lnTo>
                <a:lnTo>
                  <a:pt x="248213" y="105881"/>
                </a:lnTo>
                <a:lnTo>
                  <a:pt x="245411" y="106708"/>
                </a:lnTo>
                <a:lnTo>
                  <a:pt x="381238" y="106708"/>
                </a:lnTo>
                <a:lnTo>
                  <a:pt x="381238" y="98584"/>
                </a:lnTo>
                <a:lnTo>
                  <a:pt x="379284" y="96249"/>
                </a:lnTo>
                <a:lnTo>
                  <a:pt x="377425" y="93557"/>
                </a:lnTo>
                <a:lnTo>
                  <a:pt x="376495" y="90877"/>
                </a:lnTo>
                <a:lnTo>
                  <a:pt x="372775" y="90223"/>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p:cNvSpPr/>
          <p:nvPr/>
        </p:nvSpPr>
        <p:spPr>
          <a:xfrm>
            <a:off x="11918404" y="429819"/>
            <a:ext cx="224154" cy="272415"/>
          </a:xfrm>
          <a:custGeom>
            <a:avLst/>
            <a:gdLst/>
            <a:ahLst/>
            <a:cxnLst/>
            <a:rect l="l" t="t" r="r" b="b"/>
            <a:pathLst>
              <a:path w="224154" h="272415" extrusionOk="0">
                <a:moveTo>
                  <a:pt x="0" y="145973"/>
                </a:moveTo>
                <a:lnTo>
                  <a:pt x="1210" y="153865"/>
                </a:lnTo>
                <a:lnTo>
                  <a:pt x="4572" y="156487"/>
                </a:lnTo>
                <a:lnTo>
                  <a:pt x="8383" y="156487"/>
                </a:lnTo>
                <a:lnTo>
                  <a:pt x="24129" y="157736"/>
                </a:lnTo>
                <a:lnTo>
                  <a:pt x="70985" y="165037"/>
                </a:lnTo>
                <a:lnTo>
                  <a:pt x="74414" y="168992"/>
                </a:lnTo>
                <a:lnTo>
                  <a:pt x="73406" y="190274"/>
                </a:lnTo>
                <a:lnTo>
                  <a:pt x="71561" y="217641"/>
                </a:lnTo>
                <a:lnTo>
                  <a:pt x="69528" y="223563"/>
                </a:lnTo>
                <a:lnTo>
                  <a:pt x="69441" y="245505"/>
                </a:lnTo>
                <a:lnTo>
                  <a:pt x="68766" y="263016"/>
                </a:lnTo>
                <a:lnTo>
                  <a:pt x="69207" y="265649"/>
                </a:lnTo>
                <a:lnTo>
                  <a:pt x="70917" y="270907"/>
                </a:lnTo>
                <a:lnTo>
                  <a:pt x="78098" y="272222"/>
                </a:lnTo>
                <a:lnTo>
                  <a:pt x="79622" y="269588"/>
                </a:lnTo>
                <a:lnTo>
                  <a:pt x="81781" y="266955"/>
                </a:lnTo>
                <a:lnTo>
                  <a:pt x="83687" y="263671"/>
                </a:lnTo>
                <a:lnTo>
                  <a:pt x="90413" y="247573"/>
                </a:lnTo>
                <a:lnTo>
                  <a:pt x="96023" y="234824"/>
                </a:lnTo>
                <a:lnTo>
                  <a:pt x="101955" y="222199"/>
                </a:lnTo>
                <a:lnTo>
                  <a:pt x="109521" y="207124"/>
                </a:lnTo>
                <a:lnTo>
                  <a:pt x="112129" y="204491"/>
                </a:lnTo>
                <a:lnTo>
                  <a:pt x="113146" y="201866"/>
                </a:lnTo>
                <a:lnTo>
                  <a:pt x="114797" y="196603"/>
                </a:lnTo>
                <a:lnTo>
                  <a:pt x="116956" y="192000"/>
                </a:lnTo>
                <a:lnTo>
                  <a:pt x="120699" y="185426"/>
                </a:lnTo>
                <a:lnTo>
                  <a:pt x="120826" y="180164"/>
                </a:lnTo>
                <a:lnTo>
                  <a:pt x="125017" y="184110"/>
                </a:lnTo>
                <a:lnTo>
                  <a:pt x="126609" y="183453"/>
                </a:lnTo>
                <a:lnTo>
                  <a:pt x="128252" y="182137"/>
                </a:lnTo>
                <a:lnTo>
                  <a:pt x="130352" y="181480"/>
                </a:lnTo>
                <a:lnTo>
                  <a:pt x="132257" y="182795"/>
                </a:lnTo>
                <a:lnTo>
                  <a:pt x="150827" y="187510"/>
                </a:lnTo>
                <a:lnTo>
                  <a:pt x="156953" y="189367"/>
                </a:lnTo>
                <a:lnTo>
                  <a:pt x="176946" y="195946"/>
                </a:lnTo>
                <a:lnTo>
                  <a:pt x="187106" y="198801"/>
                </a:lnTo>
                <a:lnTo>
                  <a:pt x="197653" y="200546"/>
                </a:lnTo>
                <a:lnTo>
                  <a:pt x="202350" y="200546"/>
                </a:lnTo>
                <a:lnTo>
                  <a:pt x="206923" y="202520"/>
                </a:lnTo>
                <a:lnTo>
                  <a:pt x="210352" y="205805"/>
                </a:lnTo>
                <a:lnTo>
                  <a:pt x="213590" y="207779"/>
                </a:lnTo>
                <a:lnTo>
                  <a:pt x="217590" y="207123"/>
                </a:lnTo>
                <a:lnTo>
                  <a:pt x="220637" y="205149"/>
                </a:lnTo>
                <a:lnTo>
                  <a:pt x="223177" y="201202"/>
                </a:lnTo>
                <a:lnTo>
                  <a:pt x="223621" y="196603"/>
                </a:lnTo>
                <a:lnTo>
                  <a:pt x="221843" y="192000"/>
                </a:lnTo>
                <a:lnTo>
                  <a:pt x="215241" y="182795"/>
                </a:lnTo>
                <a:lnTo>
                  <a:pt x="211748" y="178849"/>
                </a:lnTo>
                <a:lnTo>
                  <a:pt x="204108" y="169468"/>
                </a:lnTo>
                <a:lnTo>
                  <a:pt x="196724" y="160028"/>
                </a:lnTo>
                <a:lnTo>
                  <a:pt x="189614" y="150466"/>
                </a:lnTo>
                <a:lnTo>
                  <a:pt x="178032" y="133741"/>
                </a:lnTo>
                <a:lnTo>
                  <a:pt x="167554" y="121016"/>
                </a:lnTo>
                <a:lnTo>
                  <a:pt x="162541" y="114412"/>
                </a:lnTo>
                <a:lnTo>
                  <a:pt x="159747" y="111781"/>
                </a:lnTo>
                <a:lnTo>
                  <a:pt x="159367" y="107177"/>
                </a:lnTo>
                <a:lnTo>
                  <a:pt x="161526" y="103231"/>
                </a:lnTo>
                <a:lnTo>
                  <a:pt x="162033" y="102573"/>
                </a:lnTo>
                <a:lnTo>
                  <a:pt x="168188" y="85540"/>
                </a:lnTo>
                <a:lnTo>
                  <a:pt x="173985" y="70848"/>
                </a:lnTo>
                <a:lnTo>
                  <a:pt x="180188" y="56403"/>
                </a:lnTo>
                <a:lnTo>
                  <a:pt x="186795" y="42083"/>
                </a:lnTo>
                <a:lnTo>
                  <a:pt x="186922" y="41425"/>
                </a:lnTo>
                <a:lnTo>
                  <a:pt x="194350" y="28271"/>
                </a:lnTo>
                <a:lnTo>
                  <a:pt x="197715" y="21694"/>
                </a:lnTo>
                <a:lnTo>
                  <a:pt x="198668" y="20379"/>
                </a:lnTo>
                <a:lnTo>
                  <a:pt x="198985" y="18406"/>
                </a:lnTo>
                <a:lnTo>
                  <a:pt x="198160" y="13153"/>
                </a:lnTo>
                <a:lnTo>
                  <a:pt x="195048" y="11180"/>
                </a:lnTo>
                <a:lnTo>
                  <a:pt x="191811" y="11829"/>
                </a:lnTo>
                <a:lnTo>
                  <a:pt x="188382" y="11829"/>
                </a:lnTo>
                <a:lnTo>
                  <a:pt x="185080" y="13153"/>
                </a:lnTo>
                <a:lnTo>
                  <a:pt x="182604" y="15784"/>
                </a:lnTo>
                <a:lnTo>
                  <a:pt x="167693" y="29649"/>
                </a:lnTo>
                <a:lnTo>
                  <a:pt x="162540" y="34191"/>
                </a:lnTo>
                <a:lnTo>
                  <a:pt x="153730" y="40896"/>
                </a:lnTo>
                <a:lnTo>
                  <a:pt x="144867" y="47419"/>
                </a:lnTo>
                <a:lnTo>
                  <a:pt x="136158" y="54067"/>
                </a:lnTo>
                <a:lnTo>
                  <a:pt x="127811" y="61148"/>
                </a:lnTo>
                <a:lnTo>
                  <a:pt x="125525" y="63787"/>
                </a:lnTo>
                <a:lnTo>
                  <a:pt x="112948" y="49900"/>
                </a:lnTo>
                <a:lnTo>
                  <a:pt x="103609" y="38875"/>
                </a:lnTo>
                <a:lnTo>
                  <a:pt x="94593" y="27483"/>
                </a:lnTo>
                <a:lnTo>
                  <a:pt x="85904" y="15784"/>
                </a:lnTo>
                <a:lnTo>
                  <a:pt x="82796" y="10514"/>
                </a:lnTo>
                <a:lnTo>
                  <a:pt x="78732" y="5919"/>
                </a:lnTo>
                <a:lnTo>
                  <a:pt x="74032" y="1973"/>
                </a:lnTo>
                <a:lnTo>
                  <a:pt x="70543" y="0"/>
                </a:lnTo>
                <a:lnTo>
                  <a:pt x="66733" y="3288"/>
                </a:lnTo>
                <a:lnTo>
                  <a:pt x="64887" y="4603"/>
                </a:lnTo>
                <a:lnTo>
                  <a:pt x="63049" y="5261"/>
                </a:lnTo>
                <a:lnTo>
                  <a:pt x="62601" y="7892"/>
                </a:lnTo>
                <a:lnTo>
                  <a:pt x="63050" y="11180"/>
                </a:lnTo>
                <a:lnTo>
                  <a:pt x="64760" y="18406"/>
                </a:lnTo>
                <a:lnTo>
                  <a:pt x="66098" y="25650"/>
                </a:lnTo>
                <a:lnTo>
                  <a:pt x="66987" y="32876"/>
                </a:lnTo>
                <a:lnTo>
                  <a:pt x="68059" y="48933"/>
                </a:lnTo>
                <a:lnTo>
                  <a:pt x="69613" y="64683"/>
                </a:lnTo>
                <a:lnTo>
                  <a:pt x="73338" y="95997"/>
                </a:lnTo>
                <a:lnTo>
                  <a:pt x="73906" y="97979"/>
                </a:lnTo>
                <a:lnTo>
                  <a:pt x="72762" y="100601"/>
                </a:lnTo>
                <a:lnTo>
                  <a:pt x="70671" y="101267"/>
                </a:lnTo>
                <a:lnTo>
                  <a:pt x="57080" y="109142"/>
                </a:lnTo>
                <a:lnTo>
                  <a:pt x="50729" y="113097"/>
                </a:lnTo>
                <a:lnTo>
                  <a:pt x="40019" y="120635"/>
                </a:lnTo>
                <a:lnTo>
                  <a:pt x="29033" y="127559"/>
                </a:lnTo>
                <a:lnTo>
                  <a:pt x="17783" y="133991"/>
                </a:lnTo>
                <a:lnTo>
                  <a:pt x="6283" y="140054"/>
                </a:lnTo>
                <a:lnTo>
                  <a:pt x="2354" y="141369"/>
                </a:lnTo>
                <a:lnTo>
                  <a:pt x="0" y="145973"/>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p:nvPr/>
        </p:nvSpPr>
        <p:spPr>
          <a:xfrm>
            <a:off x="11187307" y="911144"/>
            <a:ext cx="791845" cy="524510"/>
          </a:xfrm>
          <a:custGeom>
            <a:avLst/>
            <a:gdLst/>
            <a:ahLst/>
            <a:cxnLst/>
            <a:rect l="l" t="t" r="r" b="b"/>
            <a:pathLst>
              <a:path w="791845" h="524510" extrusionOk="0">
                <a:moveTo>
                  <a:pt x="288094" y="114490"/>
                </a:moveTo>
                <a:lnTo>
                  <a:pt x="256089" y="142929"/>
                </a:lnTo>
                <a:lnTo>
                  <a:pt x="250443" y="150428"/>
                </a:lnTo>
                <a:lnTo>
                  <a:pt x="246665" y="156143"/>
                </a:lnTo>
                <a:lnTo>
                  <a:pt x="241959" y="161946"/>
                </a:lnTo>
                <a:lnTo>
                  <a:pt x="238206" y="167748"/>
                </a:lnTo>
                <a:lnTo>
                  <a:pt x="215603" y="196486"/>
                </a:lnTo>
                <a:lnTo>
                  <a:pt x="203366" y="213520"/>
                </a:lnTo>
                <a:lnTo>
                  <a:pt x="166997" y="262052"/>
                </a:lnTo>
                <a:lnTo>
                  <a:pt x="114182" y="334002"/>
                </a:lnTo>
                <a:lnTo>
                  <a:pt x="79522" y="382711"/>
                </a:lnTo>
                <a:lnTo>
                  <a:pt x="56074" y="417079"/>
                </a:lnTo>
                <a:lnTo>
                  <a:pt x="39246" y="442131"/>
                </a:lnTo>
                <a:lnTo>
                  <a:pt x="30119" y="455886"/>
                </a:lnTo>
                <a:lnTo>
                  <a:pt x="25915" y="462926"/>
                </a:lnTo>
                <a:lnTo>
                  <a:pt x="21888" y="469378"/>
                </a:lnTo>
                <a:lnTo>
                  <a:pt x="18211" y="475356"/>
                </a:lnTo>
                <a:lnTo>
                  <a:pt x="14125" y="482658"/>
                </a:lnTo>
                <a:lnTo>
                  <a:pt x="9412" y="489586"/>
                </a:lnTo>
                <a:lnTo>
                  <a:pt x="5644" y="496701"/>
                </a:lnTo>
                <a:lnTo>
                  <a:pt x="1875" y="504189"/>
                </a:lnTo>
                <a:lnTo>
                  <a:pt x="937" y="507373"/>
                </a:lnTo>
                <a:lnTo>
                  <a:pt x="0" y="510929"/>
                </a:lnTo>
                <a:lnTo>
                  <a:pt x="937" y="514301"/>
                </a:lnTo>
                <a:lnTo>
                  <a:pt x="2825" y="517577"/>
                </a:lnTo>
                <a:lnTo>
                  <a:pt x="4706" y="520197"/>
                </a:lnTo>
                <a:lnTo>
                  <a:pt x="7531" y="521790"/>
                </a:lnTo>
                <a:lnTo>
                  <a:pt x="13175" y="524410"/>
                </a:lnTo>
                <a:lnTo>
                  <a:pt x="19769" y="523099"/>
                </a:lnTo>
                <a:lnTo>
                  <a:pt x="23538" y="518607"/>
                </a:lnTo>
                <a:lnTo>
                  <a:pt x="30119" y="518607"/>
                </a:lnTo>
                <a:lnTo>
                  <a:pt x="35776" y="515890"/>
                </a:lnTo>
                <a:lnTo>
                  <a:pt x="42370" y="512803"/>
                </a:lnTo>
                <a:lnTo>
                  <a:pt x="48014" y="509244"/>
                </a:lnTo>
                <a:lnTo>
                  <a:pt x="80965" y="485877"/>
                </a:lnTo>
                <a:lnTo>
                  <a:pt x="88791" y="479587"/>
                </a:lnTo>
                <a:lnTo>
                  <a:pt x="96972" y="473112"/>
                </a:lnTo>
                <a:lnTo>
                  <a:pt x="104872" y="466415"/>
                </a:lnTo>
                <a:lnTo>
                  <a:pt x="112860" y="459560"/>
                </a:lnTo>
                <a:lnTo>
                  <a:pt x="120671" y="452601"/>
                </a:lnTo>
                <a:lnTo>
                  <a:pt x="128039" y="445589"/>
                </a:lnTo>
                <a:lnTo>
                  <a:pt x="134953" y="439774"/>
                </a:lnTo>
                <a:lnTo>
                  <a:pt x="148434" y="428002"/>
                </a:lnTo>
                <a:lnTo>
                  <a:pt x="155349" y="422185"/>
                </a:lnTo>
                <a:lnTo>
                  <a:pt x="165747" y="413319"/>
                </a:lnTo>
                <a:lnTo>
                  <a:pt x="177117" y="404040"/>
                </a:lnTo>
                <a:lnTo>
                  <a:pt x="189373" y="394637"/>
                </a:lnTo>
                <a:lnTo>
                  <a:pt x="202425" y="385399"/>
                </a:lnTo>
                <a:lnTo>
                  <a:pt x="303915" y="385399"/>
                </a:lnTo>
                <a:lnTo>
                  <a:pt x="312217" y="376302"/>
                </a:lnTo>
                <a:lnTo>
                  <a:pt x="325283" y="361200"/>
                </a:lnTo>
                <a:lnTo>
                  <a:pt x="337646" y="346448"/>
                </a:lnTo>
                <a:lnTo>
                  <a:pt x="349303" y="332415"/>
                </a:lnTo>
                <a:lnTo>
                  <a:pt x="354938" y="325302"/>
                </a:lnTo>
                <a:lnTo>
                  <a:pt x="377360" y="297351"/>
                </a:lnTo>
                <a:lnTo>
                  <a:pt x="400839" y="270400"/>
                </a:lnTo>
                <a:lnTo>
                  <a:pt x="425376" y="244501"/>
                </a:lnTo>
                <a:lnTo>
                  <a:pt x="450974" y="219709"/>
                </a:lnTo>
                <a:lnTo>
                  <a:pt x="455681" y="216240"/>
                </a:lnTo>
                <a:lnTo>
                  <a:pt x="459446" y="212970"/>
                </a:lnTo>
                <a:lnTo>
                  <a:pt x="463211" y="209876"/>
                </a:lnTo>
                <a:lnTo>
                  <a:pt x="629194" y="209876"/>
                </a:lnTo>
                <a:lnTo>
                  <a:pt x="642353" y="197012"/>
                </a:lnTo>
                <a:lnTo>
                  <a:pt x="649023" y="190122"/>
                </a:lnTo>
                <a:lnTo>
                  <a:pt x="331406" y="190122"/>
                </a:lnTo>
                <a:lnTo>
                  <a:pt x="328729" y="183836"/>
                </a:lnTo>
                <a:lnTo>
                  <a:pt x="300331" y="122351"/>
                </a:lnTo>
                <a:lnTo>
                  <a:pt x="290918" y="115139"/>
                </a:lnTo>
                <a:lnTo>
                  <a:pt x="288094" y="114490"/>
                </a:lnTo>
                <a:close/>
              </a:path>
              <a:path w="791845" h="524510" extrusionOk="0">
                <a:moveTo>
                  <a:pt x="30119" y="518607"/>
                </a:moveTo>
                <a:lnTo>
                  <a:pt x="23538" y="518607"/>
                </a:lnTo>
                <a:lnTo>
                  <a:pt x="25413" y="519449"/>
                </a:lnTo>
                <a:lnTo>
                  <a:pt x="27300" y="519449"/>
                </a:lnTo>
                <a:lnTo>
                  <a:pt x="30119" y="518607"/>
                </a:lnTo>
                <a:close/>
              </a:path>
              <a:path w="791845" h="524510" extrusionOk="0">
                <a:moveTo>
                  <a:pt x="239136" y="445402"/>
                </a:moveTo>
                <a:lnTo>
                  <a:pt x="220310" y="445402"/>
                </a:lnTo>
                <a:lnTo>
                  <a:pt x="226899" y="448961"/>
                </a:lnTo>
                <a:lnTo>
                  <a:pt x="233500" y="448961"/>
                </a:lnTo>
                <a:lnTo>
                  <a:pt x="239136" y="445402"/>
                </a:lnTo>
                <a:close/>
              </a:path>
              <a:path w="791845" h="524510" extrusionOk="0">
                <a:moveTo>
                  <a:pt x="303915" y="385399"/>
                </a:moveTo>
                <a:lnTo>
                  <a:pt x="202425" y="385399"/>
                </a:lnTo>
                <a:lnTo>
                  <a:pt x="203367" y="389704"/>
                </a:lnTo>
                <a:lnTo>
                  <a:pt x="203409" y="398964"/>
                </a:lnTo>
                <a:lnTo>
                  <a:pt x="203904" y="405432"/>
                </a:lnTo>
                <a:lnTo>
                  <a:pt x="204179" y="412451"/>
                </a:lnTo>
                <a:lnTo>
                  <a:pt x="204295" y="436040"/>
                </a:lnTo>
                <a:lnTo>
                  <a:pt x="207132" y="441939"/>
                </a:lnTo>
                <a:lnTo>
                  <a:pt x="212780" y="445683"/>
                </a:lnTo>
                <a:lnTo>
                  <a:pt x="219369" y="445402"/>
                </a:lnTo>
                <a:lnTo>
                  <a:pt x="239136" y="445402"/>
                </a:lnTo>
                <a:lnTo>
                  <a:pt x="244796" y="441939"/>
                </a:lnTo>
                <a:lnTo>
                  <a:pt x="250444" y="438008"/>
                </a:lnTo>
                <a:lnTo>
                  <a:pt x="255150" y="433701"/>
                </a:lnTo>
                <a:lnTo>
                  <a:pt x="256079" y="433047"/>
                </a:lnTo>
                <a:lnTo>
                  <a:pt x="284447" y="406134"/>
                </a:lnTo>
                <a:lnTo>
                  <a:pt x="298449" y="391388"/>
                </a:lnTo>
                <a:lnTo>
                  <a:pt x="303915" y="385399"/>
                </a:lnTo>
                <a:close/>
              </a:path>
              <a:path w="791845" h="524510" extrusionOk="0">
                <a:moveTo>
                  <a:pt x="629194" y="209876"/>
                </a:moveTo>
                <a:lnTo>
                  <a:pt x="463211" y="209876"/>
                </a:lnTo>
                <a:lnTo>
                  <a:pt x="466048" y="220270"/>
                </a:lnTo>
                <a:lnTo>
                  <a:pt x="466989" y="224576"/>
                </a:lnTo>
                <a:lnTo>
                  <a:pt x="467918" y="229342"/>
                </a:lnTo>
                <a:lnTo>
                  <a:pt x="467918" y="233934"/>
                </a:lnTo>
                <a:lnTo>
                  <a:pt x="470778" y="248148"/>
                </a:lnTo>
                <a:lnTo>
                  <a:pt x="481108" y="290100"/>
                </a:lnTo>
                <a:lnTo>
                  <a:pt x="498993" y="308356"/>
                </a:lnTo>
                <a:lnTo>
                  <a:pt x="503712" y="309380"/>
                </a:lnTo>
                <a:lnTo>
                  <a:pt x="509347" y="308356"/>
                </a:lnTo>
                <a:lnTo>
                  <a:pt x="514053" y="305449"/>
                </a:lnTo>
                <a:lnTo>
                  <a:pt x="523135" y="298893"/>
                </a:lnTo>
                <a:lnTo>
                  <a:pt x="533007" y="291869"/>
                </a:lnTo>
                <a:lnTo>
                  <a:pt x="571142" y="262438"/>
                </a:lnTo>
                <a:lnTo>
                  <a:pt x="607429" y="230463"/>
                </a:lnTo>
                <a:lnTo>
                  <a:pt x="624803" y="214168"/>
                </a:lnTo>
                <a:lnTo>
                  <a:pt x="629194" y="209876"/>
                </a:lnTo>
                <a:close/>
              </a:path>
              <a:path w="791845" h="524510" extrusionOk="0">
                <a:moveTo>
                  <a:pt x="499934" y="0"/>
                </a:moveTo>
                <a:lnTo>
                  <a:pt x="493345" y="2345"/>
                </a:lnTo>
                <a:lnTo>
                  <a:pt x="488638" y="7586"/>
                </a:lnTo>
                <a:lnTo>
                  <a:pt x="475355" y="20755"/>
                </a:lnTo>
                <a:lnTo>
                  <a:pt x="443444" y="55042"/>
                </a:lnTo>
                <a:lnTo>
                  <a:pt x="410749" y="94076"/>
                </a:lnTo>
                <a:lnTo>
                  <a:pt x="391034" y="118877"/>
                </a:lnTo>
                <a:lnTo>
                  <a:pt x="380718" y="131699"/>
                </a:lnTo>
                <a:lnTo>
                  <a:pt x="370227" y="144505"/>
                </a:lnTo>
                <a:lnTo>
                  <a:pt x="359645" y="157179"/>
                </a:lnTo>
                <a:lnTo>
                  <a:pt x="348362" y="170094"/>
                </a:lnTo>
                <a:lnTo>
                  <a:pt x="338936" y="181325"/>
                </a:lnTo>
                <a:lnTo>
                  <a:pt x="337995" y="182822"/>
                </a:lnTo>
                <a:lnTo>
                  <a:pt x="336113" y="185256"/>
                </a:lnTo>
                <a:lnTo>
                  <a:pt x="333289" y="187689"/>
                </a:lnTo>
                <a:lnTo>
                  <a:pt x="331406" y="190122"/>
                </a:lnTo>
                <a:lnTo>
                  <a:pt x="649023" y="190122"/>
                </a:lnTo>
                <a:lnTo>
                  <a:pt x="659990" y="178792"/>
                </a:lnTo>
                <a:lnTo>
                  <a:pt x="693326" y="143190"/>
                </a:lnTo>
                <a:lnTo>
                  <a:pt x="694293" y="142105"/>
                </a:lnTo>
                <a:lnTo>
                  <a:pt x="553599" y="142105"/>
                </a:lnTo>
                <a:lnTo>
                  <a:pt x="551717" y="137987"/>
                </a:lnTo>
                <a:lnTo>
                  <a:pt x="551717" y="135828"/>
                </a:lnTo>
                <a:lnTo>
                  <a:pt x="550305" y="129980"/>
                </a:lnTo>
                <a:lnTo>
                  <a:pt x="548788" y="123375"/>
                </a:lnTo>
                <a:lnTo>
                  <a:pt x="547304" y="116449"/>
                </a:lnTo>
                <a:lnTo>
                  <a:pt x="546069" y="110272"/>
                </a:lnTo>
                <a:lnTo>
                  <a:pt x="542304" y="93613"/>
                </a:lnTo>
                <a:lnTo>
                  <a:pt x="540877" y="85248"/>
                </a:lnTo>
                <a:lnTo>
                  <a:pt x="539251" y="76223"/>
                </a:lnTo>
                <a:lnTo>
                  <a:pt x="537658" y="68230"/>
                </a:lnTo>
                <a:lnTo>
                  <a:pt x="535715" y="59822"/>
                </a:lnTo>
                <a:lnTo>
                  <a:pt x="534127" y="51766"/>
                </a:lnTo>
                <a:lnTo>
                  <a:pt x="532185" y="43765"/>
                </a:lnTo>
                <a:lnTo>
                  <a:pt x="529891" y="35834"/>
                </a:lnTo>
                <a:lnTo>
                  <a:pt x="527243" y="27989"/>
                </a:lnTo>
                <a:lnTo>
                  <a:pt x="526302" y="23409"/>
                </a:lnTo>
                <a:lnTo>
                  <a:pt x="507464" y="1222"/>
                </a:lnTo>
                <a:lnTo>
                  <a:pt x="499934" y="0"/>
                </a:lnTo>
                <a:close/>
              </a:path>
              <a:path w="791845" h="524510" extrusionOk="0">
                <a:moveTo>
                  <a:pt x="761673" y="6463"/>
                </a:moveTo>
                <a:lnTo>
                  <a:pt x="757908" y="7487"/>
                </a:lnTo>
                <a:lnTo>
                  <a:pt x="755084" y="9458"/>
                </a:lnTo>
                <a:lnTo>
                  <a:pt x="738855" y="20132"/>
                </a:lnTo>
                <a:lnTo>
                  <a:pt x="666995" y="68285"/>
                </a:lnTo>
                <a:lnTo>
                  <a:pt x="630392" y="92660"/>
                </a:lnTo>
                <a:lnTo>
                  <a:pt x="616684" y="101604"/>
                </a:lnTo>
                <a:lnTo>
                  <a:pt x="587498" y="120292"/>
                </a:lnTo>
                <a:lnTo>
                  <a:pt x="575583" y="128144"/>
                </a:lnTo>
                <a:lnTo>
                  <a:pt x="553599" y="142105"/>
                </a:lnTo>
                <a:lnTo>
                  <a:pt x="694293" y="142105"/>
                </a:lnTo>
                <a:lnTo>
                  <a:pt x="725426" y="107162"/>
                </a:lnTo>
                <a:lnTo>
                  <a:pt x="756112" y="71588"/>
                </a:lnTo>
                <a:lnTo>
                  <a:pt x="785205" y="37348"/>
                </a:lnTo>
                <a:lnTo>
                  <a:pt x="789912" y="31920"/>
                </a:lnTo>
                <a:lnTo>
                  <a:pt x="791807" y="24432"/>
                </a:lnTo>
                <a:lnTo>
                  <a:pt x="790228" y="18817"/>
                </a:lnTo>
                <a:lnTo>
                  <a:pt x="788983" y="18817"/>
                </a:lnTo>
                <a:lnTo>
                  <a:pt x="788042" y="15722"/>
                </a:lnTo>
                <a:lnTo>
                  <a:pt x="786159" y="12915"/>
                </a:lnTo>
                <a:lnTo>
                  <a:pt x="784277" y="10768"/>
                </a:lnTo>
                <a:lnTo>
                  <a:pt x="779078" y="6551"/>
                </a:lnTo>
                <a:lnTo>
                  <a:pt x="765438" y="6551"/>
                </a:lnTo>
                <a:lnTo>
                  <a:pt x="761673" y="6463"/>
                </a:lnTo>
                <a:close/>
              </a:path>
              <a:path w="791845" h="524510" extrusionOk="0">
                <a:moveTo>
                  <a:pt x="789912" y="17694"/>
                </a:moveTo>
                <a:lnTo>
                  <a:pt x="788983" y="18817"/>
                </a:lnTo>
                <a:lnTo>
                  <a:pt x="790228" y="18817"/>
                </a:lnTo>
                <a:lnTo>
                  <a:pt x="789912" y="17694"/>
                </a:lnTo>
                <a:close/>
              </a:path>
              <a:path w="791845" h="524510" extrusionOk="0">
                <a:moveTo>
                  <a:pt x="772040" y="4592"/>
                </a:moveTo>
                <a:lnTo>
                  <a:pt x="765438" y="6551"/>
                </a:lnTo>
                <a:lnTo>
                  <a:pt x="779078" y="6551"/>
                </a:lnTo>
                <a:lnTo>
                  <a:pt x="778616" y="6176"/>
                </a:lnTo>
                <a:lnTo>
                  <a:pt x="772040" y="4592"/>
                </a:lnTo>
                <a:close/>
              </a:path>
            </a:pathLst>
          </a:custGeom>
          <a:solidFill>
            <a:srgbClr val="FAAF3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7" name="Google Shape;187;p7"/>
          <p:cNvGrpSpPr/>
          <p:nvPr/>
        </p:nvGrpSpPr>
        <p:grpSpPr>
          <a:xfrm>
            <a:off x="10953750" y="6038850"/>
            <a:ext cx="638175" cy="552450"/>
            <a:chOff x="10953750" y="6038850"/>
            <a:chExt cx="638175" cy="552450"/>
          </a:xfrm>
        </p:grpSpPr>
        <p:pic>
          <p:nvPicPr>
            <p:cNvPr id="188" name="Google Shape;188;p7"/>
            <p:cNvPicPr preferRelativeResize="0"/>
            <p:nvPr/>
          </p:nvPicPr>
          <p:blipFill rotWithShape="1">
            <a:blip r:embed="rId3">
              <a:alphaModFix/>
            </a:blip>
            <a:srcRect/>
            <a:stretch/>
          </p:blipFill>
          <p:spPr>
            <a:xfrm>
              <a:off x="10953750" y="6038850"/>
              <a:ext cx="638175" cy="552450"/>
            </a:xfrm>
            <a:prstGeom prst="rect">
              <a:avLst/>
            </a:prstGeom>
            <a:noFill/>
            <a:ln>
              <a:noFill/>
            </a:ln>
          </p:spPr>
        </p:pic>
        <p:pic>
          <p:nvPicPr>
            <p:cNvPr id="189" name="Google Shape;189;p7"/>
            <p:cNvPicPr preferRelativeResize="0"/>
            <p:nvPr/>
          </p:nvPicPr>
          <p:blipFill rotWithShape="1">
            <a:blip r:embed="rId4">
              <a:alphaModFix/>
            </a:blip>
            <a:srcRect/>
            <a:stretch/>
          </p:blipFill>
          <p:spPr>
            <a:xfrm>
              <a:off x="11168125" y="6292532"/>
              <a:ext cx="209550" cy="162242"/>
            </a:xfrm>
            <a:prstGeom prst="rect">
              <a:avLst/>
            </a:prstGeom>
            <a:noFill/>
            <a:ln>
              <a:noFill/>
            </a:ln>
          </p:spPr>
        </p:pic>
      </p:grpSp>
      <p:sp>
        <p:nvSpPr>
          <p:cNvPr id="190" name="Google Shape;190;p7"/>
          <p:cNvSpPr/>
          <p:nvPr/>
        </p:nvSpPr>
        <p:spPr>
          <a:xfrm>
            <a:off x="733425" y="1200150"/>
            <a:ext cx="10269855" cy="0"/>
          </a:xfrm>
          <a:custGeom>
            <a:avLst/>
            <a:gdLst/>
            <a:ahLst/>
            <a:cxnLst/>
            <a:rect l="l" t="t" r="r" b="b"/>
            <a:pathLst>
              <a:path w="10269855" h="120000" extrusionOk="0">
                <a:moveTo>
                  <a:pt x="0" y="0"/>
                </a:moveTo>
                <a:lnTo>
                  <a:pt x="10269728" y="0"/>
                </a:lnTo>
              </a:path>
            </a:pathLst>
          </a:custGeom>
          <a:noFill/>
          <a:ln w="38100" cap="flat" cmpd="sng">
            <a:solidFill>
              <a:srgbClr val="A488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1" name="Google Shape;191;p7"/>
          <p:cNvPicPr preferRelativeResize="0"/>
          <p:nvPr/>
        </p:nvPicPr>
        <p:blipFill rotWithShape="1">
          <a:blip r:embed="rId5">
            <a:alphaModFix/>
          </a:blip>
          <a:srcRect/>
          <a:stretch/>
        </p:blipFill>
        <p:spPr>
          <a:xfrm>
            <a:off x="11173714" y="6162040"/>
            <a:ext cx="400684" cy="333692"/>
          </a:xfrm>
          <a:prstGeom prst="rect">
            <a:avLst/>
          </a:prstGeom>
          <a:noFill/>
          <a:ln>
            <a:noFill/>
          </a:ln>
        </p:spPr>
      </p:pic>
      <p:pic>
        <p:nvPicPr>
          <p:cNvPr id="192" name="Google Shape;192;p7"/>
          <p:cNvPicPr preferRelativeResize="0"/>
          <p:nvPr/>
        </p:nvPicPr>
        <p:blipFill rotWithShape="1">
          <a:blip r:embed="rId6">
            <a:alphaModFix/>
          </a:blip>
          <a:srcRect/>
          <a:stretch/>
        </p:blipFill>
        <p:spPr>
          <a:xfrm>
            <a:off x="0" y="5690212"/>
            <a:ext cx="987209" cy="1167786"/>
          </a:xfrm>
          <a:prstGeom prst="rect">
            <a:avLst/>
          </a:prstGeom>
          <a:noFill/>
          <a:ln>
            <a:noFill/>
          </a:ln>
        </p:spPr>
      </p:pic>
      <p:sp>
        <p:nvSpPr>
          <p:cNvPr id="193" name="Google Shape;193;p7"/>
          <p:cNvSpPr txBox="1"/>
          <p:nvPr/>
        </p:nvSpPr>
        <p:spPr>
          <a:xfrm>
            <a:off x="708025" y="1584007"/>
            <a:ext cx="1563300" cy="9864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850" b="1" dirty="0">
                <a:solidFill>
                  <a:srgbClr val="FFCC66"/>
                </a:solidFill>
                <a:latin typeface="Times New Roman"/>
                <a:ea typeface="Times New Roman"/>
                <a:cs typeface="Times New Roman"/>
                <a:sym typeface="Times New Roman"/>
              </a:rPr>
              <a:t>2020</a:t>
            </a:r>
            <a:endParaRPr sz="1850" dirty="0">
              <a:solidFill>
                <a:schemeClr val="dk1"/>
              </a:solidFill>
              <a:latin typeface="Times New Roman"/>
              <a:ea typeface="Times New Roman"/>
              <a:cs typeface="Times New Roman"/>
              <a:sym typeface="Times New Roman"/>
            </a:endParaRPr>
          </a:p>
          <a:p>
            <a:pPr marL="0" marR="0" lvl="0" indent="0" algn="l" rtl="0">
              <a:lnSpc>
                <a:spcPct val="100000"/>
              </a:lnSpc>
              <a:spcBef>
                <a:spcPts val="5"/>
              </a:spcBef>
              <a:spcAft>
                <a:spcPts val="0"/>
              </a:spcAft>
              <a:buNone/>
            </a:pPr>
            <a:endParaRPr sz="1950" dirty="0">
              <a:solidFill>
                <a:schemeClr val="dk1"/>
              </a:solidFill>
              <a:latin typeface="Tahoma"/>
              <a:ea typeface="Tahoma"/>
              <a:cs typeface="Tahoma"/>
              <a:sym typeface="Tahoma"/>
            </a:endParaRPr>
          </a:p>
          <a:p>
            <a:pPr marL="165100" marR="0" lvl="0" indent="-153035" algn="l" rtl="0">
              <a:lnSpc>
                <a:spcPct val="1000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Αν</a:t>
            </a:r>
            <a:r>
              <a:rPr lang="de-DE" sz="1250" dirty="0">
                <a:solidFill>
                  <a:srgbClr val="FFFFFF"/>
                </a:solidFill>
                <a:latin typeface="Times New Roman"/>
                <a:ea typeface="Times New Roman"/>
                <a:cs typeface="Times New Roman"/>
                <a:sym typeface="Times New Roman"/>
              </a:rPr>
              <a:t>ασκόπηση της βιβλιογραφίας</a:t>
            </a:r>
            <a:endParaRPr sz="1250" dirty="0">
              <a:solidFill>
                <a:schemeClr val="dk1"/>
              </a:solidFill>
              <a:latin typeface="Times New Roman"/>
              <a:ea typeface="Times New Roman"/>
              <a:cs typeface="Times New Roman"/>
              <a:sym typeface="Times New Roman"/>
            </a:endParaRPr>
          </a:p>
        </p:txBody>
      </p:sp>
      <p:sp>
        <p:nvSpPr>
          <p:cNvPr id="194" name="Google Shape;194;p7"/>
          <p:cNvSpPr txBox="1"/>
          <p:nvPr/>
        </p:nvSpPr>
        <p:spPr>
          <a:xfrm>
            <a:off x="708025" y="2627439"/>
            <a:ext cx="2971200" cy="839317"/>
          </a:xfrm>
          <a:prstGeom prst="rect">
            <a:avLst/>
          </a:prstGeom>
          <a:noFill/>
          <a:ln>
            <a:noFill/>
          </a:ln>
        </p:spPr>
        <p:txBody>
          <a:bodyPr spcFirstLastPara="1" wrap="square" lIns="0" tIns="69200" rIns="0" bIns="0" anchor="t" anchorCtr="0">
            <a:spAutoFit/>
          </a:bodyPr>
          <a:lstStyle/>
          <a:p>
            <a:pPr marL="146050" marR="0" lvl="0" indent="-133985" algn="l" rtl="0">
              <a:spcBef>
                <a:spcPts val="0"/>
              </a:spcBef>
              <a:spcAft>
                <a:spcPts val="0"/>
              </a:spcAft>
              <a:buClr>
                <a:srgbClr val="FFCC66"/>
              </a:buClr>
              <a:buSzPts val="1250"/>
              <a:buFont typeface="Arial"/>
              <a:buChar char="•"/>
            </a:pPr>
            <a:r>
              <a:rPr lang="de-DE" sz="1250" dirty="0" err="1">
                <a:solidFill>
                  <a:srgbClr val="FFFFFF"/>
                </a:solidFill>
                <a:latin typeface="Times New Roman"/>
                <a:ea typeface="Times New Roman"/>
                <a:cs typeface="Times New Roman"/>
                <a:sym typeface="Times New Roman"/>
              </a:rPr>
              <a:t>Συνεντεύξεις</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με</a:t>
            </a:r>
            <a:r>
              <a:rPr lang="de-DE" sz="1250" dirty="0">
                <a:solidFill>
                  <a:srgbClr val="FFFFFF"/>
                </a:solidFill>
                <a:latin typeface="Times New Roman"/>
                <a:ea typeface="Times New Roman"/>
                <a:cs typeface="Times New Roman"/>
                <a:sym typeface="Times New Roman"/>
              </a:rPr>
              <a:t> 9 </a:t>
            </a:r>
            <a:r>
              <a:rPr lang="de-DE" sz="1250" dirty="0" err="1">
                <a:solidFill>
                  <a:srgbClr val="FFFFFF"/>
                </a:solidFill>
                <a:latin typeface="Times New Roman"/>
                <a:ea typeface="Times New Roman"/>
                <a:cs typeface="Times New Roman"/>
                <a:sym typeface="Times New Roman"/>
              </a:rPr>
              <a:t>εκπαιδευτικούς</a:t>
            </a:r>
            <a:endParaRPr sz="1250" dirty="0">
              <a:solidFill>
                <a:schemeClr val="dk1"/>
              </a:solidFill>
              <a:latin typeface="Times New Roman"/>
              <a:ea typeface="Times New Roman"/>
              <a:cs typeface="Times New Roman"/>
              <a:sym typeface="Times New Roman"/>
            </a:endParaRPr>
          </a:p>
          <a:p>
            <a:pPr marL="146050" marR="5080" lvl="0" indent="0" algn="l" rtl="0">
              <a:spcBef>
                <a:spcPts val="25"/>
              </a:spcBef>
              <a:spcAft>
                <a:spcPts val="0"/>
              </a:spcAft>
              <a:buNone/>
            </a:pPr>
            <a:r>
              <a:rPr lang="de-DE" sz="1250" dirty="0" err="1">
                <a:solidFill>
                  <a:srgbClr val="FFFFFF"/>
                </a:solidFill>
                <a:latin typeface="Times New Roman"/>
                <a:ea typeface="Times New Roman"/>
                <a:cs typeface="Times New Roman"/>
                <a:sym typeface="Times New Roman"/>
              </a:rPr>
              <a:t>π.χ</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σύμβουλοι</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εκπαιδευτικοί</a:t>
            </a:r>
            <a:r>
              <a:rPr lang="de-DE" sz="1250" dirty="0">
                <a:solidFill>
                  <a:srgbClr val="FFFFFF"/>
                </a:solidFill>
                <a:latin typeface="Times New Roman"/>
                <a:ea typeface="Times New Roman"/>
                <a:cs typeface="Times New Roman"/>
                <a:sym typeface="Times New Roman"/>
              </a:rPr>
              <a:t>, </a:t>
            </a:r>
            <a:r>
              <a:rPr lang="el-GR" sz="1250" dirty="0">
                <a:solidFill>
                  <a:srgbClr val="FFFFFF"/>
                </a:solidFill>
                <a:latin typeface="Times New Roman"/>
                <a:ea typeface="Times New Roman"/>
                <a:cs typeface="Times New Roman"/>
                <a:sym typeface="Times New Roman"/>
              </a:rPr>
              <a:t>με σκοπό </a:t>
            </a:r>
            <a:r>
              <a:rPr lang="de-DE" sz="1250" dirty="0" err="1">
                <a:solidFill>
                  <a:srgbClr val="FFFFFF"/>
                </a:solidFill>
                <a:latin typeface="Times New Roman"/>
                <a:ea typeface="Times New Roman"/>
                <a:cs typeface="Times New Roman"/>
                <a:sym typeface="Times New Roman"/>
              </a:rPr>
              <a:t>να</a:t>
            </a:r>
            <a:r>
              <a:rPr lang="de-DE" sz="1250" dirty="0">
                <a:solidFill>
                  <a:srgbClr val="FFFFFF"/>
                </a:solidFill>
                <a:latin typeface="Times New Roman"/>
                <a:ea typeface="Times New Roman"/>
                <a:cs typeface="Times New Roman"/>
                <a:sym typeface="Times New Roman"/>
              </a:rPr>
              <a:t> </a:t>
            </a:r>
            <a:r>
              <a:rPr lang="el-GR" sz="1250" dirty="0">
                <a:solidFill>
                  <a:srgbClr val="FFFFFF"/>
                </a:solidFill>
                <a:latin typeface="Times New Roman"/>
                <a:ea typeface="Times New Roman"/>
                <a:cs typeface="Times New Roman"/>
                <a:sym typeface="Times New Roman"/>
              </a:rPr>
              <a:t>προσδιοριστεί </a:t>
            </a:r>
            <a:r>
              <a:rPr lang="de-DE" sz="1250" dirty="0" err="1">
                <a:solidFill>
                  <a:srgbClr val="FFFFFF"/>
                </a:solidFill>
                <a:latin typeface="Times New Roman"/>
                <a:ea typeface="Times New Roman"/>
                <a:cs typeface="Times New Roman"/>
                <a:sym typeface="Times New Roman"/>
              </a:rPr>
              <a:t>το</a:t>
            </a:r>
            <a:r>
              <a:rPr lang="de-DE" sz="1250" dirty="0">
                <a:solidFill>
                  <a:srgbClr val="FFFFFF"/>
                </a:solidFill>
                <a:latin typeface="Times New Roman"/>
                <a:ea typeface="Times New Roman"/>
                <a:cs typeface="Times New Roman"/>
                <a:sym typeface="Times New Roman"/>
              </a:rPr>
              <a:t> π</a:t>
            </a:r>
            <a:r>
              <a:rPr lang="de-DE" sz="1250" dirty="0" err="1">
                <a:solidFill>
                  <a:srgbClr val="FFFFFF"/>
                </a:solidFill>
                <a:latin typeface="Times New Roman"/>
                <a:ea typeface="Times New Roman"/>
                <a:cs typeface="Times New Roman"/>
                <a:sym typeface="Times New Roman"/>
              </a:rPr>
              <a:t>εριεχόμενο</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των</a:t>
            </a:r>
            <a:r>
              <a:rPr lang="de-DE" sz="1250" dirty="0">
                <a:solidFill>
                  <a:srgbClr val="FFFFFF"/>
                </a:solidFill>
                <a:latin typeface="Times New Roman"/>
                <a:ea typeface="Times New Roman"/>
                <a:cs typeface="Times New Roman"/>
                <a:sym typeface="Times New Roman"/>
              </a:rPr>
              <a:t> μα</a:t>
            </a:r>
            <a:r>
              <a:rPr lang="de-DE" sz="1250" dirty="0" err="1">
                <a:solidFill>
                  <a:srgbClr val="FFFFFF"/>
                </a:solidFill>
                <a:latin typeface="Times New Roman"/>
                <a:ea typeface="Times New Roman"/>
                <a:cs typeface="Times New Roman"/>
                <a:sym typeface="Times New Roman"/>
              </a:rPr>
              <a:t>θημάτων</a:t>
            </a:r>
            <a:endParaRPr sz="1250" dirty="0">
              <a:solidFill>
                <a:schemeClr val="dk1"/>
              </a:solidFill>
              <a:latin typeface="Times New Roman"/>
              <a:ea typeface="Times New Roman"/>
              <a:cs typeface="Times New Roman"/>
              <a:sym typeface="Times New Roman"/>
            </a:endParaRPr>
          </a:p>
        </p:txBody>
      </p:sp>
      <p:sp>
        <p:nvSpPr>
          <p:cNvPr id="195" name="Google Shape;195;p7"/>
          <p:cNvSpPr txBox="1"/>
          <p:nvPr/>
        </p:nvSpPr>
        <p:spPr>
          <a:xfrm>
            <a:off x="708025" y="3560970"/>
            <a:ext cx="2638500" cy="593111"/>
          </a:xfrm>
          <a:prstGeom prst="rect">
            <a:avLst/>
          </a:prstGeom>
          <a:noFill/>
          <a:ln>
            <a:noFill/>
          </a:ln>
        </p:spPr>
        <p:txBody>
          <a:bodyPr spcFirstLastPara="1" wrap="square" lIns="0" tIns="15875" rIns="0" bIns="0" anchor="t" anchorCtr="0">
            <a:spAutoFit/>
          </a:bodyPr>
          <a:lstStyle/>
          <a:p>
            <a:pPr marL="146050" marR="0" lvl="0" indent="-133985" algn="l" rtl="0">
              <a:lnSpc>
                <a:spcPct val="1000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Αν</a:t>
            </a:r>
            <a:r>
              <a:rPr lang="de-DE" sz="1250" dirty="0">
                <a:solidFill>
                  <a:srgbClr val="FFFFFF"/>
                </a:solidFill>
                <a:latin typeface="Times New Roman"/>
                <a:ea typeface="Times New Roman"/>
                <a:cs typeface="Times New Roman"/>
                <a:sym typeface="Times New Roman"/>
              </a:rPr>
              <a:t>ασκόπηση των προγραμμάτων που αφορούν στην </a:t>
            </a:r>
            <a:r>
              <a:rPr lang="el-GR" sz="1250" dirty="0" err="1">
                <a:solidFill>
                  <a:srgbClr val="FFFFFF"/>
                </a:solidFill>
                <a:latin typeface="Times New Roman"/>
                <a:ea typeface="Times New Roman"/>
                <a:cs typeface="Times New Roman"/>
                <a:sym typeface="Times New Roman"/>
              </a:rPr>
              <a:t>προγωγή</a:t>
            </a:r>
            <a:r>
              <a:rPr lang="el-GR" sz="1250" dirty="0">
                <a:solidFill>
                  <a:srgbClr val="FFFFFF"/>
                </a:solidFill>
                <a:latin typeface="Times New Roman"/>
                <a:ea typeface="Times New Roman"/>
                <a:cs typeface="Times New Roman"/>
                <a:sym typeface="Times New Roman"/>
              </a:rPr>
              <a:t> της ψυχικής υγείας</a:t>
            </a:r>
            <a:endParaRPr sz="1250" dirty="0">
              <a:solidFill>
                <a:schemeClr val="dk1"/>
              </a:solidFill>
              <a:latin typeface="Times New Roman"/>
              <a:ea typeface="Times New Roman"/>
              <a:cs typeface="Times New Roman"/>
              <a:sym typeface="Times New Roman"/>
            </a:endParaRPr>
          </a:p>
        </p:txBody>
      </p:sp>
      <p:sp>
        <p:nvSpPr>
          <p:cNvPr id="196" name="Google Shape;196;p7"/>
          <p:cNvSpPr txBox="1"/>
          <p:nvPr/>
        </p:nvSpPr>
        <p:spPr>
          <a:xfrm>
            <a:off x="708025" y="4278219"/>
            <a:ext cx="2329800" cy="518085"/>
          </a:xfrm>
          <a:prstGeom prst="rect">
            <a:avLst/>
          </a:prstGeom>
          <a:noFill/>
          <a:ln>
            <a:noFill/>
          </a:ln>
        </p:spPr>
        <p:txBody>
          <a:bodyPr spcFirstLastPara="1" wrap="square" lIns="0" tIns="68575" rIns="0" bIns="0" anchor="t" anchorCtr="0">
            <a:spAutoFit/>
          </a:bodyPr>
          <a:lstStyle/>
          <a:p>
            <a:pPr marL="165100" marR="0" lvl="0" indent="-153035" algn="l" rtl="0">
              <a:lnSpc>
                <a:spcPct val="1000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Ολοκλήρωση</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της</a:t>
            </a:r>
            <a:r>
              <a:rPr lang="de-DE" sz="1250" dirty="0">
                <a:solidFill>
                  <a:srgbClr val="FFFFFF"/>
                </a:solidFill>
                <a:latin typeface="Times New Roman"/>
                <a:ea typeface="Times New Roman"/>
                <a:cs typeface="Times New Roman"/>
                <a:sym typeface="Times New Roman"/>
              </a:rPr>
              <a:t> επα</a:t>
            </a:r>
            <a:r>
              <a:rPr lang="de-DE" sz="1250" dirty="0" err="1">
                <a:solidFill>
                  <a:srgbClr val="FFFFFF"/>
                </a:solidFill>
                <a:latin typeface="Times New Roman"/>
                <a:ea typeface="Times New Roman"/>
                <a:cs typeface="Times New Roman"/>
                <a:sym typeface="Times New Roman"/>
              </a:rPr>
              <a:t>γγελμ</a:t>
            </a:r>
            <a:r>
              <a:rPr lang="de-DE" sz="1250" dirty="0">
                <a:solidFill>
                  <a:srgbClr val="FFFFFF"/>
                </a:solidFill>
                <a:latin typeface="Times New Roman"/>
                <a:ea typeface="Times New Roman"/>
                <a:cs typeface="Times New Roman"/>
                <a:sym typeface="Times New Roman"/>
              </a:rPr>
              <a:t>ατικής</a:t>
            </a:r>
            <a:endParaRPr sz="1250" dirty="0">
              <a:solidFill>
                <a:schemeClr val="dk1"/>
              </a:solidFill>
              <a:latin typeface="Times New Roman"/>
              <a:ea typeface="Times New Roman"/>
              <a:cs typeface="Times New Roman"/>
              <a:sym typeface="Times New Roman"/>
            </a:endParaRPr>
          </a:p>
          <a:p>
            <a:pPr marL="146050" marR="0" lvl="0" indent="0" algn="l" rtl="0">
              <a:lnSpc>
                <a:spcPct val="100000"/>
              </a:lnSpc>
              <a:spcBef>
                <a:spcPts val="455"/>
              </a:spcBef>
              <a:spcAft>
                <a:spcPts val="0"/>
              </a:spcAft>
              <a:buNone/>
            </a:pPr>
            <a:r>
              <a:rPr lang="de-DE" sz="1250" dirty="0">
                <a:solidFill>
                  <a:srgbClr val="FFFFFF"/>
                </a:solidFill>
                <a:latin typeface="Times New Roman"/>
                <a:ea typeface="Times New Roman"/>
                <a:cs typeface="Times New Roman"/>
                <a:sym typeface="Times New Roman"/>
              </a:rPr>
              <a:t>α</a:t>
            </a:r>
            <a:r>
              <a:rPr lang="de-DE" sz="1250" dirty="0" err="1">
                <a:solidFill>
                  <a:srgbClr val="FFFFFF"/>
                </a:solidFill>
                <a:latin typeface="Times New Roman"/>
                <a:ea typeface="Times New Roman"/>
                <a:cs typeface="Times New Roman"/>
                <a:sym typeface="Times New Roman"/>
              </a:rPr>
              <a:t>νά</a:t>
            </a:r>
            <a:r>
              <a:rPr lang="de-DE" sz="1250" dirty="0">
                <a:solidFill>
                  <a:srgbClr val="FFFFFF"/>
                </a:solidFill>
                <a:latin typeface="Times New Roman"/>
                <a:ea typeface="Times New Roman"/>
                <a:cs typeface="Times New Roman"/>
                <a:sym typeface="Times New Roman"/>
              </a:rPr>
              <a:t>πτυξης</a:t>
            </a:r>
            <a:endParaRPr sz="1250" dirty="0">
              <a:solidFill>
                <a:schemeClr val="dk1"/>
              </a:solidFill>
              <a:latin typeface="Times New Roman"/>
              <a:ea typeface="Times New Roman"/>
              <a:cs typeface="Times New Roman"/>
              <a:sym typeface="Times New Roman"/>
            </a:endParaRPr>
          </a:p>
        </p:txBody>
      </p:sp>
      <p:sp>
        <p:nvSpPr>
          <p:cNvPr id="197" name="Google Shape;197;p7"/>
          <p:cNvSpPr txBox="1"/>
          <p:nvPr/>
        </p:nvSpPr>
        <p:spPr>
          <a:xfrm>
            <a:off x="708025" y="4916487"/>
            <a:ext cx="2020500" cy="512305"/>
          </a:xfrm>
          <a:prstGeom prst="rect">
            <a:avLst/>
          </a:prstGeom>
          <a:noFill/>
          <a:ln>
            <a:noFill/>
          </a:ln>
        </p:spPr>
        <p:txBody>
          <a:bodyPr spcFirstLastPara="1" wrap="square" lIns="0" tIns="12050" rIns="0" bIns="0" anchor="t" anchorCtr="0">
            <a:spAutoFit/>
          </a:bodyPr>
          <a:lstStyle/>
          <a:p>
            <a:pPr marL="146050" marR="5080" lvl="0" indent="-133985" algn="l" rtl="0">
              <a:lnSpc>
                <a:spcPct val="1302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Δημιουργί</a:t>
            </a:r>
            <a:r>
              <a:rPr lang="de-DE" sz="1250" dirty="0">
                <a:solidFill>
                  <a:srgbClr val="FFFFFF"/>
                </a:solidFill>
                <a:latin typeface="Times New Roman"/>
                <a:ea typeface="Times New Roman"/>
                <a:cs typeface="Times New Roman"/>
                <a:sym typeface="Times New Roman"/>
              </a:rPr>
              <a:t>α διαδικτυακού ερωτηματολογίου</a:t>
            </a:r>
            <a:endParaRPr sz="1250" dirty="0">
              <a:solidFill>
                <a:schemeClr val="dk1"/>
              </a:solidFill>
              <a:latin typeface="Times New Roman"/>
              <a:ea typeface="Times New Roman"/>
              <a:cs typeface="Times New Roman"/>
              <a:sym typeface="Times New Roman"/>
            </a:endParaRPr>
          </a:p>
        </p:txBody>
      </p:sp>
      <p:sp>
        <p:nvSpPr>
          <p:cNvPr id="198" name="Google Shape;198;p7"/>
          <p:cNvSpPr txBox="1"/>
          <p:nvPr/>
        </p:nvSpPr>
        <p:spPr>
          <a:xfrm>
            <a:off x="708025" y="5585960"/>
            <a:ext cx="2793300" cy="208500"/>
          </a:xfrm>
          <a:prstGeom prst="rect">
            <a:avLst/>
          </a:prstGeom>
          <a:noFill/>
          <a:ln>
            <a:noFill/>
          </a:ln>
        </p:spPr>
        <p:txBody>
          <a:bodyPr spcFirstLastPara="1" wrap="square" lIns="0" tIns="15875" rIns="0" bIns="0" anchor="t" anchorCtr="0">
            <a:spAutoFit/>
          </a:bodyPr>
          <a:lstStyle/>
          <a:p>
            <a:pPr marL="165100" marR="0" lvl="0" indent="-153035" algn="l" rtl="0">
              <a:lnSpc>
                <a:spcPct val="1000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Δημιουργί</a:t>
            </a:r>
            <a:r>
              <a:rPr lang="de-DE" sz="1250" dirty="0">
                <a:solidFill>
                  <a:srgbClr val="FFFFFF"/>
                </a:solidFill>
                <a:latin typeface="Times New Roman"/>
                <a:ea typeface="Times New Roman"/>
                <a:cs typeface="Times New Roman"/>
                <a:sym typeface="Times New Roman"/>
              </a:rPr>
              <a:t>α κινούμενων σχεδίων</a:t>
            </a:r>
            <a:endParaRPr sz="1200" dirty="0">
              <a:solidFill>
                <a:schemeClr val="dk1"/>
              </a:solidFill>
              <a:latin typeface="Times New Roman"/>
              <a:ea typeface="Times New Roman"/>
              <a:cs typeface="Times New Roman"/>
              <a:sym typeface="Times New Roman"/>
            </a:endParaRPr>
          </a:p>
        </p:txBody>
      </p:sp>
      <p:sp>
        <p:nvSpPr>
          <p:cNvPr id="199" name="Google Shape;199;p7"/>
          <p:cNvSpPr txBox="1"/>
          <p:nvPr/>
        </p:nvSpPr>
        <p:spPr>
          <a:xfrm>
            <a:off x="3886834" y="1626298"/>
            <a:ext cx="3974400" cy="980397"/>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de-DE" sz="1850" b="1" dirty="0">
                <a:solidFill>
                  <a:srgbClr val="FFCC66"/>
                </a:solidFill>
                <a:latin typeface="Times New Roman"/>
                <a:ea typeface="Times New Roman"/>
                <a:cs typeface="Times New Roman"/>
                <a:sym typeface="Times New Roman"/>
              </a:rPr>
              <a:t>2021</a:t>
            </a:r>
            <a:endParaRPr sz="1850" dirty="0">
              <a:solidFill>
                <a:schemeClr val="dk1"/>
              </a:solidFill>
              <a:latin typeface="Times New Roman"/>
              <a:ea typeface="Times New Roman"/>
              <a:cs typeface="Times New Roman"/>
              <a:sym typeface="Times New Roman"/>
            </a:endParaRPr>
          </a:p>
          <a:p>
            <a:pPr marL="98425" marR="5080" lvl="0" indent="-79375" algn="l" rtl="0">
              <a:lnSpc>
                <a:spcPct val="120200"/>
              </a:lnSpc>
              <a:spcBef>
                <a:spcPts val="168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Πιλοτική</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εφαρμογή</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του</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περιεχομένου</a:t>
            </a:r>
            <a:r>
              <a:rPr lang="de-DE" sz="1250" dirty="0">
                <a:solidFill>
                  <a:srgbClr val="FFFFFF"/>
                </a:solidFill>
                <a:latin typeface="Times New Roman"/>
                <a:ea typeface="Times New Roman"/>
                <a:cs typeface="Times New Roman"/>
                <a:sym typeface="Times New Roman"/>
              </a:rPr>
              <a:t> τ</a:t>
            </a:r>
            <a:r>
              <a:rPr lang="el-GR" sz="1250" dirty="0">
                <a:solidFill>
                  <a:srgbClr val="FFFFFF"/>
                </a:solidFill>
                <a:latin typeface="Times New Roman"/>
                <a:ea typeface="Times New Roman"/>
                <a:cs typeface="Times New Roman"/>
                <a:sym typeface="Times New Roman"/>
              </a:rPr>
              <a:t>ων</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μαθ</a:t>
            </a:r>
            <a:r>
              <a:rPr lang="el-GR" sz="1250" dirty="0">
                <a:solidFill>
                  <a:srgbClr val="FFFFFF"/>
                </a:solidFill>
                <a:latin typeface="Times New Roman"/>
                <a:ea typeface="Times New Roman"/>
                <a:cs typeface="Times New Roman"/>
                <a:sym typeface="Times New Roman"/>
              </a:rPr>
              <a:t>η</a:t>
            </a:r>
            <a:r>
              <a:rPr lang="de-DE" sz="1250" dirty="0">
                <a:solidFill>
                  <a:srgbClr val="FFFFFF"/>
                </a:solidFill>
                <a:latin typeface="Times New Roman"/>
                <a:ea typeface="Times New Roman"/>
                <a:cs typeface="Times New Roman"/>
                <a:sym typeface="Times New Roman"/>
              </a:rPr>
              <a:t>μ</a:t>
            </a:r>
            <a:r>
              <a:rPr lang="el-GR" sz="1250" dirty="0" err="1">
                <a:solidFill>
                  <a:srgbClr val="FFFFFF"/>
                </a:solidFill>
                <a:latin typeface="Times New Roman"/>
                <a:ea typeface="Times New Roman"/>
                <a:cs typeface="Times New Roman"/>
                <a:sym typeface="Times New Roman"/>
              </a:rPr>
              <a:t>άτων</a:t>
            </a:r>
            <a:r>
              <a:rPr lang="de-DE" sz="1250" dirty="0">
                <a:solidFill>
                  <a:srgbClr val="FFFFFF"/>
                </a:solidFill>
                <a:latin typeface="Times New Roman"/>
                <a:ea typeface="Times New Roman"/>
                <a:cs typeface="Times New Roman"/>
                <a:sym typeface="Times New Roman"/>
              </a:rPr>
              <a:t> και </a:t>
            </a:r>
            <a:r>
              <a:rPr lang="de-DE" sz="1250" dirty="0" err="1">
                <a:solidFill>
                  <a:schemeClr val="lt1"/>
                </a:solidFill>
                <a:latin typeface="Times New Roman"/>
                <a:ea typeface="Times New Roman"/>
                <a:cs typeface="Times New Roman"/>
                <a:sym typeface="Times New Roman"/>
              </a:rPr>
              <a:t>των</a:t>
            </a:r>
            <a:r>
              <a:rPr lang="de-DE" sz="1250" dirty="0">
                <a:solidFill>
                  <a:schemeClr val="lt1"/>
                </a:solidFill>
                <a:latin typeface="Times New Roman"/>
                <a:ea typeface="Times New Roman"/>
                <a:cs typeface="Times New Roman"/>
                <a:sym typeface="Times New Roman"/>
              </a:rPr>
              <a:t> </a:t>
            </a:r>
            <a:r>
              <a:rPr lang="de-DE" sz="1250" dirty="0" err="1">
                <a:solidFill>
                  <a:schemeClr val="lt1"/>
                </a:solidFill>
                <a:latin typeface="Times New Roman"/>
                <a:ea typeface="Times New Roman"/>
                <a:cs typeface="Times New Roman"/>
                <a:sym typeface="Times New Roman"/>
              </a:rPr>
              <a:t>κινούμενων</a:t>
            </a:r>
            <a:r>
              <a:rPr lang="de-DE" sz="1250" dirty="0">
                <a:solidFill>
                  <a:schemeClr val="lt1"/>
                </a:solidFill>
                <a:latin typeface="Times New Roman"/>
                <a:ea typeface="Times New Roman"/>
                <a:cs typeface="Times New Roman"/>
                <a:sym typeface="Times New Roman"/>
              </a:rPr>
              <a:t> </a:t>
            </a:r>
            <a:r>
              <a:rPr lang="de-DE" sz="1250" dirty="0" err="1">
                <a:solidFill>
                  <a:schemeClr val="lt1"/>
                </a:solidFill>
                <a:latin typeface="Times New Roman"/>
                <a:ea typeface="Times New Roman"/>
                <a:cs typeface="Times New Roman"/>
                <a:sym typeface="Times New Roman"/>
              </a:rPr>
              <a:t>σχεδίων</a:t>
            </a:r>
            <a:r>
              <a:rPr lang="de-DE" sz="1250" dirty="0">
                <a:solidFill>
                  <a:schemeClr val="lt1"/>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σε</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μι</a:t>
            </a:r>
            <a:r>
              <a:rPr lang="de-DE" sz="1250" dirty="0">
                <a:solidFill>
                  <a:srgbClr val="FFFFFF"/>
                </a:solidFill>
                <a:latin typeface="Times New Roman"/>
                <a:ea typeface="Times New Roman"/>
                <a:cs typeface="Times New Roman"/>
                <a:sym typeface="Times New Roman"/>
              </a:rPr>
              <a:t>α μικρή ομάδα εκπαιδευτικών</a:t>
            </a:r>
            <a:endParaRPr sz="1250" dirty="0">
              <a:solidFill>
                <a:schemeClr val="dk1"/>
              </a:solidFill>
              <a:latin typeface="Times New Roman"/>
              <a:ea typeface="Times New Roman"/>
              <a:cs typeface="Times New Roman"/>
              <a:sym typeface="Times New Roman"/>
            </a:endParaRPr>
          </a:p>
        </p:txBody>
      </p:sp>
      <p:sp>
        <p:nvSpPr>
          <p:cNvPr id="200" name="Google Shape;200;p7"/>
          <p:cNvSpPr txBox="1"/>
          <p:nvPr/>
        </p:nvSpPr>
        <p:spPr>
          <a:xfrm>
            <a:off x="3886834" y="2847022"/>
            <a:ext cx="4326300" cy="400751"/>
          </a:xfrm>
          <a:prstGeom prst="rect">
            <a:avLst/>
          </a:prstGeom>
          <a:noFill/>
          <a:ln>
            <a:noFill/>
          </a:ln>
        </p:spPr>
        <p:txBody>
          <a:bodyPr spcFirstLastPara="1" wrap="square" lIns="0" tIns="15875" rIns="0" bIns="0" anchor="t" anchorCtr="0">
            <a:spAutoFit/>
          </a:bodyPr>
          <a:lstStyle/>
          <a:p>
            <a:pPr marL="117475" marR="0" lvl="0" indent="-105410" algn="l" rtl="0">
              <a:lnSpc>
                <a:spcPct val="100000"/>
              </a:lnSpc>
              <a:spcBef>
                <a:spcPts val="0"/>
              </a:spcBef>
              <a:spcAft>
                <a:spcPts val="0"/>
              </a:spcAft>
              <a:buClr>
                <a:srgbClr val="FFCC66"/>
              </a:buClr>
              <a:buSzPts val="1250"/>
              <a:buFont typeface="Times New Roman"/>
              <a:buChar char="•"/>
            </a:pPr>
            <a:r>
              <a:rPr lang="de-DE" sz="1250" dirty="0">
                <a:solidFill>
                  <a:srgbClr val="FFFFFF"/>
                </a:solidFill>
                <a:latin typeface="Times New Roman"/>
                <a:ea typeface="Times New Roman"/>
                <a:cs typeface="Times New Roman"/>
                <a:sym typeface="Times New Roman"/>
              </a:rPr>
              <a:t>2021 (</a:t>
            </a:r>
            <a:r>
              <a:rPr lang="de-DE" sz="1250" dirty="0" err="1">
                <a:solidFill>
                  <a:srgbClr val="FFFFFF"/>
                </a:solidFill>
                <a:latin typeface="Times New Roman"/>
                <a:ea typeface="Times New Roman"/>
                <a:cs typeface="Times New Roman"/>
                <a:sym typeface="Times New Roman"/>
              </a:rPr>
              <a:t>Ιανουάριος</a:t>
            </a:r>
            <a:r>
              <a:rPr lang="de-DE" sz="1250" dirty="0">
                <a:solidFill>
                  <a:srgbClr val="FFFFFF"/>
                </a:solidFill>
                <a:latin typeface="Times New Roman"/>
                <a:ea typeface="Times New Roman"/>
                <a:cs typeface="Times New Roman"/>
                <a:sym typeface="Times New Roman"/>
              </a:rPr>
              <a:t>) - </a:t>
            </a:r>
            <a:r>
              <a:rPr lang="de-DE" sz="1250" dirty="0" err="1">
                <a:solidFill>
                  <a:srgbClr val="FFFFFF"/>
                </a:solidFill>
                <a:latin typeface="Times New Roman"/>
                <a:ea typeface="Times New Roman"/>
                <a:cs typeface="Times New Roman"/>
                <a:sym typeface="Times New Roman"/>
              </a:rPr>
              <a:t>Ολοκλήρωση</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της</a:t>
            </a:r>
            <a:r>
              <a:rPr lang="de-DE" sz="1250" dirty="0">
                <a:solidFill>
                  <a:srgbClr val="FFFFFF"/>
                </a:solidFill>
                <a:latin typeface="Times New Roman"/>
                <a:ea typeface="Times New Roman"/>
                <a:cs typeface="Times New Roman"/>
                <a:sym typeface="Times New Roman"/>
              </a:rPr>
              <a:t> </a:t>
            </a:r>
            <a:r>
              <a:rPr lang="el-GR" sz="1250" dirty="0">
                <a:solidFill>
                  <a:srgbClr val="FFFFFF"/>
                </a:solidFill>
                <a:latin typeface="Times New Roman"/>
                <a:ea typeface="Times New Roman"/>
                <a:cs typeface="Times New Roman"/>
                <a:sym typeface="Times New Roman"/>
              </a:rPr>
              <a:t>δημιουργίας </a:t>
            </a:r>
            <a:r>
              <a:rPr lang="de-DE" sz="1250" dirty="0" err="1">
                <a:solidFill>
                  <a:srgbClr val="FFFFFF"/>
                </a:solidFill>
                <a:latin typeface="Times New Roman"/>
                <a:ea typeface="Times New Roman"/>
                <a:cs typeface="Times New Roman"/>
                <a:sym typeface="Times New Roman"/>
              </a:rPr>
              <a:t>ψηφι</a:t>
            </a:r>
            <a:r>
              <a:rPr lang="de-DE" sz="1250" dirty="0">
                <a:solidFill>
                  <a:srgbClr val="FFFFFF"/>
                </a:solidFill>
                <a:latin typeface="Times New Roman"/>
                <a:ea typeface="Times New Roman"/>
                <a:cs typeface="Times New Roman"/>
                <a:sym typeface="Times New Roman"/>
              </a:rPr>
              <a:t>ακής πλατφόρμας</a:t>
            </a:r>
            <a:endParaRPr sz="1250" dirty="0">
              <a:solidFill>
                <a:schemeClr val="dk1"/>
              </a:solidFill>
              <a:latin typeface="Times New Roman"/>
              <a:ea typeface="Times New Roman"/>
              <a:cs typeface="Times New Roman"/>
              <a:sym typeface="Times New Roman"/>
            </a:endParaRPr>
          </a:p>
        </p:txBody>
      </p:sp>
      <p:sp>
        <p:nvSpPr>
          <p:cNvPr id="201" name="Google Shape;201;p7"/>
          <p:cNvSpPr txBox="1"/>
          <p:nvPr/>
        </p:nvSpPr>
        <p:spPr>
          <a:xfrm>
            <a:off x="3886834" y="3304857"/>
            <a:ext cx="2362800" cy="400800"/>
          </a:xfrm>
          <a:prstGeom prst="rect">
            <a:avLst/>
          </a:prstGeom>
          <a:noFill/>
          <a:ln>
            <a:noFill/>
          </a:ln>
        </p:spPr>
        <p:txBody>
          <a:bodyPr spcFirstLastPara="1" wrap="square" lIns="0" tIns="15875" rIns="0" bIns="0" anchor="t" anchorCtr="0">
            <a:spAutoFit/>
          </a:bodyPr>
          <a:lstStyle/>
          <a:p>
            <a:pPr marL="117475" marR="0" lvl="0" indent="-105410" algn="l" rtl="0">
              <a:lnSpc>
                <a:spcPct val="100000"/>
              </a:lnSpc>
              <a:spcBef>
                <a:spcPts val="0"/>
              </a:spcBef>
              <a:spcAft>
                <a:spcPts val="0"/>
              </a:spcAft>
              <a:buClr>
                <a:srgbClr val="FFCC66"/>
              </a:buClr>
              <a:buSzPts val="1250"/>
              <a:buFont typeface="Times New Roman"/>
              <a:buChar char="•"/>
            </a:pPr>
            <a:r>
              <a:rPr lang="de-DE" sz="1250" dirty="0">
                <a:solidFill>
                  <a:srgbClr val="FFFFFF"/>
                </a:solidFill>
                <a:latin typeface="Times New Roman"/>
                <a:ea typeface="Times New Roman"/>
                <a:cs typeface="Times New Roman"/>
                <a:sym typeface="Times New Roman"/>
              </a:rPr>
              <a:t>Επα</a:t>
            </a:r>
            <a:r>
              <a:rPr lang="de-DE" sz="1250" dirty="0" err="1">
                <a:solidFill>
                  <a:srgbClr val="FFFFFF"/>
                </a:solidFill>
                <a:latin typeface="Times New Roman"/>
                <a:ea typeface="Times New Roman"/>
                <a:cs typeface="Times New Roman"/>
                <a:sym typeface="Times New Roman"/>
              </a:rPr>
              <a:t>γγελμ</a:t>
            </a:r>
            <a:r>
              <a:rPr lang="de-DE" sz="1250" dirty="0">
                <a:solidFill>
                  <a:srgbClr val="FFFFFF"/>
                </a:solidFill>
                <a:latin typeface="Times New Roman"/>
                <a:ea typeface="Times New Roman"/>
                <a:cs typeface="Times New Roman"/>
                <a:sym typeface="Times New Roman"/>
              </a:rPr>
              <a:t>ατική ανάπτυξη  των συνεργαζόμενων σχολείων</a:t>
            </a:r>
            <a:endParaRPr sz="1250" dirty="0">
              <a:solidFill>
                <a:schemeClr val="dk1"/>
              </a:solidFill>
              <a:latin typeface="Times New Roman"/>
              <a:ea typeface="Times New Roman"/>
              <a:cs typeface="Times New Roman"/>
              <a:sym typeface="Times New Roman"/>
            </a:endParaRPr>
          </a:p>
        </p:txBody>
      </p:sp>
      <p:sp>
        <p:nvSpPr>
          <p:cNvPr id="202" name="Google Shape;202;p7"/>
          <p:cNvSpPr txBox="1"/>
          <p:nvPr/>
        </p:nvSpPr>
        <p:spPr>
          <a:xfrm>
            <a:off x="3886834" y="3762692"/>
            <a:ext cx="3266400" cy="400800"/>
          </a:xfrm>
          <a:prstGeom prst="rect">
            <a:avLst/>
          </a:prstGeom>
          <a:noFill/>
          <a:ln>
            <a:noFill/>
          </a:ln>
        </p:spPr>
        <p:txBody>
          <a:bodyPr spcFirstLastPara="1" wrap="square" lIns="0" tIns="15875" rIns="0" bIns="0" anchor="t" anchorCtr="0">
            <a:spAutoFit/>
          </a:bodyPr>
          <a:lstStyle/>
          <a:p>
            <a:pPr marL="117475" marR="0" lvl="0" indent="-105410" algn="l" rtl="0">
              <a:lnSpc>
                <a:spcPct val="100000"/>
              </a:lnSpc>
              <a:spcBef>
                <a:spcPts val="0"/>
              </a:spcBef>
              <a:spcAft>
                <a:spcPts val="0"/>
              </a:spcAft>
              <a:buClr>
                <a:srgbClr val="FFCC66"/>
              </a:buClr>
              <a:buSzPts val="1250"/>
              <a:buFont typeface="Times New Roman"/>
              <a:buChar char="•"/>
            </a:pPr>
            <a:r>
              <a:rPr lang="de-DE" sz="1250" dirty="0">
                <a:solidFill>
                  <a:srgbClr val="FFFFFF"/>
                </a:solidFill>
                <a:latin typeface="Times New Roman"/>
                <a:ea typeface="Times New Roman"/>
                <a:cs typeface="Times New Roman"/>
                <a:sym typeface="Times New Roman"/>
              </a:rPr>
              <a:t>Πα</a:t>
            </a:r>
            <a:r>
              <a:rPr lang="de-DE" sz="1250" dirty="0" err="1">
                <a:solidFill>
                  <a:srgbClr val="FFFFFF"/>
                </a:solidFill>
                <a:latin typeface="Times New Roman"/>
                <a:ea typeface="Times New Roman"/>
                <a:cs typeface="Times New Roman"/>
                <a:sym typeface="Times New Roman"/>
              </a:rPr>
              <a:t>ράδοση</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του</a:t>
            </a:r>
            <a:r>
              <a:rPr lang="de-DE" sz="1250" dirty="0">
                <a:solidFill>
                  <a:srgbClr val="FFFFFF"/>
                </a:solidFill>
                <a:latin typeface="Times New Roman"/>
                <a:ea typeface="Times New Roman"/>
                <a:cs typeface="Times New Roman"/>
                <a:sym typeface="Times New Roman"/>
              </a:rPr>
              <a:t> π</a:t>
            </a:r>
            <a:r>
              <a:rPr lang="de-DE" sz="1250" dirty="0" err="1">
                <a:solidFill>
                  <a:srgbClr val="FFFFFF"/>
                </a:solidFill>
                <a:latin typeface="Times New Roman"/>
                <a:ea typeface="Times New Roman"/>
                <a:cs typeface="Times New Roman"/>
                <a:sym typeface="Times New Roman"/>
              </a:rPr>
              <a:t>ρογράμμ</a:t>
            </a:r>
            <a:r>
              <a:rPr lang="de-DE" sz="1250" dirty="0">
                <a:solidFill>
                  <a:srgbClr val="FFFFFF"/>
                </a:solidFill>
                <a:latin typeface="Times New Roman"/>
                <a:ea typeface="Times New Roman"/>
                <a:cs typeface="Times New Roman"/>
                <a:sym typeface="Times New Roman"/>
              </a:rPr>
              <a:t>ατος σε σχολεία που συμμετείχαν πιλοτικά</a:t>
            </a:r>
            <a:endParaRPr sz="1250" dirty="0">
              <a:solidFill>
                <a:schemeClr val="dk1"/>
              </a:solidFill>
              <a:latin typeface="Times New Roman"/>
              <a:ea typeface="Times New Roman"/>
              <a:cs typeface="Times New Roman"/>
              <a:sym typeface="Times New Roman"/>
            </a:endParaRPr>
          </a:p>
        </p:txBody>
      </p:sp>
      <p:sp>
        <p:nvSpPr>
          <p:cNvPr id="203" name="Google Shape;203;p7"/>
          <p:cNvSpPr txBox="1"/>
          <p:nvPr/>
        </p:nvSpPr>
        <p:spPr>
          <a:xfrm>
            <a:off x="3886834" y="4220527"/>
            <a:ext cx="4408200" cy="400800"/>
          </a:xfrm>
          <a:prstGeom prst="rect">
            <a:avLst/>
          </a:prstGeom>
          <a:noFill/>
          <a:ln>
            <a:noFill/>
          </a:ln>
        </p:spPr>
        <p:txBody>
          <a:bodyPr spcFirstLastPara="1" wrap="square" lIns="0" tIns="15875" rIns="0" bIns="0" anchor="t" anchorCtr="0">
            <a:spAutoFit/>
          </a:bodyPr>
          <a:lstStyle/>
          <a:p>
            <a:pPr marL="117475" marR="0" lvl="0" indent="-105410" algn="l" rtl="0">
              <a:lnSpc>
                <a:spcPct val="1000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Συνεντεύξεις</a:t>
            </a:r>
            <a:r>
              <a:rPr lang="de-DE" sz="1250" dirty="0">
                <a:solidFill>
                  <a:srgbClr val="FFFFFF"/>
                </a:solidFill>
                <a:latin typeface="Times New Roman"/>
                <a:ea typeface="Times New Roman"/>
                <a:cs typeface="Times New Roman"/>
                <a:sym typeface="Times New Roman"/>
              </a:rPr>
              <a:t> και </a:t>
            </a:r>
            <a:r>
              <a:rPr lang="de-DE" sz="1250" dirty="0" err="1">
                <a:solidFill>
                  <a:srgbClr val="FFFFFF"/>
                </a:solidFill>
                <a:latin typeface="Times New Roman"/>
                <a:ea typeface="Times New Roman"/>
                <a:cs typeface="Times New Roman"/>
                <a:sym typeface="Times New Roman"/>
              </a:rPr>
              <a:t>ομάδες</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εστί</a:t>
            </a:r>
            <a:r>
              <a:rPr lang="de-DE" sz="1250" dirty="0">
                <a:solidFill>
                  <a:srgbClr val="FFFFFF"/>
                </a:solidFill>
                <a:latin typeface="Times New Roman"/>
                <a:ea typeface="Times New Roman"/>
                <a:cs typeface="Times New Roman"/>
                <a:sym typeface="Times New Roman"/>
              </a:rPr>
              <a:t>ασης με εκπαιδευτικούς και μαθητές/ριες</a:t>
            </a:r>
            <a:endParaRPr sz="1250" dirty="0">
              <a:solidFill>
                <a:schemeClr val="dk1"/>
              </a:solidFill>
              <a:latin typeface="Times New Roman"/>
              <a:ea typeface="Times New Roman"/>
              <a:cs typeface="Times New Roman"/>
              <a:sym typeface="Times New Roman"/>
            </a:endParaRPr>
          </a:p>
        </p:txBody>
      </p:sp>
      <p:sp>
        <p:nvSpPr>
          <p:cNvPr id="204" name="Google Shape;204;p7"/>
          <p:cNvSpPr txBox="1"/>
          <p:nvPr/>
        </p:nvSpPr>
        <p:spPr>
          <a:xfrm>
            <a:off x="3886834" y="4678362"/>
            <a:ext cx="2765400" cy="400800"/>
          </a:xfrm>
          <a:prstGeom prst="rect">
            <a:avLst/>
          </a:prstGeom>
          <a:noFill/>
          <a:ln>
            <a:noFill/>
          </a:ln>
        </p:spPr>
        <p:txBody>
          <a:bodyPr spcFirstLastPara="1" wrap="square" lIns="0" tIns="15875" rIns="0" bIns="0" anchor="t" anchorCtr="0">
            <a:spAutoFit/>
          </a:bodyPr>
          <a:lstStyle/>
          <a:p>
            <a:pPr marL="117475" marR="0" lvl="0" indent="-105410" algn="l" rtl="0">
              <a:lnSpc>
                <a:spcPct val="1000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Αξιολόγηση</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των</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δεδομένων</a:t>
            </a:r>
            <a:r>
              <a:rPr lang="de-DE" sz="1250" dirty="0">
                <a:solidFill>
                  <a:srgbClr val="FFFFFF"/>
                </a:solidFill>
                <a:latin typeface="Times New Roman"/>
                <a:ea typeface="Times New Roman"/>
                <a:cs typeface="Times New Roman"/>
                <a:sym typeface="Times New Roman"/>
              </a:rPr>
              <a:t> π</a:t>
            </a:r>
            <a:r>
              <a:rPr lang="de-DE" sz="1250" dirty="0" err="1">
                <a:solidFill>
                  <a:srgbClr val="FFFFFF"/>
                </a:solidFill>
                <a:latin typeface="Times New Roman"/>
                <a:ea typeface="Times New Roman"/>
                <a:cs typeface="Times New Roman"/>
                <a:sym typeface="Times New Roman"/>
              </a:rPr>
              <a:t>ριν</a:t>
            </a:r>
            <a:r>
              <a:rPr lang="de-DE" sz="1250" dirty="0">
                <a:solidFill>
                  <a:srgbClr val="FFFFFF"/>
                </a:solidFill>
                <a:latin typeface="Times New Roman"/>
                <a:ea typeface="Times New Roman"/>
                <a:cs typeface="Times New Roman"/>
                <a:sym typeface="Times New Roman"/>
              </a:rPr>
              <a:t> και </a:t>
            </a:r>
            <a:r>
              <a:rPr lang="de-DE" sz="1250" dirty="0" err="1">
                <a:solidFill>
                  <a:srgbClr val="FFFFFF"/>
                </a:solidFill>
                <a:latin typeface="Times New Roman"/>
                <a:ea typeface="Times New Roman"/>
                <a:cs typeface="Times New Roman"/>
                <a:sym typeface="Times New Roman"/>
              </a:rPr>
              <a:t>μετά</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τη</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δοκιμή</a:t>
            </a:r>
            <a:endParaRPr sz="1250" dirty="0">
              <a:solidFill>
                <a:schemeClr val="dk1"/>
              </a:solidFill>
              <a:latin typeface="Times New Roman"/>
              <a:ea typeface="Times New Roman"/>
              <a:cs typeface="Times New Roman"/>
              <a:sym typeface="Times New Roman"/>
            </a:endParaRPr>
          </a:p>
        </p:txBody>
      </p:sp>
      <p:sp>
        <p:nvSpPr>
          <p:cNvPr id="205" name="Google Shape;205;p7"/>
          <p:cNvSpPr txBox="1"/>
          <p:nvPr/>
        </p:nvSpPr>
        <p:spPr>
          <a:xfrm>
            <a:off x="3886820" y="5136200"/>
            <a:ext cx="3659400" cy="400751"/>
          </a:xfrm>
          <a:prstGeom prst="rect">
            <a:avLst/>
          </a:prstGeom>
          <a:noFill/>
          <a:ln>
            <a:noFill/>
          </a:ln>
        </p:spPr>
        <p:txBody>
          <a:bodyPr spcFirstLastPara="1" wrap="square" lIns="0" tIns="15875" rIns="0" bIns="0" anchor="t" anchorCtr="0">
            <a:spAutoFit/>
          </a:bodyPr>
          <a:lstStyle/>
          <a:p>
            <a:pPr marL="117475" marR="0" lvl="0" indent="-105410" algn="l" rtl="0">
              <a:lnSpc>
                <a:spcPct val="100000"/>
              </a:lnSpc>
              <a:spcBef>
                <a:spcPts val="0"/>
              </a:spcBef>
              <a:spcAft>
                <a:spcPts val="0"/>
              </a:spcAft>
              <a:buClr>
                <a:srgbClr val="FFCC66"/>
              </a:buClr>
              <a:buSzPts val="1250"/>
              <a:buFont typeface="Arial"/>
              <a:buChar char="•"/>
            </a:pPr>
            <a:r>
              <a:rPr lang="de-DE" sz="1250" dirty="0" err="1">
                <a:solidFill>
                  <a:srgbClr val="FFFFFF"/>
                </a:solidFill>
                <a:latin typeface="Times New Roman"/>
                <a:ea typeface="Times New Roman"/>
                <a:cs typeface="Times New Roman"/>
                <a:sym typeface="Times New Roman"/>
              </a:rPr>
              <a:t>Σύνταξη</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έκθεσης</a:t>
            </a:r>
            <a:r>
              <a:rPr lang="de-DE" sz="1250" dirty="0">
                <a:solidFill>
                  <a:srgbClr val="FFFFFF"/>
                </a:solidFill>
                <a:latin typeface="Times New Roman"/>
                <a:ea typeface="Times New Roman"/>
                <a:cs typeface="Times New Roman"/>
                <a:sym typeface="Times New Roman"/>
              </a:rPr>
              <a:t> </a:t>
            </a:r>
            <a:r>
              <a:rPr lang="el-GR" sz="1250" dirty="0">
                <a:solidFill>
                  <a:srgbClr val="FFFFFF"/>
                </a:solidFill>
                <a:latin typeface="Times New Roman"/>
                <a:ea typeface="Times New Roman"/>
                <a:cs typeface="Times New Roman"/>
                <a:sym typeface="Times New Roman"/>
              </a:rPr>
              <a:t>σχετικά με </a:t>
            </a:r>
            <a:r>
              <a:rPr lang="de-DE" sz="1250" dirty="0">
                <a:solidFill>
                  <a:srgbClr val="FFFFFF"/>
                </a:solidFill>
                <a:latin typeface="Times New Roman"/>
                <a:ea typeface="Times New Roman"/>
                <a:cs typeface="Times New Roman"/>
                <a:sym typeface="Times New Roman"/>
              </a:rPr>
              <a:t>τα απ</a:t>
            </a:r>
            <a:r>
              <a:rPr lang="de-DE" sz="1250" dirty="0" err="1">
                <a:solidFill>
                  <a:srgbClr val="FFFFFF"/>
                </a:solidFill>
                <a:latin typeface="Times New Roman"/>
                <a:ea typeface="Times New Roman"/>
                <a:cs typeface="Times New Roman"/>
                <a:sym typeface="Times New Roman"/>
              </a:rPr>
              <a:t>οτελέσμ</a:t>
            </a:r>
            <a:r>
              <a:rPr lang="de-DE" sz="1250" dirty="0">
                <a:solidFill>
                  <a:srgbClr val="FFFFFF"/>
                </a:solidFill>
                <a:latin typeface="Times New Roman"/>
                <a:ea typeface="Times New Roman"/>
                <a:cs typeface="Times New Roman"/>
                <a:sym typeface="Times New Roman"/>
              </a:rPr>
              <a:t>ατα της πρώτης φάσης</a:t>
            </a:r>
            <a:endParaRPr sz="1250" dirty="0">
              <a:solidFill>
                <a:schemeClr val="dk1"/>
              </a:solidFill>
              <a:latin typeface="Lucida Sans"/>
              <a:ea typeface="Lucida Sans"/>
              <a:cs typeface="Lucida Sans"/>
              <a:sym typeface="Lucida Sans"/>
            </a:endParaRPr>
          </a:p>
        </p:txBody>
      </p:sp>
      <p:sp>
        <p:nvSpPr>
          <p:cNvPr id="206" name="Google Shape;206;p7"/>
          <p:cNvSpPr txBox="1"/>
          <p:nvPr/>
        </p:nvSpPr>
        <p:spPr>
          <a:xfrm>
            <a:off x="3886834" y="5559805"/>
            <a:ext cx="4131900" cy="1166330"/>
          </a:xfrm>
          <a:prstGeom prst="rect">
            <a:avLst/>
          </a:prstGeom>
          <a:noFill/>
          <a:ln>
            <a:noFill/>
          </a:ln>
        </p:spPr>
        <p:txBody>
          <a:bodyPr spcFirstLastPara="1" wrap="square" lIns="0" tIns="12050" rIns="0" bIns="0" anchor="t" anchorCtr="0">
            <a:spAutoFit/>
          </a:bodyPr>
          <a:lstStyle/>
          <a:p>
            <a:pPr marL="98425" marR="5080" lvl="0" indent="-79375" algn="l" rtl="0">
              <a:lnSpc>
                <a:spcPct val="1202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Αν</a:t>
            </a:r>
            <a:r>
              <a:rPr lang="de-DE" sz="1250" dirty="0">
                <a:solidFill>
                  <a:srgbClr val="FFFFFF"/>
                </a:solidFill>
                <a:latin typeface="Times New Roman"/>
                <a:ea typeface="Times New Roman"/>
                <a:cs typeface="Times New Roman"/>
                <a:sym typeface="Times New Roman"/>
              </a:rPr>
              <a:t>αθεώρηση της ψηφιακής πλατφόρμας ώστε να περιλαμβάνει νέα κινούμενα σχέδια, ενημερωτικά φυλλάδια για τους/ις εκπαιδευτικούς, μαθήματα power point και προσωπική ανάπτυξη  για περαιτέρω εφαρμογή του προγράμματος το 2022</a:t>
            </a:r>
            <a:endParaRPr sz="1250" dirty="0">
              <a:solidFill>
                <a:schemeClr val="dk1"/>
              </a:solidFill>
              <a:latin typeface="Times New Roman"/>
              <a:ea typeface="Times New Roman"/>
              <a:cs typeface="Times New Roman"/>
              <a:sym typeface="Times New Roman"/>
            </a:endParaRPr>
          </a:p>
        </p:txBody>
      </p:sp>
      <p:sp>
        <p:nvSpPr>
          <p:cNvPr id="207" name="Google Shape;207;p7"/>
          <p:cNvSpPr txBox="1">
            <a:spLocks noGrp="1"/>
          </p:cNvSpPr>
          <p:nvPr>
            <p:ph type="title"/>
          </p:nvPr>
        </p:nvSpPr>
        <p:spPr>
          <a:xfrm>
            <a:off x="3044825" y="1527183"/>
            <a:ext cx="6660600" cy="300900"/>
          </a:xfrm>
          <a:prstGeom prst="rect">
            <a:avLst/>
          </a:prstGeom>
          <a:noFill/>
          <a:ln>
            <a:noFill/>
          </a:ln>
        </p:spPr>
        <p:txBody>
          <a:bodyPr spcFirstLastPara="1" wrap="square" lIns="0" tIns="15875" rIns="0" bIns="0" anchor="t" anchorCtr="0">
            <a:spAutoFit/>
          </a:bodyPr>
          <a:lstStyle/>
          <a:p>
            <a:pPr marL="5536565" lvl="0" indent="0" algn="l" rtl="0">
              <a:lnSpc>
                <a:spcPct val="100000"/>
              </a:lnSpc>
              <a:spcBef>
                <a:spcPts val="0"/>
              </a:spcBef>
              <a:spcAft>
                <a:spcPts val="0"/>
              </a:spcAft>
              <a:buNone/>
            </a:pPr>
            <a:r>
              <a:rPr lang="de-DE" dirty="0">
                <a:latin typeface="Times New Roman"/>
                <a:ea typeface="Times New Roman"/>
                <a:cs typeface="Times New Roman"/>
                <a:sym typeface="Times New Roman"/>
              </a:rPr>
              <a:t>2022</a:t>
            </a:r>
            <a:endParaRPr>
              <a:latin typeface="Times New Roman"/>
              <a:ea typeface="Times New Roman"/>
              <a:cs typeface="Times New Roman"/>
              <a:sym typeface="Times New Roman"/>
            </a:endParaRPr>
          </a:p>
        </p:txBody>
      </p:sp>
      <p:sp>
        <p:nvSpPr>
          <p:cNvPr id="208" name="Google Shape;208;p7"/>
          <p:cNvSpPr txBox="1"/>
          <p:nvPr/>
        </p:nvSpPr>
        <p:spPr>
          <a:xfrm>
            <a:off x="8568690" y="2073277"/>
            <a:ext cx="2829000" cy="1051570"/>
          </a:xfrm>
          <a:prstGeom prst="rect">
            <a:avLst/>
          </a:prstGeom>
          <a:noFill/>
          <a:ln>
            <a:noFill/>
          </a:ln>
        </p:spPr>
        <p:txBody>
          <a:bodyPr spcFirstLastPara="1" wrap="square" lIns="0" tIns="12700" rIns="0" bIns="0" anchor="t" anchorCtr="0">
            <a:spAutoFit/>
          </a:bodyPr>
          <a:lstStyle/>
          <a:p>
            <a:pPr marL="146050" marR="5080" lvl="0" indent="-133350" algn="l" rtl="0">
              <a:lnSpc>
                <a:spcPct val="1352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Αξιολόγηση</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της</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δεύτερη</a:t>
            </a:r>
            <a:r>
              <a:rPr lang="de-DE" sz="1250" dirty="0">
                <a:solidFill>
                  <a:srgbClr val="FFFFFF"/>
                </a:solidFill>
                <a:latin typeface="Times New Roman"/>
                <a:ea typeface="Times New Roman"/>
                <a:cs typeface="Times New Roman"/>
                <a:sym typeface="Times New Roman"/>
              </a:rPr>
              <a:t> π</a:t>
            </a:r>
            <a:r>
              <a:rPr lang="de-DE" sz="1250" dirty="0" err="1">
                <a:solidFill>
                  <a:srgbClr val="FFFFFF"/>
                </a:solidFill>
                <a:latin typeface="Times New Roman"/>
                <a:ea typeface="Times New Roman"/>
                <a:cs typeface="Times New Roman"/>
                <a:sym typeface="Times New Roman"/>
              </a:rPr>
              <a:t>ιλοτικής</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εφ</a:t>
            </a:r>
            <a:r>
              <a:rPr lang="de-DE" sz="1250" dirty="0">
                <a:solidFill>
                  <a:srgbClr val="FFFFFF"/>
                </a:solidFill>
                <a:latin typeface="Times New Roman"/>
                <a:ea typeface="Times New Roman"/>
                <a:cs typeface="Times New Roman"/>
                <a:sym typeface="Times New Roman"/>
              </a:rPr>
              <a:t>αρμογής του προγράμματος για τα δημοτικά σχολεία σε σχολεία της Νότιας Αυστραλίας</a:t>
            </a:r>
            <a:endParaRPr sz="1250" dirty="0">
              <a:solidFill>
                <a:schemeClr val="dk1"/>
              </a:solidFill>
              <a:latin typeface="Times New Roman"/>
              <a:ea typeface="Times New Roman"/>
              <a:cs typeface="Times New Roman"/>
              <a:sym typeface="Times New Roman"/>
            </a:endParaRPr>
          </a:p>
        </p:txBody>
      </p:sp>
      <p:sp>
        <p:nvSpPr>
          <p:cNvPr id="209" name="Google Shape;209;p7"/>
          <p:cNvSpPr txBox="1"/>
          <p:nvPr/>
        </p:nvSpPr>
        <p:spPr>
          <a:xfrm>
            <a:off x="8568690" y="3094799"/>
            <a:ext cx="2389500" cy="1050914"/>
          </a:xfrm>
          <a:prstGeom prst="rect">
            <a:avLst/>
          </a:prstGeom>
          <a:noFill/>
          <a:ln>
            <a:noFill/>
          </a:ln>
        </p:spPr>
        <p:txBody>
          <a:bodyPr spcFirstLastPara="1" wrap="square" lIns="0" tIns="12050" rIns="0" bIns="0" anchor="t" anchorCtr="0">
            <a:spAutoFit/>
          </a:bodyPr>
          <a:lstStyle/>
          <a:p>
            <a:pPr marL="146050" marR="5080" lvl="0" indent="-133350" algn="l" rtl="0">
              <a:lnSpc>
                <a:spcPct val="135100"/>
              </a:lnSpc>
              <a:spcBef>
                <a:spcPts val="0"/>
              </a:spcBef>
              <a:spcAft>
                <a:spcPts val="0"/>
              </a:spcAft>
              <a:buClr>
                <a:srgbClr val="FFCC66"/>
              </a:buClr>
              <a:buSzPts val="1250"/>
              <a:buFont typeface="Times New Roman"/>
              <a:buChar char="•"/>
            </a:pPr>
            <a:r>
              <a:rPr lang="de-DE" sz="1250" dirty="0" err="1">
                <a:solidFill>
                  <a:srgbClr val="FFFFFF"/>
                </a:solidFill>
                <a:latin typeface="Times New Roman"/>
                <a:ea typeface="Times New Roman"/>
                <a:cs typeface="Times New Roman"/>
                <a:sym typeface="Times New Roman"/>
              </a:rPr>
              <a:t>Αξιολόγησης</a:t>
            </a:r>
            <a:r>
              <a:rPr lang="de-DE" sz="1250" dirty="0">
                <a:solidFill>
                  <a:srgbClr val="FFFFFF"/>
                </a:solidFill>
                <a:latin typeface="Times New Roman"/>
                <a:ea typeface="Times New Roman"/>
                <a:cs typeface="Times New Roman"/>
                <a:sym typeface="Times New Roman"/>
              </a:rPr>
              <a:t> </a:t>
            </a:r>
            <a:r>
              <a:rPr lang="de-DE" sz="1250" dirty="0" err="1">
                <a:solidFill>
                  <a:srgbClr val="FFFFFF"/>
                </a:solidFill>
                <a:latin typeface="Times New Roman"/>
                <a:ea typeface="Times New Roman"/>
                <a:cs typeface="Times New Roman"/>
                <a:sym typeface="Times New Roman"/>
              </a:rPr>
              <a:t>του</a:t>
            </a:r>
            <a:r>
              <a:rPr lang="de-DE" sz="1250" dirty="0">
                <a:solidFill>
                  <a:srgbClr val="FFFFFF"/>
                </a:solidFill>
                <a:latin typeface="Times New Roman"/>
                <a:ea typeface="Times New Roman"/>
                <a:cs typeface="Times New Roman"/>
                <a:sym typeface="Times New Roman"/>
              </a:rPr>
              <a:t> π</a:t>
            </a:r>
            <a:r>
              <a:rPr lang="de-DE" sz="1250" dirty="0" err="1">
                <a:solidFill>
                  <a:srgbClr val="FFFFFF"/>
                </a:solidFill>
                <a:latin typeface="Times New Roman"/>
                <a:ea typeface="Times New Roman"/>
                <a:cs typeface="Times New Roman"/>
                <a:sym typeface="Times New Roman"/>
              </a:rPr>
              <a:t>ιλοτικού</a:t>
            </a:r>
            <a:r>
              <a:rPr lang="de-DE" sz="1250" dirty="0">
                <a:solidFill>
                  <a:srgbClr val="FFFFFF"/>
                </a:solidFill>
                <a:latin typeface="Times New Roman"/>
                <a:ea typeface="Times New Roman"/>
                <a:cs typeface="Times New Roman"/>
                <a:sym typeface="Times New Roman"/>
              </a:rPr>
              <a:t> π</a:t>
            </a:r>
            <a:r>
              <a:rPr lang="de-DE" sz="1250" dirty="0" err="1">
                <a:solidFill>
                  <a:srgbClr val="FFFFFF"/>
                </a:solidFill>
                <a:latin typeface="Times New Roman"/>
                <a:ea typeface="Times New Roman"/>
                <a:cs typeface="Times New Roman"/>
                <a:sym typeface="Times New Roman"/>
              </a:rPr>
              <a:t>ρογράμμ</a:t>
            </a:r>
            <a:r>
              <a:rPr lang="de-DE" sz="1250" dirty="0">
                <a:solidFill>
                  <a:srgbClr val="FFFFFF"/>
                </a:solidFill>
                <a:latin typeface="Times New Roman"/>
                <a:ea typeface="Times New Roman"/>
                <a:cs typeface="Times New Roman"/>
                <a:sym typeface="Times New Roman"/>
              </a:rPr>
              <a:t>ατος σε 10 κέντρα Φροντίδας Παιδιών Εκτός Σχολικού Ωραρίου</a:t>
            </a:r>
            <a:endParaRPr sz="1250" dirty="0">
              <a:solidFill>
                <a:schemeClr val="dk1"/>
              </a:solidFill>
              <a:latin typeface="Times New Roman"/>
              <a:ea typeface="Times New Roman"/>
              <a:cs typeface="Times New Roman"/>
              <a:sym typeface="Times New Roman"/>
            </a:endParaRPr>
          </a:p>
        </p:txBody>
      </p:sp>
      <p:sp>
        <p:nvSpPr>
          <p:cNvPr id="210" name="Google Shape;210;p7"/>
          <p:cNvSpPr txBox="1"/>
          <p:nvPr/>
        </p:nvSpPr>
        <p:spPr>
          <a:xfrm>
            <a:off x="2271325" y="308838"/>
            <a:ext cx="5747409" cy="84771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de-DE" sz="2400" b="1" dirty="0">
                <a:solidFill>
                  <a:srgbClr val="FAAF3A"/>
                </a:solidFill>
                <a:latin typeface="Times New Roman"/>
                <a:ea typeface="Times New Roman"/>
                <a:cs typeface="Times New Roman"/>
                <a:sym typeface="Times New Roman"/>
              </a:rPr>
              <a:t>Η </a:t>
            </a:r>
            <a:r>
              <a:rPr lang="el-GR" sz="2400" b="1" dirty="0">
                <a:solidFill>
                  <a:srgbClr val="FAAF3A"/>
                </a:solidFill>
                <a:latin typeface="Times New Roman"/>
                <a:ea typeface="Times New Roman"/>
                <a:cs typeface="Times New Roman"/>
                <a:sym typeface="Times New Roman"/>
              </a:rPr>
              <a:t>ιστορία ανάπτυξης του προγράμματος</a:t>
            </a:r>
            <a:endParaRPr sz="2400" b="1" dirty="0">
              <a:solidFill>
                <a:srgbClr val="FAAF3A"/>
              </a:solidFill>
              <a:latin typeface="Times New Roman"/>
              <a:ea typeface="Times New Roman"/>
              <a:cs typeface="Times New Roman"/>
              <a:sym typeface="Times New Roman"/>
            </a:endParaRPr>
          </a:p>
          <a:p>
            <a:pPr marL="0" lvl="0" indent="0" algn="l" rtl="0">
              <a:spcBef>
                <a:spcPts val="1200"/>
              </a:spcBef>
              <a:spcAft>
                <a:spcPts val="0"/>
              </a:spcAft>
              <a:buNone/>
            </a:pPr>
            <a:endParaRPr sz="1800" dirty="0">
              <a:solidFill>
                <a:schemeClr val="dk1"/>
              </a:solidFill>
              <a:latin typeface="Calibri"/>
              <a:ea typeface="Calibri"/>
              <a:cs typeface="Calibri"/>
              <a:sym typeface="Calibri"/>
            </a:endParaRPr>
          </a:p>
        </p:txBody>
      </p:sp>
      <p:sp>
        <p:nvSpPr>
          <p:cNvPr id="211" name="Google Shape;211;p7"/>
          <p:cNvSpPr txBox="1"/>
          <p:nvPr/>
        </p:nvSpPr>
        <p:spPr>
          <a:xfrm>
            <a:off x="5107950" y="2534925"/>
            <a:ext cx="710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2985</Words>
  <Application>Microsoft Office PowerPoint</Application>
  <PresentationFormat>Ευρεία οθόνη</PresentationFormat>
  <Paragraphs>326</Paragraphs>
  <Slides>33</Slides>
  <Notes>33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33</vt:i4>
      </vt:variant>
    </vt:vector>
  </HeadingPairs>
  <TitlesOfParts>
    <vt:vector size="40" baseType="lpstr">
      <vt:lpstr>Tahoma</vt:lpstr>
      <vt:lpstr>Lucida Sans</vt:lpstr>
      <vt:lpstr>Calibri</vt:lpstr>
      <vt:lpstr>Arial</vt:lpstr>
      <vt:lpstr>Mistral</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Παρατίθενται ορισμένοι/ες εν των βασικών συνεργατών μας.  Σας ευχαριστούμε για τη σημαντική εργασία σας!</vt:lpstr>
      <vt:lpstr>Παρατίθενται ορισμένοι/ες εν των βασικών συνεργατών/ιδών μας.   Σας ευχαριστούμε για τη σημαντική εργασία σας!</vt:lpstr>
      <vt:lpstr>2022</vt:lpstr>
      <vt:lpstr>Ακολουθεί η παρουσίαση των μαθημάτων που υλοποιούνται αυτή τη στιγμή και εκείνων που έχουν προγραμματιστεί.</vt:lpstr>
      <vt:lpstr>Παρουσίαση του PowerPoint</vt:lpstr>
      <vt:lpstr>Παρουσίαση του PowerPoint</vt:lpstr>
      <vt:lpstr>«Μεγάλες συζητήσεις με μικρούς ανθρώπους»: Πλαίσιο πρόληψης και παρέμβασης.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Παρακαλούμε επισκεφθείτε: www.caper.com.au</vt:lpstr>
      <vt:lpstr>Παρουσίαση του PowerPoint</vt:lpstr>
      <vt:lpstr>Παρουσίαση του PowerPoint</vt:lpstr>
      <vt:lpstr>Παρουσίαση του PowerPoint</vt:lpstr>
      <vt:lpstr>Αναγνώριση διαφορετικών  συναισθημάτων</vt:lpstr>
      <vt:lpstr>Παρουσίαση του PowerPoint</vt:lpstr>
      <vt:lpstr>Παρουσίαση του PowerPoint</vt:lpstr>
      <vt:lpstr>Παρουσίαση του PowerPoint</vt:lpstr>
      <vt:lpstr>Κατανόηση της έννοιας της διαχείρισης των συγκρούσεων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ptea</dc:creator>
  <cp:lastModifiedBy>ROUSSI CHRISTINA</cp:lastModifiedBy>
  <cp:revision>30</cp:revision>
  <dcterms:created xsi:type="dcterms:W3CDTF">2025-01-08T15:06:30Z</dcterms:created>
  <dcterms:modified xsi:type="dcterms:W3CDTF">2025-07-01T21:30:52Z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2023-02-09T00:00:00Z</vt:filetime>
  </property>
  <property fmtid="{D5CDD505-2E9C-101B-9397-08002B2CF9AE}" pid="3" name="LastSaved">
    <vt:filetime>2025-01-08T00:00:00Z</vt:filetime>
  </property>
</Properties>
</file>