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webextensions/webextension1.xml" ContentType="application/vnd.ms-office.webextensio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7"/>
  </p:notesMasterIdLst>
  <p:sldIdLst>
    <p:sldId id="341" r:id="rId2"/>
    <p:sldId id="320" r:id="rId3"/>
    <p:sldId id="321" r:id="rId4"/>
    <p:sldId id="322" r:id="rId5"/>
    <p:sldId id="334" r:id="rId6"/>
    <p:sldId id="344" r:id="rId7"/>
    <p:sldId id="345" r:id="rId8"/>
    <p:sldId id="324" r:id="rId9"/>
    <p:sldId id="330" r:id="rId10"/>
    <p:sldId id="328" r:id="rId11"/>
    <p:sldId id="327" r:id="rId12"/>
    <p:sldId id="346" r:id="rId13"/>
    <p:sldId id="347" r:id="rId14"/>
    <p:sldId id="349" r:id="rId15"/>
    <p:sldId id="343" r:id="rId16"/>
  </p:sldIdLst>
  <p:sldSz cx="12192000" cy="6858000"/>
  <p:notesSz cx="6858000" cy="9144000"/>
  <p:embeddedFontLst>
    <p:embeddedFont>
      <p:font typeface="Aracne Regular" panose="02000506000000020004" pitchFamily="2" charset="0"/>
      <p:regular r:id="rId18"/>
    </p:embeddedFont>
    <p:embeddedFont>
      <p:font typeface="Poppins" panose="00000500000000000000" pitchFamily="2" charset="0"/>
      <p:regular r:id="rId19"/>
      <p:bold r:id="rId20"/>
      <p:italic r:id="rId21"/>
      <p:boldItalic r:id="rId22"/>
    </p:embeddedFont>
    <p:embeddedFont>
      <p:font typeface="Roboto" panose="02000000000000000000" pitchFamily="2" charset="0"/>
      <p:regular r:id="rId23"/>
      <p:bold r:id="rId24"/>
      <p:italic r:id="rId25"/>
      <p:boldItalic r:id="rId26"/>
    </p:embeddedFont>
    <p:embeddedFont>
      <p:font typeface="Zona Pro" panose="02010503040002020004" pitchFamily="50" charset="0"/>
      <p:regular r:id="rId27"/>
      <p:bold r:id="rId28"/>
      <p:italic r:id="rId29"/>
      <p:boldItalic r:id="rId30"/>
    </p:embeddedFont>
  </p:embeddedFontLst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2C82"/>
    <a:srgbClr val="FFCC66"/>
    <a:srgbClr val="8EBEDC"/>
    <a:srgbClr val="9E7AB2"/>
    <a:srgbClr val="7030A0"/>
    <a:srgbClr val="C5D8F4"/>
    <a:srgbClr val="A589C1"/>
    <a:srgbClr val="DFC9EF"/>
    <a:srgbClr val="A779D1"/>
    <a:srgbClr val="F0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96" autoAdjust="0"/>
    <p:restoredTop sz="68140" autoAdjust="0"/>
  </p:normalViewPr>
  <p:slideViewPr>
    <p:cSldViewPr snapToGrid="0" snapToObjects="1">
      <p:cViewPr varScale="1">
        <p:scale>
          <a:sx n="75" d="100"/>
          <a:sy n="75" d="100"/>
        </p:scale>
        <p:origin x="232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14154-E329-3F4A-8552-525CE15A91B1}" type="datetimeFigureOut">
              <a:rPr lang="en-FR" smtClean="0"/>
              <a:t>12/10/2025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A1F55-85CA-5749-AA6B-48521FE8E760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4337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2311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0227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714189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72388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6193013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6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335519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715752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8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358457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9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526080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10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85180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11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421948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DCEEF-4047-294F-C1C4-556D88D16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A17DF8-8661-B629-1EF1-9EE576C12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4EA2DD-C4C3-0040-D1C1-979F6E78A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95A67-BEFF-D97E-FFA4-D3C842AC8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12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177471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24075-CD95-96B0-C531-0C684A02F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24D6B7-9EF0-1ECB-5E79-E64003729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31EC97-D4E4-806C-8045-9A9A2F190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FD6D8-47C1-B997-E1D5-DA3EC16FA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13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38451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58378-A641-E292-BE57-37D51203D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20E9A-5D6F-6CB4-04CE-539A91F35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B6F1C5-F988-96C3-8680-BEBAB39A86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BB1619-CFAD-5982-4F1E-8B139DB661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14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593744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A1F55-85CA-5749-AA6B-48521FE8E760}" type="slidenum">
              <a:rPr lang="en-FR" smtClean="0"/>
              <a:t>15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85451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8CD4E92-ED5D-49A7-B88E-A993653874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19510" y="6129580"/>
            <a:ext cx="558482" cy="484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82CC1-C8BC-CA42-ACD6-F330E74FA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320AF-ABA9-4743-9408-D63CEE3499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A244F-A94B-D04E-902C-F1C6DC977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4497-D7A0-2340-9B6F-51B0644DE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Lesson 1 – Pre-Test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BECD-BB58-E146-BBE1-F9F2DD6C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510" y="6173787"/>
            <a:ext cx="528002" cy="365125"/>
          </a:xfrm>
        </p:spPr>
        <p:txBody>
          <a:bodyPr/>
          <a:lstStyle>
            <a:lvl1pPr>
              <a:defRPr sz="1800" b="1">
                <a:solidFill>
                  <a:schemeClr val="bg1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499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76290-4966-A64A-A40E-28FE3FA6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65E73-BA14-E34C-A8C8-AA24ABD47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FAC7924-8527-4807-ACDF-EFE472D2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173787"/>
            <a:ext cx="2743200" cy="365125"/>
          </a:xfrm>
        </p:spPr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C745CB0-357C-481F-8C4F-03EAA605F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73787"/>
            <a:ext cx="4114800" cy="365125"/>
          </a:xfrm>
        </p:spPr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C0B58A-CD1B-4EA9-9F96-276AED652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  <a:latin typeface="Zona Pro" panose="02010503040002020004" pitchFamily="50" charset="0"/>
              </a:defRPr>
            </a:lvl1pPr>
          </a:lstStyle>
          <a:p>
            <a:fld id="{BFB245C7-A9B6-FE41-A38C-AC0BF5D04523}" type="slidenum">
              <a:rPr lang="en-FR" smtClean="0"/>
              <a:pPr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419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9D1AC-6543-1B42-9670-39A34430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896BD-D0FC-B24A-8CB8-C2381909A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6148E-8B7F-C148-A9EC-2EFB7B5B3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C8D49-06E9-A14C-AA9F-DCF33E9F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92BA1D-5C17-2443-8D04-F6290246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1290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48635-6699-0F41-BFE1-8AC8AEFB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12E13-AA6F-0C48-BB80-01EACD7B64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5458F-FA00-1A4A-A36D-0588E431A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BDDE5B-EAFD-2E47-99D2-CD9DE2A93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2EC84-AFBD-E34D-A458-F40C79A8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1C4DC-1CA0-2D48-851A-EAE97B39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03547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00F7-27E4-C84E-88AC-12E59056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87875-B2B3-7E4E-939A-16FEA3589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C15BEB-1A56-1143-B5F2-010F5F37DA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74BA2-0CB8-1C45-AE1F-F428808E3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515E1-DA8D-1648-95DA-53190C6DD6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871B71-4253-EC42-AE86-77E7DDC12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6CA258-6A1F-3243-BAB2-FB70670E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F2635A-62A9-2E49-85DC-39D4FFB80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46621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9BC7-EAA7-284D-9B73-8655FBC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0F1597-296D-7B49-A324-694CDF44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62851E-1B2A-BB47-AF5D-5F2256D0F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10F94-0B6A-0B45-8BCA-CB3C6F3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44723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DC5F8-6DC7-D04E-A6F6-09F24CE1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DD9156-8FB9-A84F-B77A-F9C23D33D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5489C-5E87-2B4A-B4D5-1FB1A2F1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62961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847A-221E-2644-A57E-97D5A9CAD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5090FF-67B4-BF49-9470-207F1AB51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8DD78-E123-AA4A-A877-520924D1A7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2BC025-D36C-E74C-A425-78C6939A0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CE522-1229-8C4E-AC41-A9ED5FCBC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F424E8-D5C1-4341-A23D-1ECB6AD32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238073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148F7-7620-7D4B-9D6A-40042C20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0B-7F99-CB41-B6B7-3749437E22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47017-EE91-8C4B-B8AD-D34463EE4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5BCF9-89D4-0A44-BB7B-3DCF00C88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AD1EA-496C-AA44-92DE-A64E7935A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123A0-2135-334F-A58C-E55A863C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93316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0414-9873-4849-A377-65615F41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CD27C3-F821-454D-BF7A-AE7AA8810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090F84-4803-9846-A00B-8B6715EF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AA3F-4151-3548-80C1-DF9880F43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4800A-2FC7-FE43-92E7-DE9711700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040838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AEC0E-36F4-BD43-AC52-C1F9DD1947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D99DE9-6DEB-714A-8B38-E7DD6D1EF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79A5D-9A0E-D648-BDA2-F6F37DE6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CB295-30D6-C14B-B8E3-FF837D3A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BA695-21D7-8045-A4C1-655BC4AD0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24333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8CB8-9B63-2041-8BDA-1FBC48E35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09AF7-8230-BB4A-85A7-50DD669D5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573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52065-EB62-1248-8EEC-2B9D3B5F45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4EB2C-249D-314D-AC70-6BACEA6886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7378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5D134-A4A3-204A-B809-FB2F4E7E6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5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49295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per.com.au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2.svg"/><Relationship Id="rId10" Type="http://schemas.openxmlformats.org/officeDocument/2006/relationships/image" Target="../media/image8.svg"/><Relationship Id="rId4" Type="http://schemas.openxmlformats.org/officeDocument/2006/relationships/image" Target="../media/image21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microsoft.com/office/2011/relationships/webextension" Target="../webextensions/webextension1.xml"/><Relationship Id="rId5" Type="http://schemas.openxmlformats.org/officeDocument/2006/relationships/image" Target="../media/image22.svg"/><Relationship Id="rId15" Type="http://schemas.openxmlformats.org/officeDocument/2006/relationships/image" Target="../media/image7.png"/><Relationship Id="rId10" Type="http://schemas.openxmlformats.org/officeDocument/2006/relationships/image" Target="../media/image29.svg"/><Relationship Id="rId4" Type="http://schemas.openxmlformats.org/officeDocument/2006/relationships/image" Target="../media/image21.png"/><Relationship Id="rId9" Type="http://schemas.openxmlformats.org/officeDocument/2006/relationships/image" Target="../media/image28.png"/><Relationship Id="rId14" Type="http://schemas.openxmlformats.org/officeDocument/2006/relationships/image" Target="../media/image3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33.png"/><Relationship Id="rId5" Type="http://schemas.openxmlformats.org/officeDocument/2006/relationships/image" Target="../media/image22.svg"/><Relationship Id="rId10" Type="http://schemas.openxmlformats.org/officeDocument/2006/relationships/image" Target="../media/image27.sv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4.png"/><Relationship Id="rId21" Type="http://schemas.openxmlformats.org/officeDocument/2006/relationships/image" Target="../media/image49.png"/><Relationship Id="rId7" Type="http://schemas.openxmlformats.org/officeDocument/2006/relationships/image" Target="../media/image37.png"/><Relationship Id="rId12" Type="http://schemas.openxmlformats.org/officeDocument/2006/relationships/image" Target="../media/image8.svg"/><Relationship Id="rId17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7.png"/><Relationship Id="rId5" Type="http://schemas.openxmlformats.org/officeDocument/2006/relationships/image" Target="../media/image35.png"/><Relationship Id="rId15" Type="http://schemas.openxmlformats.org/officeDocument/2006/relationships/image" Target="../media/image43.png"/><Relationship Id="rId10" Type="http://schemas.openxmlformats.org/officeDocument/2006/relationships/image" Target="../media/image40.svg"/><Relationship Id="rId19" Type="http://schemas.openxmlformats.org/officeDocument/2006/relationships/image" Target="../media/image47.png"/><Relationship Id="rId4" Type="http://schemas.openxmlformats.org/officeDocument/2006/relationships/image" Target="../media/image1.png"/><Relationship Id="rId9" Type="http://schemas.openxmlformats.org/officeDocument/2006/relationships/image" Target="../media/image39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5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51.png"/><Relationship Id="rId5" Type="http://schemas.openxmlformats.org/officeDocument/2006/relationships/image" Target="../media/image22.svg"/><Relationship Id="rId10" Type="http://schemas.openxmlformats.org/officeDocument/2006/relationships/image" Target="../media/image27.sv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2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10" Type="http://schemas.openxmlformats.org/officeDocument/2006/relationships/image" Target="../media/image8.svg"/><Relationship Id="rId4" Type="http://schemas.openxmlformats.org/officeDocument/2006/relationships/image" Target="../media/image1.pn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svg"/><Relationship Id="rId12" Type="http://schemas.openxmlformats.org/officeDocument/2006/relationships/image" Target="../media/image5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1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22.svg"/><Relationship Id="rId10" Type="http://schemas.openxmlformats.org/officeDocument/2006/relationships/image" Target="../media/image59.svg"/><Relationship Id="rId4" Type="http://schemas.openxmlformats.org/officeDocument/2006/relationships/image" Target="../media/image21.png"/><Relationship Id="rId9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6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0.png"/><Relationship Id="rId5" Type="http://schemas.openxmlformats.org/officeDocument/2006/relationships/image" Target="../media/image22.svg"/><Relationship Id="rId10" Type="http://schemas.openxmlformats.org/officeDocument/2006/relationships/image" Target="../media/image8.svg"/><Relationship Id="rId4" Type="http://schemas.openxmlformats.org/officeDocument/2006/relationships/image" Target="../media/image21.png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12" Type="http://schemas.openxmlformats.org/officeDocument/2006/relationships/image" Target="../media/image63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2.png"/><Relationship Id="rId5" Type="http://schemas.openxmlformats.org/officeDocument/2006/relationships/image" Target="../media/image22.svg"/><Relationship Id="rId10" Type="http://schemas.openxmlformats.org/officeDocument/2006/relationships/image" Target="../media/image8.svg"/><Relationship Id="rId4" Type="http://schemas.openxmlformats.org/officeDocument/2006/relationships/image" Target="../media/image21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64.jpg"/><Relationship Id="rId18" Type="http://schemas.openxmlformats.org/officeDocument/2006/relationships/image" Target="../media/image69.jpg"/><Relationship Id="rId3" Type="http://schemas.openxmlformats.org/officeDocument/2006/relationships/image" Target="../media/image34.png"/><Relationship Id="rId21" Type="http://schemas.openxmlformats.org/officeDocument/2006/relationships/image" Target="../media/image72.jpg"/><Relationship Id="rId7" Type="http://schemas.openxmlformats.org/officeDocument/2006/relationships/image" Target="../media/image37.png"/><Relationship Id="rId12" Type="http://schemas.openxmlformats.org/officeDocument/2006/relationships/image" Target="../media/image8.svg"/><Relationship Id="rId17" Type="http://schemas.openxmlformats.org/officeDocument/2006/relationships/image" Target="../media/image68.jp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67.jpg"/><Relationship Id="rId20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7.png"/><Relationship Id="rId5" Type="http://schemas.openxmlformats.org/officeDocument/2006/relationships/image" Target="../media/image35.png"/><Relationship Id="rId15" Type="http://schemas.openxmlformats.org/officeDocument/2006/relationships/image" Target="../media/image66.jpg"/><Relationship Id="rId10" Type="http://schemas.openxmlformats.org/officeDocument/2006/relationships/image" Target="../media/image40.svg"/><Relationship Id="rId19" Type="http://schemas.openxmlformats.org/officeDocument/2006/relationships/image" Target="../media/image70.jpg"/><Relationship Id="rId4" Type="http://schemas.openxmlformats.org/officeDocument/2006/relationships/image" Target="../media/image1.png"/><Relationship Id="rId9" Type="http://schemas.openxmlformats.org/officeDocument/2006/relationships/image" Target="../media/image39.png"/><Relationship Id="rId14" Type="http://schemas.openxmlformats.org/officeDocument/2006/relationships/image" Target="../media/image65.jpg"/><Relationship Id="rId22" Type="http://schemas.openxmlformats.org/officeDocument/2006/relationships/image" Target="../media/image7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7.png"/><Relationship Id="rId5" Type="http://schemas.openxmlformats.org/officeDocument/2006/relationships/image" Target="../media/image21.png"/><Relationship Id="rId10" Type="http://schemas.openxmlformats.org/officeDocument/2006/relationships/image" Target="../media/image18.sv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1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Background pattern&#10;&#10;Description automatically generated">
            <a:extLst>
              <a:ext uri="{FF2B5EF4-FFF2-40B4-BE49-F238E27FC236}">
                <a16:creationId xmlns:a16="http://schemas.microsoft.com/office/drawing/2014/main" id="{52CA5307-E1D3-43D2-9586-AE9177EDF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9056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20FB7D-C949-4A77-BEFA-D08CB63BB95A}"/>
              </a:ext>
            </a:extLst>
          </p:cNvPr>
          <p:cNvSpPr/>
          <p:nvPr/>
        </p:nvSpPr>
        <p:spPr>
          <a:xfrm>
            <a:off x="-17930" y="6070831"/>
            <a:ext cx="12209930" cy="81482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2956659E-EE13-436E-A5C4-C26681D1B5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70876" y="4078429"/>
            <a:ext cx="305392" cy="287427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8F24CD1-6B84-2E10-8535-07E812A18B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32188" y="249901"/>
            <a:ext cx="5221807" cy="4388203"/>
          </a:xfrm>
          <a:prstGeom prst="rect">
            <a:avLst/>
          </a:prstGeom>
        </p:spPr>
      </p:pic>
      <p:sp>
        <p:nvSpPr>
          <p:cNvPr id="12" name="TextBox 17">
            <a:extLst>
              <a:ext uri="{FF2B5EF4-FFF2-40B4-BE49-F238E27FC236}">
                <a16:creationId xmlns:a16="http://schemas.microsoft.com/office/drawing/2014/main" id="{26E81A43-1528-B324-708B-CD68AB6A80DD}"/>
              </a:ext>
            </a:extLst>
          </p:cNvPr>
          <p:cNvSpPr txBox="1"/>
          <p:nvPr/>
        </p:nvSpPr>
        <p:spPr>
          <a:xfrm>
            <a:off x="238334" y="6116947"/>
            <a:ext cx="422362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600"/>
              </a:lnSpc>
            </a:pP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Professor Shane Pill (PhD)    </a:t>
            </a:r>
            <a:r>
              <a: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Professor Phillip Slee (PhD)      </a:t>
            </a:r>
            <a:endParaRPr lang="en-AU" sz="1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1600"/>
              </a:lnSpc>
            </a:pP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Associate Professor Deb Agnew (PhD)</a:t>
            </a:r>
            <a:r>
              <a:rPr lang="en-AU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</a:t>
            </a: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Dr Amy Wright (PhD) </a:t>
            </a:r>
            <a:endParaRPr lang="en-AU" sz="10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1600"/>
              </a:lnSpc>
            </a:pPr>
            <a:r>
              <a:rPr lang="en-FR" sz="1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Jessica Skuza (Research Assistant)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559D36C-2A88-A006-0C2E-9705C9E4EF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38221" y="4936920"/>
            <a:ext cx="3315558" cy="59383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37CD2D-09EE-F27E-A2BE-8D8B1D1995D7}"/>
              </a:ext>
            </a:extLst>
          </p:cNvPr>
          <p:cNvGrpSpPr/>
          <p:nvPr/>
        </p:nvGrpSpPr>
        <p:grpSpPr>
          <a:xfrm>
            <a:off x="10401091" y="6218972"/>
            <a:ext cx="1552575" cy="523875"/>
            <a:chOff x="8652480" y="6218972"/>
            <a:chExt cx="1552575" cy="523875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3CA740C9-6E42-B943-5189-245044910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652480" y="6218972"/>
              <a:ext cx="1552575" cy="523875"/>
            </a:xfrm>
            <a:prstGeom prst="rect">
              <a:avLst/>
            </a:prstGeom>
          </p:spPr>
        </p:pic>
        <p:pic>
          <p:nvPicPr>
            <p:cNvPr id="13" name="Graphic 22">
              <a:extLst>
                <a:ext uri="{FF2B5EF4-FFF2-40B4-BE49-F238E27FC236}">
                  <a16:creationId xmlns:a16="http://schemas.microsoft.com/office/drawing/2014/main" id="{95661167-E80A-9970-42D4-C4E67008C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920072" y="6331863"/>
              <a:ext cx="1017390" cy="298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248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Background pattern&#10;&#10;Description automatically generated">
            <a:extLst>
              <a:ext uri="{FF2B5EF4-FFF2-40B4-BE49-F238E27FC236}">
                <a16:creationId xmlns:a16="http://schemas.microsoft.com/office/drawing/2014/main" id="{273EE7C5-76F2-4248-A42C-338A698D1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905626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1AC3A4-2F4F-D446-95C4-18B88C26A042}"/>
              </a:ext>
            </a:extLst>
          </p:cNvPr>
          <p:cNvSpPr txBox="1"/>
          <p:nvPr/>
        </p:nvSpPr>
        <p:spPr>
          <a:xfrm>
            <a:off x="1598935" y="3574757"/>
            <a:ext cx="4540420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Optional: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Complete a pre-survey.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E4C0E4-E626-4D64-9BDC-644612656308}"/>
              </a:ext>
            </a:extLst>
          </p:cNvPr>
          <p:cNvSpPr txBox="1"/>
          <p:nvPr/>
        </p:nvSpPr>
        <p:spPr>
          <a:xfrm>
            <a:off x="981075" y="4135572"/>
            <a:ext cx="6115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B02A857-9C70-4DEE-9DE2-6CF53DF7367C}"/>
              </a:ext>
            </a:extLst>
          </p:cNvPr>
          <p:cNvSpPr txBox="1"/>
          <p:nvPr/>
        </p:nvSpPr>
        <p:spPr>
          <a:xfrm>
            <a:off x="1551310" y="5146755"/>
            <a:ext cx="3896729" cy="12003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Participate in different activities.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96EAD478-22D3-4E50-9BF7-EB5D090F13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7260" y="3433287"/>
            <a:ext cx="686861" cy="57840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4E90B9D-D77B-4013-9B9A-591A8518D948}"/>
              </a:ext>
            </a:extLst>
          </p:cNvPr>
          <p:cNvSpPr txBox="1"/>
          <p:nvPr/>
        </p:nvSpPr>
        <p:spPr>
          <a:xfrm>
            <a:off x="830357" y="3417809"/>
            <a:ext cx="522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1.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4E7054D-FA2B-E225-7FAE-51028F8F999D}"/>
              </a:ext>
            </a:extLst>
          </p:cNvPr>
          <p:cNvGrpSpPr/>
          <p:nvPr/>
        </p:nvGrpSpPr>
        <p:grpSpPr>
          <a:xfrm>
            <a:off x="698333" y="5032053"/>
            <a:ext cx="686861" cy="606599"/>
            <a:chOff x="698333" y="4463348"/>
            <a:chExt cx="686861" cy="606599"/>
          </a:xfrm>
        </p:grpSpPr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231F65D0-F491-4FAE-B8CA-8B3A2D7640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8333" y="4491538"/>
              <a:ext cx="686861" cy="578409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5FB7237-58FD-454A-86B5-F86C1442BC64}"/>
                </a:ext>
              </a:extLst>
            </p:cNvPr>
            <p:cNvSpPr txBox="1"/>
            <p:nvPr/>
          </p:nvSpPr>
          <p:spPr>
            <a:xfrm>
              <a:off x="829200" y="4463348"/>
              <a:ext cx="5469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3.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0773011-EA38-45F9-A49B-7A741608B1F8}"/>
              </a:ext>
            </a:extLst>
          </p:cNvPr>
          <p:cNvSpPr txBox="1"/>
          <p:nvPr/>
        </p:nvSpPr>
        <p:spPr>
          <a:xfrm>
            <a:off x="723662" y="1487870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Pre-survey &amp; Introduction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79073-2F35-4382-A622-CF90126994F6}"/>
              </a:ext>
            </a:extLst>
          </p:cNvPr>
          <p:cNvSpPr txBox="1"/>
          <p:nvPr/>
        </p:nvSpPr>
        <p:spPr>
          <a:xfrm>
            <a:off x="707260" y="2561827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94C94F-F8B5-49C5-90C5-73CB27E83CBA}"/>
              </a:ext>
            </a:extLst>
          </p:cNvPr>
          <p:cNvCxnSpPr>
            <a:cxnSpLocks/>
          </p:cNvCxnSpPr>
          <p:nvPr/>
        </p:nvCxnSpPr>
        <p:spPr>
          <a:xfrm>
            <a:off x="812427" y="2377094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0576F9A-2EC3-26AA-D36B-94ED4C3A2246}"/>
              </a:ext>
            </a:extLst>
          </p:cNvPr>
          <p:cNvSpPr txBox="1"/>
          <p:nvPr/>
        </p:nvSpPr>
        <p:spPr>
          <a:xfrm>
            <a:off x="1628984" y="4323867"/>
            <a:ext cx="467341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about the Peeps and the Feels.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A0ECBE-F487-69D8-EDCC-DAB1AE396F77}"/>
              </a:ext>
            </a:extLst>
          </p:cNvPr>
          <p:cNvGrpSpPr/>
          <p:nvPr/>
        </p:nvGrpSpPr>
        <p:grpSpPr>
          <a:xfrm>
            <a:off x="717342" y="4212862"/>
            <a:ext cx="686861" cy="606599"/>
            <a:chOff x="698333" y="4463348"/>
            <a:chExt cx="686861" cy="606599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26C9E1E7-FF3C-7EF6-B207-1D56727BC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98333" y="4491538"/>
              <a:ext cx="686861" cy="57840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A293260-60B1-6E9B-00B5-7FD1A66F5F7F}"/>
                </a:ext>
              </a:extLst>
            </p:cNvPr>
            <p:cNvSpPr txBox="1"/>
            <p:nvPr/>
          </p:nvSpPr>
          <p:spPr>
            <a:xfrm>
              <a:off x="814686" y="4463348"/>
              <a:ext cx="5469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3200" b="1" dirty="0">
                  <a:solidFill>
                    <a:srgbClr val="592C82"/>
                  </a:solidFill>
                  <a:latin typeface="Zona Pro" panose="02010503040002020004" pitchFamily="50" charset="0"/>
                </a:rPr>
                <a:t>2.</a:t>
              </a:r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1BA80BF1-1907-2322-972B-4314258954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62816A5-BE9F-B9BC-887F-DB26849AB1AD}"/>
              </a:ext>
            </a:extLst>
          </p:cNvPr>
          <p:cNvGrpSpPr/>
          <p:nvPr/>
        </p:nvGrpSpPr>
        <p:grpSpPr>
          <a:xfrm>
            <a:off x="7290132" y="1201196"/>
            <a:ext cx="4231270" cy="4623388"/>
            <a:chOff x="7265165" y="1228990"/>
            <a:chExt cx="4344105" cy="4746680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D125EAD7-AFC3-8C9A-F9D8-13499DA0C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265165" y="5496858"/>
              <a:ext cx="4172501" cy="478812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854E2668-A0A9-6DD2-EE6D-7BD3DD121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650375" y="1228990"/>
              <a:ext cx="3958895" cy="4646368"/>
            </a:xfrm>
            <a:prstGeom prst="rect">
              <a:avLst/>
            </a:prstGeom>
          </p:spPr>
        </p:pic>
      </p:grpSp>
      <p:sp>
        <p:nvSpPr>
          <p:cNvPr id="10" name="Rectangle 25">
            <a:extLst>
              <a:ext uri="{FF2B5EF4-FFF2-40B4-BE49-F238E27FC236}">
                <a16:creationId xmlns:a16="http://schemas.microsoft.com/office/drawing/2014/main" id="{0255F27C-AD7D-91E5-E853-02CC08675CE9}"/>
              </a:ext>
            </a:extLst>
          </p:cNvPr>
          <p:cNvSpPr>
            <a:spLocks/>
          </p:cNvSpPr>
          <p:nvPr/>
        </p:nvSpPr>
        <p:spPr>
          <a:xfrm>
            <a:off x="-94690" y="-70542"/>
            <a:ext cx="7804225" cy="702845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906126 w 9388579"/>
              <a:gd name="connsiteY2" fmla="*/ 6787456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73708"/>
              <a:gd name="connsiteX1" fmla="*/ 9388579 w 9388579"/>
              <a:gd name="connsiteY1" fmla="*/ 0 h 6873708"/>
              <a:gd name="connsiteX2" fmla="*/ 5871023 w 9388579"/>
              <a:gd name="connsiteY2" fmla="*/ 6873708 h 6873708"/>
              <a:gd name="connsiteX3" fmla="*/ 0 w 9388579"/>
              <a:gd name="connsiteY3" fmla="*/ 6870700 h 6873708"/>
              <a:gd name="connsiteX4" fmla="*/ 0 w 9388579"/>
              <a:gd name="connsiteY4" fmla="*/ 12700 h 6873708"/>
              <a:gd name="connsiteX0" fmla="*/ 0 w 8370570"/>
              <a:gd name="connsiteY0" fmla="*/ 49665 h 6910673"/>
              <a:gd name="connsiteX1" fmla="*/ 8370570 w 8370570"/>
              <a:gd name="connsiteY1" fmla="*/ 0 h 6910673"/>
              <a:gd name="connsiteX2" fmla="*/ 5871023 w 8370570"/>
              <a:gd name="connsiteY2" fmla="*/ 6910673 h 6910673"/>
              <a:gd name="connsiteX3" fmla="*/ 0 w 8370570"/>
              <a:gd name="connsiteY3" fmla="*/ 6907665 h 6910673"/>
              <a:gd name="connsiteX4" fmla="*/ 0 w 8370570"/>
              <a:gd name="connsiteY4" fmla="*/ 49665 h 6910673"/>
              <a:gd name="connsiteX0" fmla="*/ 0 w 7996130"/>
              <a:gd name="connsiteY0" fmla="*/ 49665 h 6910673"/>
              <a:gd name="connsiteX1" fmla="*/ 7996130 w 7996130"/>
              <a:gd name="connsiteY1" fmla="*/ 0 h 6910673"/>
              <a:gd name="connsiteX2" fmla="*/ 5871023 w 7996130"/>
              <a:gd name="connsiteY2" fmla="*/ 6910673 h 6910673"/>
              <a:gd name="connsiteX3" fmla="*/ 0 w 7996130"/>
              <a:gd name="connsiteY3" fmla="*/ 6907665 h 6910673"/>
              <a:gd name="connsiteX4" fmla="*/ 0 w 7996130"/>
              <a:gd name="connsiteY4" fmla="*/ 49665 h 6910673"/>
              <a:gd name="connsiteX0" fmla="*/ 0 w 7924429"/>
              <a:gd name="connsiteY0" fmla="*/ 0 h 6861008"/>
              <a:gd name="connsiteX1" fmla="*/ 7924429 w 7924429"/>
              <a:gd name="connsiteY1" fmla="*/ 120216 h 6861008"/>
              <a:gd name="connsiteX2" fmla="*/ 5871023 w 7924429"/>
              <a:gd name="connsiteY2" fmla="*/ 6861008 h 6861008"/>
              <a:gd name="connsiteX3" fmla="*/ 0 w 7924429"/>
              <a:gd name="connsiteY3" fmla="*/ 6858000 h 6861008"/>
              <a:gd name="connsiteX4" fmla="*/ 0 w 7924429"/>
              <a:gd name="connsiteY4" fmla="*/ 0 h 6861008"/>
              <a:gd name="connsiteX0" fmla="*/ 179254 w 7924429"/>
              <a:gd name="connsiteY0" fmla="*/ 219547 h 6740792"/>
              <a:gd name="connsiteX1" fmla="*/ 7924429 w 7924429"/>
              <a:gd name="connsiteY1" fmla="*/ 0 h 6740792"/>
              <a:gd name="connsiteX2" fmla="*/ 5871023 w 7924429"/>
              <a:gd name="connsiteY2" fmla="*/ 6740792 h 6740792"/>
              <a:gd name="connsiteX3" fmla="*/ 0 w 7924429"/>
              <a:gd name="connsiteY3" fmla="*/ 6737784 h 6740792"/>
              <a:gd name="connsiteX4" fmla="*/ 179254 w 7924429"/>
              <a:gd name="connsiteY4" fmla="*/ 219547 h 6740792"/>
              <a:gd name="connsiteX0" fmla="*/ 215104 w 7924429"/>
              <a:gd name="connsiteY0" fmla="*/ 11914 h 6740792"/>
              <a:gd name="connsiteX1" fmla="*/ 7924429 w 7924429"/>
              <a:gd name="connsiteY1" fmla="*/ 0 h 6740792"/>
              <a:gd name="connsiteX2" fmla="*/ 5871023 w 7924429"/>
              <a:gd name="connsiteY2" fmla="*/ 6740792 h 6740792"/>
              <a:gd name="connsiteX3" fmla="*/ 0 w 7924429"/>
              <a:gd name="connsiteY3" fmla="*/ 6737784 h 6740792"/>
              <a:gd name="connsiteX4" fmla="*/ 215104 w 7924429"/>
              <a:gd name="connsiteY4" fmla="*/ 11914 h 6740792"/>
              <a:gd name="connsiteX0" fmla="*/ 125477 w 7924429"/>
              <a:gd name="connsiteY0" fmla="*/ 11914 h 6740792"/>
              <a:gd name="connsiteX1" fmla="*/ 7924429 w 7924429"/>
              <a:gd name="connsiteY1" fmla="*/ 0 h 6740792"/>
              <a:gd name="connsiteX2" fmla="*/ 5871023 w 7924429"/>
              <a:gd name="connsiteY2" fmla="*/ 6740792 h 6740792"/>
              <a:gd name="connsiteX3" fmla="*/ 0 w 7924429"/>
              <a:gd name="connsiteY3" fmla="*/ 6737784 h 6740792"/>
              <a:gd name="connsiteX4" fmla="*/ 125477 w 7924429"/>
              <a:gd name="connsiteY4" fmla="*/ 11914 h 6740792"/>
              <a:gd name="connsiteX0" fmla="*/ 0 w 7798952"/>
              <a:gd name="connsiteY0" fmla="*/ 11914 h 6740792"/>
              <a:gd name="connsiteX1" fmla="*/ 7798952 w 7798952"/>
              <a:gd name="connsiteY1" fmla="*/ 0 h 6740792"/>
              <a:gd name="connsiteX2" fmla="*/ 5745546 w 7798952"/>
              <a:gd name="connsiteY2" fmla="*/ 6740792 h 6740792"/>
              <a:gd name="connsiteX3" fmla="*/ 358507 w 7798952"/>
              <a:gd name="connsiteY3" fmla="*/ 6454649 h 6740792"/>
              <a:gd name="connsiteX4" fmla="*/ 0 w 7798952"/>
              <a:gd name="connsiteY4" fmla="*/ 11914 h 6740792"/>
              <a:gd name="connsiteX0" fmla="*/ 0 w 7798952"/>
              <a:gd name="connsiteY0" fmla="*/ 11914 h 6794411"/>
              <a:gd name="connsiteX1" fmla="*/ 7798952 w 7798952"/>
              <a:gd name="connsiteY1" fmla="*/ 0 h 6794411"/>
              <a:gd name="connsiteX2" fmla="*/ 5745546 w 7798952"/>
              <a:gd name="connsiteY2" fmla="*/ 6740792 h 6794411"/>
              <a:gd name="connsiteX3" fmla="*/ 53777 w 7798952"/>
              <a:gd name="connsiteY3" fmla="*/ 6794411 h 6794411"/>
              <a:gd name="connsiteX4" fmla="*/ 0 w 7798952"/>
              <a:gd name="connsiteY4" fmla="*/ 11914 h 6794411"/>
              <a:gd name="connsiteX0" fmla="*/ 0 w 7798952"/>
              <a:gd name="connsiteY0" fmla="*/ 11914 h 6794411"/>
              <a:gd name="connsiteX1" fmla="*/ 7798952 w 7798952"/>
              <a:gd name="connsiteY1" fmla="*/ 0 h 6794411"/>
              <a:gd name="connsiteX2" fmla="*/ 5897663 w 7798952"/>
              <a:gd name="connsiteY2" fmla="*/ 6728471 h 6794411"/>
              <a:gd name="connsiteX3" fmla="*/ 53777 w 7798952"/>
              <a:gd name="connsiteY3" fmla="*/ 6794411 h 6794411"/>
              <a:gd name="connsiteX4" fmla="*/ 0 w 7798952"/>
              <a:gd name="connsiteY4" fmla="*/ 11914 h 6794411"/>
              <a:gd name="connsiteX0" fmla="*/ 0 w 7190487"/>
              <a:gd name="connsiteY0" fmla="*/ 36557 h 6819054"/>
              <a:gd name="connsiteX1" fmla="*/ 7190487 w 7190487"/>
              <a:gd name="connsiteY1" fmla="*/ 0 h 6819054"/>
              <a:gd name="connsiteX2" fmla="*/ 5897663 w 7190487"/>
              <a:gd name="connsiteY2" fmla="*/ 6753114 h 6819054"/>
              <a:gd name="connsiteX3" fmla="*/ 53777 w 7190487"/>
              <a:gd name="connsiteY3" fmla="*/ 6819054 h 6819054"/>
              <a:gd name="connsiteX4" fmla="*/ 0 w 7190487"/>
              <a:gd name="connsiteY4" fmla="*/ 36557 h 681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90487" h="6819054">
                <a:moveTo>
                  <a:pt x="0" y="36557"/>
                </a:moveTo>
                <a:lnTo>
                  <a:pt x="7190487" y="0"/>
                </a:lnTo>
                <a:lnTo>
                  <a:pt x="5897663" y="6753114"/>
                </a:lnTo>
                <a:lnTo>
                  <a:pt x="53777" y="6819054"/>
                </a:lnTo>
                <a:lnTo>
                  <a:pt x="0" y="3655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A9E004-14F5-B695-653D-3A03507F5DBC}"/>
              </a:ext>
            </a:extLst>
          </p:cNvPr>
          <p:cNvSpPr txBox="1">
            <a:spLocks/>
          </p:cNvSpPr>
          <p:nvPr/>
        </p:nvSpPr>
        <p:spPr>
          <a:xfrm>
            <a:off x="694095" y="2554224"/>
            <a:ext cx="64729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500" dirty="0">
                <a:solidFill>
                  <a:srgbClr val="FFCC66"/>
                </a:solidFill>
                <a:latin typeface="Zona Pro" panose="02010503040002020004" pitchFamily="50" charset="0"/>
              </a:rPr>
              <a:t>Lesson aims: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256498E-F5E4-9CB9-0DD6-6D6DC2A3D802}"/>
              </a:ext>
            </a:extLst>
          </p:cNvPr>
          <p:cNvCxnSpPr>
            <a:cxnSpLocks/>
          </p:cNvCxnSpPr>
          <p:nvPr/>
        </p:nvCxnSpPr>
        <p:spPr>
          <a:xfrm>
            <a:off x="799262" y="1939791"/>
            <a:ext cx="5552443" cy="0"/>
          </a:xfrm>
          <a:prstGeom prst="line">
            <a:avLst/>
          </a:prstGeom>
          <a:ln w="38100">
            <a:solidFill>
              <a:srgbClr val="A779D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9EEC91B-A95A-592A-4B67-BA7D9E5F5B40}"/>
              </a:ext>
            </a:extLst>
          </p:cNvPr>
          <p:cNvSpPr txBox="1">
            <a:spLocks/>
          </p:cNvSpPr>
          <p:nvPr/>
        </p:nvSpPr>
        <p:spPr>
          <a:xfrm>
            <a:off x="1538145" y="3503165"/>
            <a:ext cx="4476364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Optional: </a:t>
            </a:r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Complete a pre-survey.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F83218-D6AA-F41D-0DCB-B7EFE08CD5BA}"/>
              </a:ext>
            </a:extLst>
          </p:cNvPr>
          <p:cNvSpPr txBox="1">
            <a:spLocks/>
          </p:cNvSpPr>
          <p:nvPr/>
        </p:nvSpPr>
        <p:spPr>
          <a:xfrm>
            <a:off x="1538145" y="4411834"/>
            <a:ext cx="4694075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 about the Peeps and the Feels.</a:t>
            </a: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GB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2C09D4-729E-68C1-E046-ECDE4EF721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095" y="3386221"/>
            <a:ext cx="686861" cy="57840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20FAF2C-30A7-7978-7C79-AA6FEDD76190}"/>
              </a:ext>
            </a:extLst>
          </p:cNvPr>
          <p:cNvSpPr txBox="1">
            <a:spLocks/>
          </p:cNvSpPr>
          <p:nvPr/>
        </p:nvSpPr>
        <p:spPr>
          <a:xfrm>
            <a:off x="817192" y="3370741"/>
            <a:ext cx="522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1.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A346B0D9-363B-8673-CFA3-70662BF51C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168" y="4287221"/>
            <a:ext cx="686861" cy="57840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73AED9F-6CD5-1237-D149-26B390195F18}"/>
              </a:ext>
            </a:extLst>
          </p:cNvPr>
          <p:cNvSpPr txBox="1">
            <a:spLocks/>
          </p:cNvSpPr>
          <p:nvPr/>
        </p:nvSpPr>
        <p:spPr>
          <a:xfrm>
            <a:off x="785564" y="4251114"/>
            <a:ext cx="564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2.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AF92142-0C30-69B5-C110-6D066258319B}"/>
              </a:ext>
            </a:extLst>
          </p:cNvPr>
          <p:cNvSpPr txBox="1">
            <a:spLocks/>
          </p:cNvSpPr>
          <p:nvPr/>
        </p:nvSpPr>
        <p:spPr>
          <a:xfrm>
            <a:off x="1547072" y="5306192"/>
            <a:ext cx="443935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Participate in class activities.</a:t>
            </a:r>
          </a:p>
        </p:txBody>
      </p:sp>
      <p:pic>
        <p:nvPicPr>
          <p:cNvPr id="33" name="Graphic 32">
            <a:extLst>
              <a:ext uri="{FF2B5EF4-FFF2-40B4-BE49-F238E27FC236}">
                <a16:creationId xmlns:a16="http://schemas.microsoft.com/office/drawing/2014/main" id="{33B666DE-60B8-558D-1666-272F6E778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095" y="5204714"/>
            <a:ext cx="686861" cy="57840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7D69386-C51B-B12C-4DF5-758C373479EA}"/>
              </a:ext>
            </a:extLst>
          </p:cNvPr>
          <p:cNvSpPr txBox="1">
            <a:spLocks/>
          </p:cNvSpPr>
          <p:nvPr/>
        </p:nvSpPr>
        <p:spPr>
          <a:xfrm>
            <a:off x="794491" y="5194007"/>
            <a:ext cx="564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>
                <a:solidFill>
                  <a:srgbClr val="592C82"/>
                </a:solidFill>
                <a:latin typeface="Zona Pro" panose="02010503040002020004" pitchFamily="50" charset="0"/>
              </a:rPr>
              <a:t>3.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D6C812-3A17-0B20-725A-F728A6CCAAB2}"/>
              </a:ext>
            </a:extLst>
          </p:cNvPr>
          <p:cNvSpPr txBox="1">
            <a:spLocks/>
          </p:cNvSpPr>
          <p:nvPr/>
        </p:nvSpPr>
        <p:spPr>
          <a:xfrm>
            <a:off x="710495" y="554333"/>
            <a:ext cx="5715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>
                <a:solidFill>
                  <a:srgbClr val="FFCC66"/>
                </a:solidFill>
                <a:latin typeface="Zona Pro" panose="02010503040002020004" pitchFamily="50" charset="0"/>
              </a:rPr>
              <a:t>Lesson 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AE6B03-2F23-ED0B-F441-983596DA93F8}"/>
              </a:ext>
            </a:extLst>
          </p:cNvPr>
          <p:cNvSpPr txBox="1">
            <a:spLocks/>
          </p:cNvSpPr>
          <p:nvPr/>
        </p:nvSpPr>
        <p:spPr>
          <a:xfrm>
            <a:off x="710497" y="1201196"/>
            <a:ext cx="6472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Pre-Survey &amp; Introduction</a:t>
            </a:r>
          </a:p>
        </p:txBody>
      </p:sp>
      <p:pic>
        <p:nvPicPr>
          <p:cNvPr id="44" name="Graphic 43">
            <a:extLst>
              <a:ext uri="{FF2B5EF4-FFF2-40B4-BE49-F238E27FC236}">
                <a16:creationId xmlns:a16="http://schemas.microsoft.com/office/drawing/2014/main" id="{EB75169A-07A5-A81D-1F09-8CD231ADC81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671613">
            <a:off x="6939219" y="-149364"/>
            <a:ext cx="158074" cy="706066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D87B39D-7044-65BA-0528-1244DC429775}"/>
              </a:ext>
            </a:extLst>
          </p:cNvPr>
          <p:cNvPicPr/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112238" y="4269231"/>
            <a:ext cx="1412403" cy="287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88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C68C80FE-7D9F-4595-89CF-E6B88B2A8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pic>
        <p:nvPicPr>
          <p:cNvPr id="34" name="Picture 33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9C0B8048-4520-4497-B614-B55637508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15172-BA78-47F3-B73C-F708467A1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ID4096"/>
              <a:t>2021</a:t>
            </a:r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74ABB-D9E2-4DA4-AE03-71F67F35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Test</a:t>
            </a:r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A7922-648D-4997-9CE0-3EF6E4632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245C7-A9B6-FE41-A38C-AC0BF5D04523}" type="slidenum">
              <a:rPr lang="en-FR" smtClean="0"/>
              <a:pPr/>
              <a:t>3</a:t>
            </a:fld>
            <a:endParaRPr lang="en-FR"/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EF3D687-09D5-4782-A5A0-3E2FFF6E9B4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422362-A72B-44B4-8515-425366513975}"/>
              </a:ext>
            </a:extLst>
          </p:cNvPr>
          <p:cNvSpPr txBox="1"/>
          <p:nvPr/>
        </p:nvSpPr>
        <p:spPr>
          <a:xfrm>
            <a:off x="609599" y="503212"/>
            <a:ext cx="8184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Student pre-survey</a:t>
            </a:r>
          </a:p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(OPTIONAL)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DB094-57EE-486D-A0E6-F91D3F686AA9}"/>
              </a:ext>
            </a:extLst>
          </p:cNvPr>
          <p:cNvCxnSpPr>
            <a:cxnSpLocks/>
          </p:cNvCxnSpPr>
          <p:nvPr/>
        </p:nvCxnSpPr>
        <p:spPr>
          <a:xfrm>
            <a:off x="736600" y="1770626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12">
            <a:extLst>
              <a:ext uri="{FF2B5EF4-FFF2-40B4-BE49-F238E27FC236}">
                <a16:creationId xmlns:a16="http://schemas.microsoft.com/office/drawing/2014/main" id="{103A0FD4-1EF2-47F6-AB8A-CC4F7CE33920}"/>
              </a:ext>
            </a:extLst>
          </p:cNvPr>
          <p:cNvSpPr txBox="1">
            <a:spLocks/>
          </p:cNvSpPr>
          <p:nvPr/>
        </p:nvSpPr>
        <p:spPr>
          <a:xfrm>
            <a:off x="11006351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3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37C81167-C421-4CD0-A2E3-EA2A1F51D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75A5710-C228-47CE-B3E7-034463E24148}"/>
              </a:ext>
            </a:extLst>
          </p:cNvPr>
          <p:cNvSpPr txBox="1"/>
          <p:nvPr/>
        </p:nvSpPr>
        <p:spPr>
          <a:xfrm>
            <a:off x="8216490" y="4344474"/>
            <a:ext cx="32880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This </a:t>
            </a:r>
            <a:r>
              <a:rPr lang="en-AU" sz="2400" b="1">
                <a:solidFill>
                  <a:srgbClr val="592C82"/>
                </a:solidFill>
                <a:latin typeface="Zona Pro" panose="02010503040002020004" pitchFamily="50" charset="0"/>
              </a:rPr>
              <a:t>pre-</a:t>
            </a:r>
            <a:r>
              <a:rPr lang="en-FR" sz="2400" b="1">
                <a:solidFill>
                  <a:srgbClr val="592C82"/>
                </a:solidFill>
                <a:latin typeface="Zona Pro" panose="02010503040002020004" pitchFamily="50" charset="0"/>
              </a:rPr>
              <a:t>survey </a:t>
            </a:r>
            <a:r>
              <a:rPr lang="en-FR" sz="2400" b="1" dirty="0">
                <a:solidFill>
                  <a:srgbClr val="592C82"/>
                </a:solidFill>
                <a:latin typeface="Zona Pro" panose="02010503040002020004" pitchFamily="50" charset="0"/>
              </a:rPr>
              <a:t>will take a minimum of 15 minutes</a:t>
            </a:r>
          </a:p>
        </p:txBody>
      </p:sp>
      <p:pic>
        <p:nvPicPr>
          <p:cNvPr id="37" name="Picture 36" descr="A picture containing clock, gauge&#10;&#10;Description automatically generated">
            <a:extLst>
              <a:ext uri="{FF2B5EF4-FFF2-40B4-BE49-F238E27FC236}">
                <a16:creationId xmlns:a16="http://schemas.microsoft.com/office/drawing/2014/main" id="{87814CF6-CAC1-4FBD-BD0B-89E2F312F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4776" y="1485117"/>
            <a:ext cx="2731476" cy="27314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2F17EC-E802-4396-9AFC-9AC0958151C6}"/>
              </a:ext>
            </a:extLst>
          </p:cNvPr>
          <p:cNvSpPr txBox="1"/>
          <p:nvPr/>
        </p:nvSpPr>
        <p:spPr>
          <a:xfrm>
            <a:off x="628814" y="2079020"/>
            <a:ext cx="6060311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This optional pre-survey will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ask questions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about how you think and feel.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have students visit the below website link: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u="sng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www.caper.com.au</a:t>
            </a:r>
            <a:br>
              <a:rPr lang="en-GB" sz="19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900" b="1" dirty="0">
                <a:solidFill>
                  <a:srgbClr val="8EBEDC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click on: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“HPE Module – Student Surveys Years 1-2”.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is important that you answer the questions as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honestly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as possible as the information will be used to help understand the well-being of young people.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18C05C9-C15D-6C3D-3E65-D6E9215592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10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Background pattern&#10;&#10;Description automatically generated">
            <a:extLst>
              <a:ext uri="{FF2B5EF4-FFF2-40B4-BE49-F238E27FC236}">
                <a16:creationId xmlns:a16="http://schemas.microsoft.com/office/drawing/2014/main" id="{9AD73EE0-F4E4-49FC-943E-7529A1CE5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55" name="Rectangle 25">
            <a:extLst>
              <a:ext uri="{FF2B5EF4-FFF2-40B4-BE49-F238E27FC236}">
                <a16:creationId xmlns:a16="http://schemas.microsoft.com/office/drawing/2014/main" id="{C5DFF58F-67B4-484B-A727-73B0DC668FD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7604A6C1-AAA1-4083-819F-EA1A281D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4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0962924" y="6125112"/>
            <a:ext cx="6182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4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B784ECC-45E7-44A3-A4C9-298B78DE77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757122">
            <a:off x="9677212" y="1480346"/>
            <a:ext cx="1749398" cy="1815569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159958AF-5894-4A5D-943C-56B662B778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981929">
            <a:off x="8410191" y="3690163"/>
            <a:ext cx="1565995" cy="1625229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26E3A2F3-B44D-4209-812C-590C2E257425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Continued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B714250-39B0-40CD-B69A-6CDFA40176B3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CF602E4-E768-4E0E-BBA0-EC388178D576}"/>
              </a:ext>
            </a:extLst>
          </p:cNvPr>
          <p:cNvSpPr txBox="1"/>
          <p:nvPr/>
        </p:nvSpPr>
        <p:spPr>
          <a:xfrm>
            <a:off x="609599" y="1596298"/>
            <a:ext cx="576523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should have the opportunity to answer the questions in a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confidential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manner, so please do not discuss the questions and your answers with anyone else.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Please respect the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privacy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of other students.</a:t>
            </a:r>
          </a:p>
          <a:p>
            <a:endParaRPr lang="en-GB" sz="1900" b="1" dirty="0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 not talk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anyone else as you are filling in the pre-survey. Once you have completed your pre-survey, a University researcher will look at the answers and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analyse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 data.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one at this school will see your pre-survey answers. We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thank you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your participation in this important research.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D70E36B-DC59-AF37-78D3-B6E5761F30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294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 descr="Background pattern&#10;&#10;Description automatically generated">
            <a:extLst>
              <a:ext uri="{FF2B5EF4-FFF2-40B4-BE49-F238E27FC236}">
                <a16:creationId xmlns:a16="http://schemas.microsoft.com/office/drawing/2014/main" id="{9AD73EE0-F4E4-49FC-943E-7529A1CE5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55" name="Rectangle 25">
            <a:extLst>
              <a:ext uri="{FF2B5EF4-FFF2-40B4-BE49-F238E27FC236}">
                <a16:creationId xmlns:a16="http://schemas.microsoft.com/office/drawing/2014/main" id="{C5DFF58F-67B4-484B-A727-73B0DC668FDF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800" b="0" i="0" u="none" strike="noStrike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0</a:t>
            </a:r>
            <a:endParaRPr lang="en-AU"/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7604A6C1-AAA1-4083-819F-EA1A281D0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5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1023600" y="6125112"/>
            <a:ext cx="4940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5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266C29-964E-49A5-BA5A-50CC6FB7C73B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1: Continued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1122B51-3E9E-413F-A51B-6A9734ED07F8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>
            <a:extLst>
              <a:ext uri="{FF2B5EF4-FFF2-40B4-BE49-F238E27FC236}">
                <a16:creationId xmlns:a16="http://schemas.microsoft.com/office/drawing/2014/main" id="{88D524F5-11A8-4033-99D5-5036C8704E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0B6B8BD0-5AE2-446C-9FC9-B1FA859C13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8800" y="3130642"/>
            <a:ext cx="914400" cy="54292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1D910F6-4B72-4EFC-A328-5D1275B6BF2F}"/>
              </a:ext>
            </a:extLst>
          </p:cNvPr>
          <p:cNvSpPr/>
          <p:nvPr/>
        </p:nvSpPr>
        <p:spPr>
          <a:xfrm>
            <a:off x="743736" y="1621338"/>
            <a:ext cx="5970829" cy="2986105"/>
          </a:xfrm>
          <a:prstGeom prst="rect">
            <a:avLst/>
          </a:prstGeom>
          <a:noFill/>
          <a:ln w="98425">
            <a:solidFill>
              <a:srgbClr val="9E7A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0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14" name="Add-in 13" title="Breaktime">
                <a:extLst>
                  <a:ext uri="{FF2B5EF4-FFF2-40B4-BE49-F238E27FC236}">
                    <a16:creationId xmlns:a16="http://schemas.microsoft.com/office/drawing/2014/main" id="{80AA5406-509B-435B-9F61-81A813B6BD9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74642946"/>
                  </p:ext>
                </p:extLst>
              </p:nvPr>
            </p:nvGraphicFramePr>
            <p:xfrm>
              <a:off x="784034" y="1662003"/>
              <a:ext cx="5903636" cy="290958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11"/>
              </a:graphicData>
            </a:graphic>
          </p:graphicFrame>
        </mc:Choice>
        <mc:Fallback xmlns="">
          <p:pic>
            <p:nvPicPr>
              <p:cNvPr id="14" name="Add-in 13" title="Breaktime">
                <a:extLst>
                  <a:ext uri="{FF2B5EF4-FFF2-40B4-BE49-F238E27FC236}">
                    <a16:creationId xmlns:a16="http://schemas.microsoft.com/office/drawing/2014/main" id="{80AA5406-509B-435B-9F61-81A813B6BD9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84034" y="1662003"/>
                <a:ext cx="5903636" cy="29095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Graphic 5">
            <a:extLst>
              <a:ext uri="{FF2B5EF4-FFF2-40B4-BE49-F238E27FC236}">
                <a16:creationId xmlns:a16="http://schemas.microsoft.com/office/drawing/2014/main" id="{B281477E-0379-4A6F-8164-945CD7A708C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317268" y="1757082"/>
            <a:ext cx="2695191" cy="37242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6B0157-6133-4E8B-46C8-4817FD82FF33}"/>
              </a:ext>
            </a:extLst>
          </p:cNvPr>
          <p:cNvSpPr txBox="1"/>
          <p:nvPr/>
        </p:nvSpPr>
        <p:spPr>
          <a:xfrm>
            <a:off x="674310" y="4971154"/>
            <a:ext cx="62909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to use the timer: </a:t>
            </a:r>
            <a:r>
              <a:rPr lang="en-GB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Click on “Trust this add-in” if this message pops-up. You might also need to click “Enable editing”. After, click into the white area and wiggle your mouse a bit. Adjust the settings to what you want, and start.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F9DF39A-8C4F-7005-58A8-037A1CE4081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37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4FC47E14-C145-45F3-AD40-9A6500F6E8D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FR" sz="1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8449DDD-559B-4B80-AC64-B9B70501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6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6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5C2412-1329-4CA4-BBE5-89EC51541AB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2: Introduction to Big Talks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F062C5-2A55-4DE3-BF20-76433A57EA5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BA8083A5-BFE7-7C04-6DC4-BC306349064E}"/>
              </a:ext>
            </a:extLst>
          </p:cNvPr>
          <p:cNvSpPr txBox="1"/>
          <p:nvPr/>
        </p:nvSpPr>
        <p:spPr>
          <a:xfrm>
            <a:off x="628814" y="1674546"/>
            <a:ext cx="5822785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ver the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next </a:t>
            </a:r>
            <a:r>
              <a:rPr lang="en-AU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few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weeks 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will be learning about feelings and emotions together</a:t>
            </a:r>
            <a:r>
              <a:rPr lang="en-AU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talking about tricky subjects like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friendships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belonging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bullying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endParaRPr lang="en-FR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Together we’ll watch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a series of </a:t>
            </a:r>
            <a:r>
              <a:rPr lang="en-FR" sz="1900" b="1" dirty="0">
                <a:solidFill>
                  <a:srgbClr val="FFCC66"/>
                </a:solidFill>
                <a:latin typeface="Poppins"/>
                <a:cs typeface="Poppins"/>
              </a:rPr>
              <a:t>animation</a:t>
            </a:r>
            <a:r>
              <a:rPr lang="en-GB" sz="1900" b="1" dirty="0">
                <a:solidFill>
                  <a:srgbClr val="FFCC66"/>
                </a:solidFill>
                <a:latin typeface="Poppins"/>
                <a:cs typeface="Poppins"/>
              </a:rPr>
              <a:t>s</a:t>
            </a:r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 every week to help us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talk about how to </a:t>
            </a:r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understand and </a:t>
            </a:r>
            <a:r>
              <a:rPr lang="en-GB" sz="1900" dirty="0">
                <a:solidFill>
                  <a:schemeClr val="bg1"/>
                </a:solidFill>
                <a:latin typeface="Poppins"/>
                <a:cs typeface="Poppins"/>
              </a:rPr>
              <a:t>build our </a:t>
            </a:r>
            <a:r>
              <a:rPr lang="en-FR" sz="1900" dirty="0">
                <a:solidFill>
                  <a:schemeClr val="bg1"/>
                </a:solidFill>
                <a:latin typeface="Poppins"/>
                <a:cs typeface="Poppins"/>
              </a:rPr>
              <a:t>skills around wellbeing. </a:t>
            </a:r>
            <a:endParaRPr lang="en-AU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AU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You’ll get to know all about the </a:t>
            </a:r>
            <a:r>
              <a:rPr lang="en-FR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Peeps</a:t>
            </a:r>
            <a:r>
              <a:rPr lang="en-AU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!</a:t>
            </a:r>
            <a:r>
              <a:rPr lang="en-FR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endParaRPr lang="en-FR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n-FR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F74771A-0543-8EDF-73A5-F9A55FAFA2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EDEE802-26F1-F32D-2330-37808E410A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59124" y="5291171"/>
            <a:ext cx="2845329" cy="478812"/>
          </a:xfrm>
          <a:prstGeom prst="rect">
            <a:avLst/>
          </a:prstGeom>
        </p:spPr>
      </p:pic>
      <p:pic>
        <p:nvPicPr>
          <p:cNvPr id="11" name="Picture 10" descr="A cartoon character with a hat&#10;&#10;AI-generated content may be incorrect.">
            <a:extLst>
              <a:ext uri="{FF2B5EF4-FFF2-40B4-BE49-F238E27FC236}">
                <a16:creationId xmlns:a16="http://schemas.microsoft.com/office/drawing/2014/main" id="{6B1DB480-3E09-9E2D-C4E7-37E76C2B04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04290" y="1754054"/>
            <a:ext cx="3722043" cy="397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424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20B388CD-48DF-35AB-7B42-E515ED236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9974"/>
            <a:ext cx="12254415" cy="6889262"/>
          </a:xfrm>
          <a:prstGeom prst="rect">
            <a:avLst/>
          </a:prstGeom>
        </p:spPr>
      </p:pic>
      <p:pic>
        <p:nvPicPr>
          <p:cNvPr id="53" name="Picture 5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4D621B17-A10F-AD71-2197-075498C40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766" y="6040589"/>
            <a:ext cx="640258" cy="554890"/>
          </a:xfrm>
          <a:prstGeom prst="rect">
            <a:avLst/>
          </a:prstGeom>
        </p:spPr>
      </p:pic>
      <p:sp>
        <p:nvSpPr>
          <p:cNvPr id="54" name="Rectangle 25">
            <a:extLst>
              <a:ext uri="{FF2B5EF4-FFF2-40B4-BE49-F238E27FC236}">
                <a16:creationId xmlns:a16="http://schemas.microsoft.com/office/drawing/2014/main" id="{76D24925-AD81-1BE5-2E9D-6894E2B3BB98}"/>
              </a:ext>
            </a:extLst>
          </p:cNvPr>
          <p:cNvSpPr/>
          <p:nvPr/>
        </p:nvSpPr>
        <p:spPr>
          <a:xfrm>
            <a:off x="-107575" y="-31262"/>
            <a:ext cx="12397146" cy="6941519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97560"/>
              <a:gd name="connsiteY0" fmla="*/ 0 h 6858000"/>
              <a:gd name="connsiteX1" fmla="*/ 12397560 w 12397560"/>
              <a:gd name="connsiteY1" fmla="*/ 35696 h 6858000"/>
              <a:gd name="connsiteX2" fmla="*/ 7751768 w 12397560"/>
              <a:gd name="connsiteY2" fmla="*/ 6847551 h 6858000"/>
              <a:gd name="connsiteX3" fmla="*/ 0 w 12397560"/>
              <a:gd name="connsiteY3" fmla="*/ 6858000 h 6858000"/>
              <a:gd name="connsiteX4" fmla="*/ 0 w 12397560"/>
              <a:gd name="connsiteY4" fmla="*/ 0 h 6858000"/>
              <a:gd name="connsiteX0" fmla="*/ 0 w 12397560"/>
              <a:gd name="connsiteY0" fmla="*/ 0 h 6910020"/>
              <a:gd name="connsiteX1" fmla="*/ 12397560 w 12397560"/>
              <a:gd name="connsiteY1" fmla="*/ 35696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  <a:gd name="connsiteX0" fmla="*/ 0 w 12397560"/>
              <a:gd name="connsiteY0" fmla="*/ 0 h 6910020"/>
              <a:gd name="connsiteX1" fmla="*/ 12397560 w 12397560"/>
              <a:gd name="connsiteY1" fmla="*/ 17848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7560" h="6910020">
                <a:moveTo>
                  <a:pt x="0" y="0"/>
                </a:moveTo>
                <a:lnTo>
                  <a:pt x="12397560" y="17848"/>
                </a:lnTo>
                <a:lnTo>
                  <a:pt x="12359781" y="691002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A46D0B-4B38-0684-D1BD-4988E8A7D0E4}"/>
              </a:ext>
            </a:extLst>
          </p:cNvPr>
          <p:cNvSpPr txBox="1"/>
          <p:nvPr/>
        </p:nvSpPr>
        <p:spPr>
          <a:xfrm>
            <a:off x="609599" y="619700"/>
            <a:ext cx="10307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Meet the Peeps! Which one do you like best, and why?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B7A5CBB-F665-D347-F925-CC3EDF6465A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3D402EAA-7671-EB13-09FC-5AA498625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1A7F02AA-4B64-BAFF-5E12-9DE817FD0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409D529F-3DE2-40A8-9956-E688257EA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070C7B28-15D8-3C38-909D-7BD571A3E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6D952AA-C253-E456-FFD2-DE06D1C16DCD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6EBDB5B1-0225-C1A4-A2C7-D3FF4B88D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2130237D-66A9-841F-6D83-ADA5EE3EB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4CD25D96-1E96-E3D5-F645-AF39CAA07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5E804F97-97AD-E187-98B9-607288F99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pic>
        <p:nvPicPr>
          <p:cNvPr id="66" name="Picture 6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D196D6F6-B356-309B-FC56-1BCD6AA19E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6166" y="6192989"/>
            <a:ext cx="640258" cy="554890"/>
          </a:xfrm>
          <a:prstGeom prst="rect">
            <a:avLst/>
          </a:prstGeom>
        </p:spPr>
      </p:pic>
      <p:sp>
        <p:nvSpPr>
          <p:cNvPr id="67" name="Slide Number Placeholder 12">
            <a:extLst>
              <a:ext uri="{FF2B5EF4-FFF2-40B4-BE49-F238E27FC236}">
                <a16:creationId xmlns:a16="http://schemas.microsoft.com/office/drawing/2014/main" id="{F94AF751-0731-3CBB-0508-3C2D2CB0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97592" y="6268850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/>
              <a:t>7</a:t>
            </a:fld>
            <a:endParaRPr lang="en-FR" sz="2400">
              <a:solidFill>
                <a:schemeClr val="bg1"/>
              </a:solidFill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14AB975-34C6-D926-1801-F5C51A4BC373}"/>
              </a:ext>
            </a:extLst>
          </p:cNvPr>
          <p:cNvCxnSpPr>
            <a:cxnSpLocks/>
          </p:cNvCxnSpPr>
          <p:nvPr/>
        </p:nvCxnSpPr>
        <p:spPr>
          <a:xfrm>
            <a:off x="736600" y="1321057"/>
            <a:ext cx="10668321" cy="0"/>
          </a:xfrm>
          <a:prstGeom prst="line">
            <a:avLst/>
          </a:prstGeom>
          <a:ln w="38100">
            <a:solidFill>
              <a:srgbClr val="DFC9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D7130F96-787A-95B0-3F17-FF0AB032CC8D}"/>
              </a:ext>
            </a:extLst>
          </p:cNvPr>
          <p:cNvSpPr txBox="1"/>
          <p:nvPr/>
        </p:nvSpPr>
        <p:spPr>
          <a:xfrm>
            <a:off x="553211" y="332188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BRIM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F63CD80-D9BA-594E-0935-002A12DDB6F1}"/>
              </a:ext>
            </a:extLst>
          </p:cNvPr>
          <p:cNvSpPr txBox="1"/>
          <p:nvPr/>
        </p:nvSpPr>
        <p:spPr>
          <a:xfrm>
            <a:off x="2651613" y="331155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TWIG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4B33E0E-89F6-C1D9-ADCD-A9B646D934C9}"/>
              </a:ext>
            </a:extLst>
          </p:cNvPr>
          <p:cNvSpPr txBox="1"/>
          <p:nvPr/>
        </p:nvSpPr>
        <p:spPr>
          <a:xfrm>
            <a:off x="5047814" y="332621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FIN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C00F0BC-F578-D2B0-6BE9-518714C5E121}"/>
              </a:ext>
            </a:extLst>
          </p:cNvPr>
          <p:cNvSpPr txBox="1"/>
          <p:nvPr/>
        </p:nvSpPr>
        <p:spPr>
          <a:xfrm>
            <a:off x="7189179" y="331588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 dirty="0">
                <a:solidFill>
                  <a:srgbClr val="FFCC66"/>
                </a:solidFill>
                <a:latin typeface="Aracne Regular" panose="02000506000000020004" pitchFamily="2" charset="0"/>
              </a:rPr>
              <a:t>PAN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BF5C428-5018-D542-712A-F841888F4CD8}"/>
              </a:ext>
            </a:extLst>
          </p:cNvPr>
          <p:cNvSpPr txBox="1"/>
          <p:nvPr/>
        </p:nvSpPr>
        <p:spPr>
          <a:xfrm>
            <a:off x="9505136" y="332621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STALK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F3D81EC-6C7A-2017-FABD-C98FA75EEE2D}"/>
              </a:ext>
            </a:extLst>
          </p:cNvPr>
          <p:cNvSpPr txBox="1"/>
          <p:nvPr/>
        </p:nvSpPr>
        <p:spPr>
          <a:xfrm>
            <a:off x="520650" y="596683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ELK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3AEAAC4-25CF-7E52-8C75-286BCD8C312B}"/>
              </a:ext>
            </a:extLst>
          </p:cNvPr>
          <p:cNvSpPr txBox="1"/>
          <p:nvPr/>
        </p:nvSpPr>
        <p:spPr>
          <a:xfrm>
            <a:off x="2780630" y="5956504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STEG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3F080DF-DF49-1628-572E-9458519B82D8}"/>
              </a:ext>
            </a:extLst>
          </p:cNvPr>
          <p:cNvSpPr txBox="1"/>
          <p:nvPr/>
        </p:nvSpPr>
        <p:spPr>
          <a:xfrm>
            <a:off x="5015253" y="597116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 dirty="0">
                <a:solidFill>
                  <a:srgbClr val="FFCC66"/>
                </a:solidFill>
                <a:latin typeface="Aracne Regular" panose="02000506000000020004" pitchFamily="2" charset="0"/>
              </a:rPr>
              <a:t>TEK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C3F4236-75F6-78F2-4FB1-FCD5CF79A7A8}"/>
              </a:ext>
            </a:extLst>
          </p:cNvPr>
          <p:cNvSpPr txBox="1"/>
          <p:nvPr/>
        </p:nvSpPr>
        <p:spPr>
          <a:xfrm>
            <a:off x="7189179" y="596083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CROWN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890EA0C-3A9A-B7FB-E6C2-91C8D284465C}"/>
              </a:ext>
            </a:extLst>
          </p:cNvPr>
          <p:cNvSpPr txBox="1"/>
          <p:nvPr/>
        </p:nvSpPr>
        <p:spPr>
          <a:xfrm>
            <a:off x="9543916" y="5971162"/>
            <a:ext cx="190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spc="400">
                <a:solidFill>
                  <a:srgbClr val="FFCC66"/>
                </a:solidFill>
                <a:latin typeface="Aracne Regular" panose="02000506000000020004" pitchFamily="2" charset="0"/>
              </a:rPr>
              <a:t>KIT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BC17E72-D07C-0E34-FADD-208B216825A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6" name="Picture 5" descr="A cartoon character with a hat&#10;&#10;AI-generated content may be incorrect.">
            <a:extLst>
              <a:ext uri="{FF2B5EF4-FFF2-40B4-BE49-F238E27FC236}">
                <a16:creationId xmlns:a16="http://schemas.microsoft.com/office/drawing/2014/main" id="{E907F4CF-35FF-C068-DC8A-C36E5307490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158" y="1596091"/>
            <a:ext cx="1653949" cy="1768222"/>
          </a:xfrm>
          <a:prstGeom prst="rect">
            <a:avLst/>
          </a:prstGeom>
        </p:spPr>
      </p:pic>
      <p:pic>
        <p:nvPicPr>
          <p:cNvPr id="8" name="Picture 7" descr="A cartoon character with a black background&#10;&#10;AI-generated content may be incorrect.">
            <a:extLst>
              <a:ext uri="{FF2B5EF4-FFF2-40B4-BE49-F238E27FC236}">
                <a16:creationId xmlns:a16="http://schemas.microsoft.com/office/drawing/2014/main" id="{891C63C0-E8E6-8A30-C064-C517D064652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54563" y="1596090"/>
            <a:ext cx="1431124" cy="1756961"/>
          </a:xfrm>
          <a:prstGeom prst="rect">
            <a:avLst/>
          </a:prstGeom>
        </p:spPr>
      </p:pic>
      <p:pic>
        <p:nvPicPr>
          <p:cNvPr id="10" name="Picture 9" descr="A cartoon of a fish holding a ball&#10;&#10;AI-generated content may be incorrect.">
            <a:extLst>
              <a:ext uri="{FF2B5EF4-FFF2-40B4-BE49-F238E27FC236}">
                <a16:creationId xmlns:a16="http://schemas.microsoft.com/office/drawing/2014/main" id="{FEA0348C-9F30-7E5C-F1F4-B47961BF91E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19908" y="1626453"/>
            <a:ext cx="1554996" cy="1766169"/>
          </a:xfrm>
          <a:prstGeom prst="rect">
            <a:avLst/>
          </a:prstGeom>
        </p:spPr>
      </p:pic>
      <p:pic>
        <p:nvPicPr>
          <p:cNvPr id="12" name="Picture 11" descr="A cartoon of a purple monster&#10;&#10;AI-generated content may be incorrect.">
            <a:extLst>
              <a:ext uri="{FF2B5EF4-FFF2-40B4-BE49-F238E27FC236}">
                <a16:creationId xmlns:a16="http://schemas.microsoft.com/office/drawing/2014/main" id="{D95C9CC7-FB01-17E3-A0AB-9C783055C86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59679" y="1721224"/>
            <a:ext cx="1429139" cy="1634217"/>
          </a:xfrm>
          <a:prstGeom prst="rect">
            <a:avLst/>
          </a:prstGeom>
        </p:spPr>
      </p:pic>
      <p:pic>
        <p:nvPicPr>
          <p:cNvPr id="14" name="Picture 13" descr="A cartoon character holding a magnifying glass&#10;&#10;AI-generated content may be incorrect.">
            <a:extLst>
              <a:ext uri="{FF2B5EF4-FFF2-40B4-BE49-F238E27FC236}">
                <a16:creationId xmlns:a16="http://schemas.microsoft.com/office/drawing/2014/main" id="{F0579F02-46D5-1AA8-8BE3-E5D9F6AF601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85431" y="1635099"/>
            <a:ext cx="1619575" cy="1698902"/>
          </a:xfrm>
          <a:prstGeom prst="rect">
            <a:avLst/>
          </a:prstGeom>
        </p:spPr>
      </p:pic>
      <p:pic>
        <p:nvPicPr>
          <p:cNvPr id="16" name="Picture 15" descr="A cartoon character holding a bat&#10;&#10;AI-generated content may be incorrect.">
            <a:extLst>
              <a:ext uri="{FF2B5EF4-FFF2-40B4-BE49-F238E27FC236}">
                <a16:creationId xmlns:a16="http://schemas.microsoft.com/office/drawing/2014/main" id="{F28AAAB2-692D-85C4-FA38-D9F6195167D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5644" y="4267162"/>
            <a:ext cx="1577561" cy="1759829"/>
          </a:xfrm>
          <a:prstGeom prst="rect">
            <a:avLst/>
          </a:prstGeom>
        </p:spPr>
      </p:pic>
      <p:pic>
        <p:nvPicPr>
          <p:cNvPr id="18" name="Picture 17" descr="A cartoon character dancing&#10;&#10;AI-generated content may be incorrect.">
            <a:extLst>
              <a:ext uri="{FF2B5EF4-FFF2-40B4-BE49-F238E27FC236}">
                <a16:creationId xmlns:a16="http://schemas.microsoft.com/office/drawing/2014/main" id="{C4A130DF-2569-95D3-1691-F8693F67CC1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917660" y="4305262"/>
            <a:ext cx="1475210" cy="16763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AAAE0EA-F837-EF97-51AA-BC9F71CD517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47791" y="3836732"/>
            <a:ext cx="1324324" cy="2173764"/>
          </a:xfrm>
          <a:prstGeom prst="rect">
            <a:avLst/>
          </a:prstGeom>
        </p:spPr>
      </p:pic>
      <p:pic>
        <p:nvPicPr>
          <p:cNvPr id="22" name="Picture 21" descr="A cartoon character with a crown&#10;&#10;AI-generated content may be incorrect.">
            <a:extLst>
              <a:ext uri="{FF2B5EF4-FFF2-40B4-BE49-F238E27FC236}">
                <a16:creationId xmlns:a16="http://schemas.microsoft.com/office/drawing/2014/main" id="{ADE67566-955B-2519-B314-B3E64A1FCDF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76093" y="3970803"/>
            <a:ext cx="1521499" cy="2043709"/>
          </a:xfrm>
          <a:prstGeom prst="rect">
            <a:avLst/>
          </a:prstGeom>
        </p:spPr>
      </p:pic>
      <p:pic>
        <p:nvPicPr>
          <p:cNvPr id="24" name="Picture 23" descr="A cartoon cat with one eye&#10;&#10;AI-generated content may be incorrect.">
            <a:extLst>
              <a:ext uri="{FF2B5EF4-FFF2-40B4-BE49-F238E27FC236}">
                <a16:creationId xmlns:a16="http://schemas.microsoft.com/office/drawing/2014/main" id="{BA02E9CB-521B-C1E1-DA5D-1BD0E6DEF48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537254" y="4027646"/>
            <a:ext cx="1671861" cy="199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83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4FC47E14-C145-45F3-AD40-9A6500F6E8D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8449DDD-559B-4B80-AC64-B9B70501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8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CD6FF7-055B-4F91-BD4A-8BDCA5820C14}"/>
              </a:ext>
            </a:extLst>
          </p:cNvPr>
          <p:cNvSpPr txBox="1"/>
          <p:nvPr/>
        </p:nvSpPr>
        <p:spPr>
          <a:xfrm>
            <a:off x="628814" y="1569535"/>
            <a:ext cx="627998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Divide students into groups. You have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10 minutes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decide and report back what your group roles will be and write down your group work rules.</a:t>
            </a: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8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C05DA0-B473-4094-B77F-346520C9DB44}"/>
              </a:ext>
            </a:extLst>
          </p:cNvPr>
          <p:cNvSpPr txBox="1"/>
          <p:nvPr/>
        </p:nvSpPr>
        <p:spPr>
          <a:xfrm>
            <a:off x="628814" y="4471487"/>
            <a:ext cx="6279986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00" b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</a:t>
            </a:r>
            <a:r>
              <a:rPr lang="en-FR" sz="1900" b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xamples of </a:t>
            </a:r>
            <a:r>
              <a:rPr lang="en-AU" sz="1900" b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</a:t>
            </a:r>
            <a:r>
              <a:rPr lang="en-FR" sz="1900" b="1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oles </a:t>
            </a:r>
            <a:endParaRPr lang="en-AU" sz="1900" b="1">
              <a:solidFill>
                <a:srgbClr val="FFCC66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br>
              <a:rPr lang="en-FR" sz="190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scribe answers to group questions.</a:t>
            </a:r>
            <a:br>
              <a:rPr lang="en-GB" sz="19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speak for the group.</a:t>
            </a:r>
            <a:br>
              <a:rPr lang="en-GB" sz="19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coordinate group work.</a:t>
            </a:r>
            <a:br>
              <a:rPr lang="en-GB" sz="19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will be in charge of supplies and timing.</a:t>
            </a: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8C37E5-A1A3-47A0-A1DE-1A572BDB4B1F}"/>
              </a:ext>
            </a:extLst>
          </p:cNvPr>
          <p:cNvSpPr txBox="1"/>
          <p:nvPr/>
        </p:nvSpPr>
        <p:spPr>
          <a:xfrm>
            <a:off x="628814" y="2752783"/>
            <a:ext cx="5675716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 of Rules </a:t>
            </a:r>
            <a:b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9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put downs.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gets a chance to speak.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Everyone has a role in the group</a:t>
            </a:r>
            <a:r>
              <a:rPr lang="en-GB" sz="18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FR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5C2412-1329-4CA4-BBE5-89EC51541AB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3: Group Work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F062C5-2A55-4DE3-BF20-76433A57EA5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1BF7C457-9453-71B5-AC95-3EB70C4A76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AAE7460-A485-6C78-BB32-F3475F52B761}"/>
              </a:ext>
            </a:extLst>
          </p:cNvPr>
          <p:cNvGrpSpPr/>
          <p:nvPr/>
        </p:nvGrpSpPr>
        <p:grpSpPr>
          <a:xfrm>
            <a:off x="7800472" y="2158999"/>
            <a:ext cx="4096623" cy="3610984"/>
            <a:chOff x="7597272" y="2158999"/>
            <a:chExt cx="4096623" cy="3610984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D258F5A5-BBC6-4469-AE21-77191BBF2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455924" y="5291171"/>
              <a:ext cx="2845329" cy="478812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B616F5AF-8D85-1EC4-1CDC-188FC9458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597272" y="2158999"/>
              <a:ext cx="4096623" cy="33438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8332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9</a:t>
            </a:fld>
            <a:endParaRPr lang="en-FR"/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0988324" y="6125112"/>
            <a:ext cx="5747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9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6319606-2B47-4675-88DB-BD17E1DACB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7459"/>
          <a:stretch/>
        </p:blipFill>
        <p:spPr>
          <a:xfrm>
            <a:off x="7823941" y="2251465"/>
            <a:ext cx="2876079" cy="46065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ADC1CF90-6563-4428-90EC-FE48B9DE96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827313" y="957943"/>
            <a:ext cx="6328229" cy="413173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DADE81A-D94B-43DE-B3FC-D1D1042A4975}"/>
              </a:ext>
            </a:extLst>
          </p:cNvPr>
          <p:cNvSpPr txBox="1"/>
          <p:nvPr/>
        </p:nvSpPr>
        <p:spPr>
          <a:xfrm>
            <a:off x="521982" y="1386148"/>
            <a:ext cx="683803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Report back </a:t>
            </a:r>
          </a:p>
          <a:p>
            <a:pPr algn="ctr"/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to class on </a:t>
            </a:r>
          </a:p>
          <a:p>
            <a:pPr algn="ctr"/>
            <a:r>
              <a:rPr lang="en-GB" sz="5500" b="1">
                <a:solidFill>
                  <a:srgbClr val="FFCC66"/>
                </a:solidFill>
                <a:latin typeface="Zona Pro" panose="02010503040002020004" pitchFamily="50" charset="0"/>
              </a:rPr>
              <a:t>rules &amp; roles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871BB87-5D25-F7A4-E28B-A8B59CBE8D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803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5">
            <a:extLst>
              <a:ext uri="{FF2B5EF4-FFF2-40B4-BE49-F238E27FC236}">
                <a16:creationId xmlns:a16="http://schemas.microsoft.com/office/drawing/2014/main" id="{30620F22-1A07-4B11-91E8-11A0FF7C410A}"/>
              </a:ext>
            </a:extLst>
          </p:cNvPr>
          <p:cNvSpPr/>
          <p:nvPr/>
        </p:nvSpPr>
        <p:spPr>
          <a:xfrm>
            <a:off x="-116113" y="-125132"/>
            <a:ext cx="12401971" cy="7091538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293590"/>
              <a:gd name="connsiteY0" fmla="*/ 0 h 6858000"/>
              <a:gd name="connsiteX1" fmla="*/ 12293590 w 12293590"/>
              <a:gd name="connsiteY1" fmla="*/ 69813 h 6858000"/>
              <a:gd name="connsiteX2" fmla="*/ 7751768 w 12293590"/>
              <a:gd name="connsiteY2" fmla="*/ 6847551 h 6858000"/>
              <a:gd name="connsiteX3" fmla="*/ 0 w 12293590"/>
              <a:gd name="connsiteY3" fmla="*/ 6858000 h 6858000"/>
              <a:gd name="connsiteX4" fmla="*/ 0 w 12293590"/>
              <a:gd name="connsiteY4" fmla="*/ 0 h 6858000"/>
              <a:gd name="connsiteX0" fmla="*/ 0 w 12345755"/>
              <a:gd name="connsiteY0" fmla="*/ 0 h 6858000"/>
              <a:gd name="connsiteX1" fmla="*/ 12293590 w 12345755"/>
              <a:gd name="connsiteY1" fmla="*/ 69813 h 6858000"/>
              <a:gd name="connsiteX2" fmla="*/ 12345755 w 12345755"/>
              <a:gd name="connsiteY2" fmla="*/ 6769012 h 6858000"/>
              <a:gd name="connsiteX3" fmla="*/ 0 w 12345755"/>
              <a:gd name="connsiteY3" fmla="*/ 6858000 h 6858000"/>
              <a:gd name="connsiteX4" fmla="*/ 0 w 12345755"/>
              <a:gd name="connsiteY4" fmla="*/ 0 h 6858000"/>
              <a:gd name="connsiteX0" fmla="*/ 0 w 12383814"/>
              <a:gd name="connsiteY0" fmla="*/ 0 h 6880276"/>
              <a:gd name="connsiteX1" fmla="*/ 12293590 w 12383814"/>
              <a:gd name="connsiteY1" fmla="*/ 69813 h 6880276"/>
              <a:gd name="connsiteX2" fmla="*/ 12383814 w 12383814"/>
              <a:gd name="connsiteY2" fmla="*/ 6880276 h 6880276"/>
              <a:gd name="connsiteX3" fmla="*/ 0 w 12383814"/>
              <a:gd name="connsiteY3" fmla="*/ 6858000 h 6880276"/>
              <a:gd name="connsiteX4" fmla="*/ 0 w 12383814"/>
              <a:gd name="connsiteY4" fmla="*/ 0 h 6880276"/>
              <a:gd name="connsiteX0" fmla="*/ 0 w 12388739"/>
              <a:gd name="connsiteY0" fmla="*/ 22907 h 6903183"/>
              <a:gd name="connsiteX1" fmla="*/ 12388739 w 12388739"/>
              <a:gd name="connsiteY1" fmla="*/ 0 h 6903183"/>
              <a:gd name="connsiteX2" fmla="*/ 12383814 w 12388739"/>
              <a:gd name="connsiteY2" fmla="*/ 6903183 h 6903183"/>
              <a:gd name="connsiteX3" fmla="*/ 0 w 12388739"/>
              <a:gd name="connsiteY3" fmla="*/ 6880907 h 6903183"/>
              <a:gd name="connsiteX4" fmla="*/ 0 w 12388739"/>
              <a:gd name="connsiteY4" fmla="*/ 22907 h 69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88739" h="6903183">
                <a:moveTo>
                  <a:pt x="0" y="22907"/>
                </a:moveTo>
                <a:lnTo>
                  <a:pt x="12388739" y="0"/>
                </a:lnTo>
                <a:cubicBezTo>
                  <a:pt x="12387097" y="2301061"/>
                  <a:pt x="12385456" y="4602122"/>
                  <a:pt x="12383814" y="6903183"/>
                </a:cubicBezTo>
                <a:lnTo>
                  <a:pt x="0" y="6880907"/>
                </a:lnTo>
                <a:lnTo>
                  <a:pt x="0" y="22907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10</a:t>
            </a:fld>
            <a:endParaRPr lang="en-FR"/>
          </a:p>
        </p:txBody>
      </p:sp>
      <p:pic>
        <p:nvPicPr>
          <p:cNvPr id="10" name="Picture 9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052E12E-BABD-4C70-827F-4E680E42E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11" name="Slide Number Placeholder 12">
            <a:extLst>
              <a:ext uri="{FF2B5EF4-FFF2-40B4-BE49-F238E27FC236}">
                <a16:creationId xmlns:a16="http://schemas.microsoft.com/office/drawing/2014/main" id="{4D4536D1-AB88-4637-9CF8-5F116780DFB2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10</a:t>
            </a:fld>
            <a:endParaRPr lang="en-FR" sz="2400">
              <a:solidFill>
                <a:schemeClr val="bg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FD4BFE-4F08-4F02-ABA9-DE861A7E0BCF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EE32EDCE-5D0B-40A9-A856-056618B69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157471D-ED9D-498F-B511-BDEBDFFA7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3F8C276-72B0-4183-8B70-2852D459E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7F74EAF-6017-4C4E-9835-AE453E3A8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C4713F2-E084-41C8-AACF-A022086AA0D0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F5FE183F-F0A8-4AA1-B77D-03D135618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F2B85B5-9F17-4400-A915-630E2D8C7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6F6F8E7-F057-43C5-94A3-D8AD71B24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3DA8C205-5E30-435B-B0C4-2C24D70A9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9E334EB-F8C6-AC70-C742-EAD557E7CDD0}"/>
              </a:ext>
            </a:extLst>
          </p:cNvPr>
          <p:cNvSpPr txBox="1"/>
          <p:nvPr/>
        </p:nvSpPr>
        <p:spPr>
          <a:xfrm>
            <a:off x="1081153" y="6244030"/>
            <a:ext cx="963035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500" b="1" dirty="0">
                <a:solidFill>
                  <a:srgbClr val="FFCC66"/>
                </a:solidFill>
                <a:latin typeface="Zona Pro" panose="02010503040002020004" pitchFamily="50" charset="0"/>
              </a:rPr>
              <a:t>Hover your mouse over the video to view play settings. Otherwise, download from the website.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C52205-FC4D-4517-A24A-19DCBFD6E915}"/>
              </a:ext>
            </a:extLst>
          </p:cNvPr>
          <p:cNvSpPr txBox="1"/>
          <p:nvPr/>
        </p:nvSpPr>
        <p:spPr>
          <a:xfrm>
            <a:off x="959068" y="35029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Watch the animation</a:t>
            </a:r>
          </a:p>
        </p:txBody>
      </p:sp>
      <p:pic>
        <p:nvPicPr>
          <p:cNvPr id="2" name="Introduction_BTLP_Generic_MID">
            <a:hlinkClick r:id="" action="ppaction://media"/>
            <a:extLst>
              <a:ext uri="{FF2B5EF4-FFF2-40B4-BE49-F238E27FC236}">
                <a16:creationId xmlns:a16="http://schemas.microsoft.com/office/drawing/2014/main" id="{D4000491-5ABD-B670-C913-43A79E1664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94112" y="643400"/>
            <a:ext cx="9856112" cy="554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90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3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70C36980-D17B-4521-A9E3-6D3C9A625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4FC47E14-C145-45F3-AD40-9A6500F6E8D2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B8449DDD-559B-4B80-AC64-B9B705018C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C1432987-0FF7-4249-93D5-33488B7C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11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CD6FF7-055B-4F91-BD4A-8BDCA5820C14}"/>
              </a:ext>
            </a:extLst>
          </p:cNvPr>
          <p:cNvSpPr txBox="1"/>
          <p:nvPr/>
        </p:nvSpPr>
        <p:spPr>
          <a:xfrm>
            <a:off x="628814" y="1569535"/>
            <a:ext cx="63707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First group work task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is now to discuss the animation.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are some feelings/emotions you are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aware of?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feelings/ emotions are you aware of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others having?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sharing, helping and cooperative behaviour  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among friends and classmates can you identify?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AU" sz="1900" b="1" i="0" dirty="0">
                <a:solidFill>
                  <a:srgbClr val="FFCC66"/>
                </a:solidFill>
                <a:effectLst/>
                <a:latin typeface="arial" panose="020B0604020202020204" pitchFamily="34" charset="0"/>
              </a:rPr>
              <a:t>• 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feelings are associated with helping and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being kind to others?</a:t>
            </a: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6D9C52BC-766A-44E2-B0EA-7A404BA4E0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2958E7F2-47D7-4058-B557-A36D095FA82F}"/>
              </a:ext>
            </a:extLst>
          </p:cNvPr>
          <p:cNvSpPr txBox="1">
            <a:spLocks/>
          </p:cNvSpPr>
          <p:nvPr/>
        </p:nvSpPr>
        <p:spPr>
          <a:xfrm>
            <a:off x="10948190" y="6125112"/>
            <a:ext cx="6402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11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5C2412-1329-4CA4-BBE5-89EC51541AB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700" b="1" dirty="0">
                <a:solidFill>
                  <a:srgbClr val="FFCC66"/>
                </a:solidFill>
                <a:latin typeface="Zona Pro" panose="02010503040002020004" pitchFamily="50" charset="0"/>
              </a:rPr>
              <a:t>Part 4: Continued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AF062C5-2A55-4DE3-BF20-76433A57EA5B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1542FE65-C289-4D78-A491-A092C2D621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39985" y="4775418"/>
            <a:ext cx="3055401" cy="478812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3CA64C09-160D-4AB9-8DB2-BA3E1CD71B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85925" y="2021617"/>
            <a:ext cx="3652834" cy="297591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EF9CD7B7-2E76-3406-1A73-E8461ED311D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47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BF71C-D004-8C6D-276F-21A2950FC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B0E32759-DFBA-D20B-A6D3-92AD6EB29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E86A3E08-AF93-0490-9C42-F21E2B371F2C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7939037-31D7-0ADF-366E-A9EA5F09B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381F7D2E-438B-7FB2-66D1-26DF1538A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12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48EBB5-36CB-D80B-A6ED-6A299BFEBAA0}"/>
              </a:ext>
            </a:extLst>
          </p:cNvPr>
          <p:cNvSpPr txBox="1"/>
          <p:nvPr/>
        </p:nvSpPr>
        <p:spPr>
          <a:xfrm>
            <a:off x="628814" y="1569535"/>
            <a:ext cx="627998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It’s time to play Bean Bag Toss!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1.</a:t>
            </a:r>
            <a:r>
              <a:rPr lang="en-GB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Sit on a circle on the floor.</a:t>
            </a: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2.  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Follow instructions from your teacher to </a:t>
            </a:r>
            <a:b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    pass a bean bag around the circle.</a:t>
            </a:r>
          </a:p>
          <a:p>
            <a:b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3.   </a:t>
            </a:r>
            <a: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Take turns to say a ‘feeling’.</a:t>
            </a:r>
            <a:b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br>
              <a:rPr lang="en-US" sz="2000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</a:br>
            <a:r>
              <a:rPr lang="en-GB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</a:t>
            </a:r>
            <a:r>
              <a:rPr lang="en-FR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xamples of </a:t>
            </a:r>
            <a:r>
              <a:rPr lang="en-AU" sz="20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Prompts</a:t>
            </a:r>
          </a:p>
          <a:p>
            <a:br>
              <a:rPr lang="en-FR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do you feel when you receive a gift?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AU" sz="2000" b="1" dirty="0">
                <a:solidFill>
                  <a:srgbClr val="FFCC66"/>
                </a:solidFill>
                <a:latin typeface="arial" panose="020B0604020202020204" pitchFamily="34" charset="0"/>
              </a:rPr>
              <a:t>• </a:t>
            </a: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do you feel when you stumble on your   </a:t>
            </a:r>
            <a:b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feet?</a:t>
            </a:r>
            <a:endParaRPr lang="en-US" sz="2000" b="1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US" sz="2000" dirty="0">
              <a:solidFill>
                <a:schemeClr val="bg1"/>
              </a:solidFill>
              <a:latin typeface="Poppins" panose="00000500000000000000" pitchFamily="2" charset="0"/>
              <a:ea typeface="Calibri Light" panose="020F0302020204030204" pitchFamily="34" charset="0"/>
              <a:cs typeface="Poppins" panose="00000500000000000000" pitchFamily="2" charset="0"/>
            </a:endParaRPr>
          </a:p>
          <a:p>
            <a:endParaRPr lang="en-GB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14D84E6C-129B-BD7D-9B3B-9386B690C2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D7510665-1210-CEC5-4E87-B59807E61FA9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12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DD8FE95-A7ED-7D33-3517-4A6F86C18527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5: Bean Bag Toss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DBEEB59-FB12-CA59-C0CD-6FEA9FD08F91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:a16="http://schemas.microsoft.com/office/drawing/2014/main" id="{656035EE-7829-DC21-1D6D-AE9B4CA991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83232F8-D8A8-879D-DBE7-D4154E07A75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C744DFF-5847-1B3A-1185-12451BC9469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01037" y="1724714"/>
            <a:ext cx="336232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57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D6C07-3FA0-9DB6-01E4-129ECE874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 pattern&#10;&#10;Description automatically generated">
            <a:extLst>
              <a:ext uri="{FF2B5EF4-FFF2-40B4-BE49-F238E27FC236}">
                <a16:creationId xmlns:a16="http://schemas.microsoft.com/office/drawing/2014/main" id="{C34BD84B-CF27-F3A0-93BE-144611982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877974"/>
          </a:xfrm>
          <a:prstGeom prst="rect">
            <a:avLst/>
          </a:prstGeom>
        </p:spPr>
      </p:pic>
      <p:sp>
        <p:nvSpPr>
          <p:cNvPr id="18" name="Rectangle 25">
            <a:extLst>
              <a:ext uri="{FF2B5EF4-FFF2-40B4-BE49-F238E27FC236}">
                <a16:creationId xmlns:a16="http://schemas.microsoft.com/office/drawing/2014/main" id="{E40518BA-230A-3F30-AD31-634CB82AE851}"/>
              </a:ext>
            </a:extLst>
          </p:cNvPr>
          <p:cNvSpPr/>
          <p:nvPr/>
        </p:nvSpPr>
        <p:spPr>
          <a:xfrm>
            <a:off x="-116114" y="-101600"/>
            <a:ext cx="7760047" cy="7045122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1768" h="6858000">
                <a:moveTo>
                  <a:pt x="0" y="0"/>
                </a:moveTo>
                <a:lnTo>
                  <a:pt x="7430947" y="0"/>
                </a:lnTo>
                <a:lnTo>
                  <a:pt x="7751768" y="6847551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8E560ED-F4A8-52BD-EB76-3AB5659D5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426482">
            <a:off x="7413845" y="-20481"/>
            <a:ext cx="157749" cy="7046136"/>
          </a:xfrm>
          <a:prstGeom prst="rect">
            <a:avLst/>
          </a:prstGeom>
        </p:spPr>
      </p:pic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32F695D7-00CF-7DEA-E5BC-0FF6337FC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3787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mtClean="0"/>
              <a:pPr/>
              <a:t>13</a:t>
            </a:fld>
            <a:endParaRPr lang="en-F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B1B22B2-4442-5EA9-9013-ED392B0F057E}"/>
              </a:ext>
            </a:extLst>
          </p:cNvPr>
          <p:cNvSpPr txBox="1"/>
          <p:nvPr/>
        </p:nvSpPr>
        <p:spPr>
          <a:xfrm>
            <a:off x="628814" y="1569535"/>
            <a:ext cx="606031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Your teacher will let you know when it’s time </a:t>
            </a:r>
            <a:b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go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back to your chair. 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Draw a </a:t>
            </a:r>
            <a:r>
              <a:rPr lang="en-GB" sz="1900" b="1" dirty="0">
                <a:solidFill>
                  <a:srgbClr val="FFCC66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picture</a:t>
            </a:r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that shows faces with </a:t>
            </a:r>
          </a:p>
          <a:p>
            <a:r>
              <a:rPr lang="en-GB" sz="19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different feelings.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Add </a:t>
            </a:r>
            <a:r>
              <a:rPr lang="en-US" b="1" dirty="0" err="1">
                <a:solidFill>
                  <a:srgbClr val="FFCC66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colours</a:t>
            </a:r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 to your picture, that you think, </a:t>
            </a:r>
          </a:p>
          <a:p>
            <a:r>
              <a:rPr lang="en-US" dirty="0">
                <a:solidFill>
                  <a:schemeClr val="bg1"/>
                </a:solidFill>
                <a:latin typeface="Poppins" panose="00000500000000000000" pitchFamily="2" charset="0"/>
                <a:ea typeface="Calibri Light" panose="020F0302020204030204" pitchFamily="34" charset="0"/>
                <a:cs typeface="Poppins" panose="00000500000000000000" pitchFamily="2" charset="0"/>
              </a:rPr>
              <a:t>look like the feelings you have drawn.</a:t>
            </a:r>
          </a:p>
          <a:p>
            <a:endParaRPr lang="en-GB" sz="19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7" name="Picture 46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F6FBE5D3-1973-BD3A-E4C1-AF5852AA38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52" name="Slide Number Placeholder 12">
            <a:extLst>
              <a:ext uri="{FF2B5EF4-FFF2-40B4-BE49-F238E27FC236}">
                <a16:creationId xmlns:a16="http://schemas.microsoft.com/office/drawing/2014/main" id="{1437B73C-E371-11E5-01F9-8ADEA0C40063}"/>
              </a:ext>
            </a:extLst>
          </p:cNvPr>
          <p:cNvSpPr txBox="1">
            <a:spLocks/>
          </p:cNvSpPr>
          <p:nvPr/>
        </p:nvSpPr>
        <p:spPr>
          <a:xfrm>
            <a:off x="11011900" y="6125112"/>
            <a:ext cx="5130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FR"/>
            </a:defPPr>
            <a:lvl1pPr marL="0" algn="r" defTabSz="914400" rtl="0" eaLnBrk="1" latinLnBrk="0" hangingPunct="1">
              <a:defRPr sz="1200" b="1" kern="1200">
                <a:solidFill>
                  <a:srgbClr val="7030A0"/>
                </a:solidFill>
                <a:latin typeface="Zona Pro" panose="02010503040002020004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13</a:t>
            </a:fld>
            <a:endParaRPr lang="en-FR" sz="240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B74AE4-993E-2742-7D1F-5FFA888BCF72}"/>
              </a:ext>
            </a:extLst>
          </p:cNvPr>
          <p:cNvSpPr txBox="1"/>
          <p:nvPr/>
        </p:nvSpPr>
        <p:spPr>
          <a:xfrm>
            <a:off x="609599" y="503212"/>
            <a:ext cx="8184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6: Drawing Activity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2F322F-1B9A-904B-7957-80C9B290D674}"/>
              </a:ext>
            </a:extLst>
          </p:cNvPr>
          <p:cNvCxnSpPr>
            <a:cxnSpLocks/>
          </p:cNvCxnSpPr>
          <p:nvPr/>
        </p:nvCxnSpPr>
        <p:spPr>
          <a:xfrm>
            <a:off x="736600" y="1204569"/>
            <a:ext cx="6060311" cy="0"/>
          </a:xfrm>
          <a:prstGeom prst="line">
            <a:avLst/>
          </a:prstGeom>
          <a:ln w="38100">
            <a:solidFill>
              <a:srgbClr val="A589C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Graphic 22">
            <a:extLst>
              <a:ext uri="{FF2B5EF4-FFF2-40B4-BE49-F238E27FC236}">
                <a16:creationId xmlns:a16="http://schemas.microsoft.com/office/drawing/2014/main" id="{B4D32912-6C3C-78DD-CCB5-B03B3CBE7E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5924" y="5291171"/>
            <a:ext cx="2845329" cy="478812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DD2640D-D565-63F1-F73F-2F3667AF2D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46B3ED0E-C812-9C4E-1499-A8E57DB887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27439" y="1581117"/>
            <a:ext cx="3693023" cy="402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451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16227-EFEF-21F9-CDF6-B55CAA45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DA12581B-3323-A29C-96D7-C4883EA85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9974"/>
            <a:ext cx="12254415" cy="6889262"/>
          </a:xfrm>
          <a:prstGeom prst="rect">
            <a:avLst/>
          </a:prstGeom>
        </p:spPr>
      </p:pic>
      <p:pic>
        <p:nvPicPr>
          <p:cNvPr id="53" name="Picture 52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78D2C5EF-9A68-61C7-D211-7CAB9C9BC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766" y="6040589"/>
            <a:ext cx="640258" cy="554890"/>
          </a:xfrm>
          <a:prstGeom prst="rect">
            <a:avLst/>
          </a:prstGeom>
        </p:spPr>
      </p:pic>
      <p:sp>
        <p:nvSpPr>
          <p:cNvPr id="54" name="Rectangle 25">
            <a:extLst>
              <a:ext uri="{FF2B5EF4-FFF2-40B4-BE49-F238E27FC236}">
                <a16:creationId xmlns:a16="http://schemas.microsoft.com/office/drawing/2014/main" id="{CA624B41-3A75-D047-E926-36EAD6BE29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7575" y="-31262"/>
            <a:ext cx="12397146" cy="6941519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97560"/>
              <a:gd name="connsiteY0" fmla="*/ 0 h 6858000"/>
              <a:gd name="connsiteX1" fmla="*/ 12397560 w 12397560"/>
              <a:gd name="connsiteY1" fmla="*/ 35696 h 6858000"/>
              <a:gd name="connsiteX2" fmla="*/ 7751768 w 12397560"/>
              <a:gd name="connsiteY2" fmla="*/ 6847551 h 6858000"/>
              <a:gd name="connsiteX3" fmla="*/ 0 w 12397560"/>
              <a:gd name="connsiteY3" fmla="*/ 6858000 h 6858000"/>
              <a:gd name="connsiteX4" fmla="*/ 0 w 12397560"/>
              <a:gd name="connsiteY4" fmla="*/ 0 h 6858000"/>
              <a:gd name="connsiteX0" fmla="*/ 0 w 12397560"/>
              <a:gd name="connsiteY0" fmla="*/ 0 h 6910020"/>
              <a:gd name="connsiteX1" fmla="*/ 12397560 w 12397560"/>
              <a:gd name="connsiteY1" fmla="*/ 35696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  <a:gd name="connsiteX0" fmla="*/ 0 w 12397560"/>
              <a:gd name="connsiteY0" fmla="*/ 0 h 6910020"/>
              <a:gd name="connsiteX1" fmla="*/ 12397560 w 12397560"/>
              <a:gd name="connsiteY1" fmla="*/ 17848 h 6910020"/>
              <a:gd name="connsiteX2" fmla="*/ 12359781 w 12397560"/>
              <a:gd name="connsiteY2" fmla="*/ 6910020 h 6910020"/>
              <a:gd name="connsiteX3" fmla="*/ 0 w 12397560"/>
              <a:gd name="connsiteY3" fmla="*/ 6858000 h 6910020"/>
              <a:gd name="connsiteX4" fmla="*/ 0 w 12397560"/>
              <a:gd name="connsiteY4" fmla="*/ 0 h 691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97560" h="6910020">
                <a:moveTo>
                  <a:pt x="0" y="0"/>
                </a:moveTo>
                <a:lnTo>
                  <a:pt x="12397560" y="17848"/>
                </a:lnTo>
                <a:lnTo>
                  <a:pt x="12359781" y="691002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592C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CC13303-064A-4ECD-1D74-8717CA335F7B}"/>
              </a:ext>
            </a:extLst>
          </p:cNvPr>
          <p:cNvSpPr txBox="1"/>
          <p:nvPr/>
        </p:nvSpPr>
        <p:spPr>
          <a:xfrm>
            <a:off x="449301" y="404605"/>
            <a:ext cx="10307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rgbClr val="FFCC66"/>
                </a:solidFill>
                <a:latin typeface="Zona Pro" panose="02010503040002020004" pitchFamily="50" charset="0"/>
              </a:rPr>
              <a:t>Part 7: Face Gallery Activity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3EE8C6B-28D3-1EBB-01BE-637376EF6CA4}"/>
              </a:ext>
            </a:extLst>
          </p:cNvPr>
          <p:cNvGrpSpPr/>
          <p:nvPr/>
        </p:nvGrpSpPr>
        <p:grpSpPr>
          <a:xfrm>
            <a:off x="10754961" y="-846675"/>
            <a:ext cx="3573814" cy="2428875"/>
            <a:chOff x="10754961" y="-846675"/>
            <a:chExt cx="3573814" cy="2428875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F19EAE19-8FE7-2C6A-A7B6-A4F900FC45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49E3BB3C-7453-FD3B-F396-2EADAE60B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204687F3-8EE3-EBDC-309D-4DA19E3F6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7B1595AF-1E6B-D488-D9D6-9FD4F037CDB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8FAC595-A131-846B-55F6-23C0082F5316}"/>
              </a:ext>
            </a:extLst>
          </p:cNvPr>
          <p:cNvGrpSpPr/>
          <p:nvPr/>
        </p:nvGrpSpPr>
        <p:grpSpPr>
          <a:xfrm rot="10800000">
            <a:off x="-2127765" y="5554213"/>
            <a:ext cx="3121807" cy="2121677"/>
            <a:chOff x="10754961" y="-846675"/>
            <a:chExt cx="3573814" cy="2428875"/>
          </a:xfrm>
        </p:grpSpPr>
        <p:pic>
          <p:nvPicPr>
            <p:cNvPr id="62" name="Graphic 61">
              <a:extLst>
                <a:ext uri="{FF2B5EF4-FFF2-40B4-BE49-F238E27FC236}">
                  <a16:creationId xmlns:a16="http://schemas.microsoft.com/office/drawing/2014/main" id="{31417F8F-07C3-81C9-FA10-6093B769F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795000" y="-846675"/>
              <a:ext cx="3533775" cy="2428875"/>
            </a:xfrm>
            <a:prstGeom prst="rect">
              <a:avLst/>
            </a:prstGeom>
          </p:spPr>
        </p:pic>
        <p:pic>
          <p:nvPicPr>
            <p:cNvPr id="63" name="Graphic 62">
              <a:extLst>
                <a:ext uri="{FF2B5EF4-FFF2-40B4-BE49-F238E27FC236}">
                  <a16:creationId xmlns:a16="http://schemas.microsoft.com/office/drawing/2014/main" id="{D1A6451F-EAAF-C640-D0FA-5CEDA64FA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754961" y="97490"/>
              <a:ext cx="390525" cy="333375"/>
            </a:xfrm>
            <a:prstGeom prst="rect">
              <a:avLst/>
            </a:prstGeom>
          </p:spPr>
        </p:pic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E1129395-E79F-277D-B589-BFDC8615E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6200000">
              <a:off x="11894681" y="450584"/>
              <a:ext cx="269483" cy="230046"/>
            </a:xfrm>
            <a:prstGeom prst="rect">
              <a:avLst/>
            </a:prstGeom>
          </p:spPr>
        </p:pic>
        <p:pic>
          <p:nvPicPr>
            <p:cNvPr id="65" name="Graphic 64">
              <a:extLst>
                <a:ext uri="{FF2B5EF4-FFF2-40B4-BE49-F238E27FC236}">
                  <a16:creationId xmlns:a16="http://schemas.microsoft.com/office/drawing/2014/main" id="{F04011BF-A827-AAFC-2962-A4D925B5D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1185756" y="901024"/>
              <a:ext cx="800100" cy="533400"/>
            </a:xfrm>
            <a:prstGeom prst="rect">
              <a:avLst/>
            </a:prstGeom>
          </p:spPr>
        </p:pic>
      </p:grpSp>
      <p:pic>
        <p:nvPicPr>
          <p:cNvPr id="66" name="Picture 6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98E2B94-5771-C49E-B462-936342C81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6166" y="6192989"/>
            <a:ext cx="640258" cy="554890"/>
          </a:xfrm>
          <a:prstGeom prst="rect">
            <a:avLst/>
          </a:prstGeom>
        </p:spPr>
      </p:pic>
      <p:sp>
        <p:nvSpPr>
          <p:cNvPr id="67" name="Slide Number Placeholder 12">
            <a:extLst>
              <a:ext uri="{FF2B5EF4-FFF2-40B4-BE49-F238E27FC236}">
                <a16:creationId xmlns:a16="http://schemas.microsoft.com/office/drawing/2014/main" id="{F67E8DD3-60F8-3A66-DB95-1141A569B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97592" y="6268850"/>
            <a:ext cx="2743200" cy="365125"/>
          </a:xfrm>
        </p:spPr>
        <p:txBody>
          <a:bodyPr/>
          <a:lstStyle/>
          <a:p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/>
              <a:t>14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CE62F43-A1DD-8AC2-8D91-4DEB8ECC0B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5D98D7-5AF2-300C-1889-8DD2D2965169}"/>
              </a:ext>
            </a:extLst>
          </p:cNvPr>
          <p:cNvSpPr txBox="1"/>
          <p:nvPr/>
        </p:nvSpPr>
        <p:spPr>
          <a:xfrm>
            <a:off x="457434" y="957690"/>
            <a:ext cx="1120272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200" b="1" dirty="0">
                <a:solidFill>
                  <a:srgbClr val="FFCC66"/>
                </a:solidFill>
                <a:latin typeface="Zona Pro" panose="02010503040002020004" pitchFamily="50" charset="0"/>
              </a:rPr>
              <a:t>Look at the examples of faces showing emotions.</a:t>
            </a:r>
          </a:p>
          <a:p>
            <a:r>
              <a:rPr lang="en-AU" sz="2200" b="1" dirty="0">
                <a:solidFill>
                  <a:srgbClr val="FFCC66"/>
                </a:solidFill>
                <a:latin typeface="Zona Pro" panose="02010503040002020004" pitchFamily="50" charset="0"/>
              </a:rPr>
              <a:t>Can you name some of them? Can you copy them?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E67D7EE-BC14-47F4-A9DF-1544C4E1F885}"/>
              </a:ext>
            </a:extLst>
          </p:cNvPr>
          <p:cNvCxnSpPr>
            <a:cxnSpLocks/>
          </p:cNvCxnSpPr>
          <p:nvPr/>
        </p:nvCxnSpPr>
        <p:spPr>
          <a:xfrm>
            <a:off x="515573" y="1943357"/>
            <a:ext cx="11270851" cy="0"/>
          </a:xfrm>
          <a:prstGeom prst="line">
            <a:avLst/>
          </a:prstGeom>
          <a:ln w="38100">
            <a:solidFill>
              <a:srgbClr val="DFC9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 descr="Laughing girl thumbs up">
            <a:extLst>
              <a:ext uri="{FF2B5EF4-FFF2-40B4-BE49-F238E27FC236}">
                <a16:creationId xmlns:a16="http://schemas.microsoft.com/office/drawing/2014/main" id="{408BE073-FD5F-341F-EBF9-6718AF9916EE}"/>
              </a:ext>
            </a:extLst>
          </p:cNvPr>
          <p:cNvPicPr>
            <a:picLocks noGrp="1"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5573" y="2317881"/>
            <a:ext cx="2505219" cy="1716473"/>
          </a:xfrm>
          <a:prstGeom prst="rect">
            <a:avLst/>
          </a:prstGeom>
        </p:spPr>
      </p:pic>
      <p:pic>
        <p:nvPicPr>
          <p:cNvPr id="9" name="Picture 8" descr="Sleepy child">
            <a:extLst>
              <a:ext uri="{FF2B5EF4-FFF2-40B4-BE49-F238E27FC236}">
                <a16:creationId xmlns:a16="http://schemas.microsoft.com/office/drawing/2014/main" id="{4F0B0700-52B7-4359-E6F2-9D052F498D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11176" y="2306425"/>
            <a:ext cx="2259018" cy="1743936"/>
          </a:xfrm>
          <a:prstGeom prst="rect">
            <a:avLst/>
          </a:prstGeom>
        </p:spPr>
      </p:pic>
      <p:pic>
        <p:nvPicPr>
          <p:cNvPr id="11" name="Picture 10" descr="Holi festival celebration">
            <a:extLst>
              <a:ext uri="{FF2B5EF4-FFF2-40B4-BE49-F238E27FC236}">
                <a16:creationId xmlns:a16="http://schemas.microsoft.com/office/drawing/2014/main" id="{2C5DB0E0-F0CD-FE38-3F17-B521A7D4BC0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163547" y="2295104"/>
            <a:ext cx="2237222" cy="1762172"/>
          </a:xfrm>
          <a:prstGeom prst="rect">
            <a:avLst/>
          </a:prstGeom>
        </p:spPr>
      </p:pic>
      <p:pic>
        <p:nvPicPr>
          <p:cNvPr id="13" name="Picture 12" descr="Athletes celebrating with trophy">
            <a:extLst>
              <a:ext uri="{FF2B5EF4-FFF2-40B4-BE49-F238E27FC236}">
                <a16:creationId xmlns:a16="http://schemas.microsoft.com/office/drawing/2014/main" id="{D620D8FD-ADEA-1EE3-9072-3A9B79204C0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03080" y="2306425"/>
            <a:ext cx="2234583" cy="1743936"/>
          </a:xfrm>
          <a:prstGeom prst="rect">
            <a:avLst/>
          </a:prstGeom>
        </p:spPr>
      </p:pic>
      <p:pic>
        <p:nvPicPr>
          <p:cNvPr id="15" name="Picture 14" descr="Boy smiling for a photo">
            <a:extLst>
              <a:ext uri="{FF2B5EF4-FFF2-40B4-BE49-F238E27FC236}">
                <a16:creationId xmlns:a16="http://schemas.microsoft.com/office/drawing/2014/main" id="{6CB21718-6518-D65F-032B-D2219D0A887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23778" y="2311319"/>
            <a:ext cx="2262646" cy="1743936"/>
          </a:xfrm>
          <a:prstGeom prst="rect">
            <a:avLst/>
          </a:prstGeom>
        </p:spPr>
      </p:pic>
      <p:pic>
        <p:nvPicPr>
          <p:cNvPr id="21" name="Picture 20" descr="Little league baseball players">
            <a:extLst>
              <a:ext uri="{FF2B5EF4-FFF2-40B4-BE49-F238E27FC236}">
                <a16:creationId xmlns:a16="http://schemas.microsoft.com/office/drawing/2014/main" id="{C21EE5F7-F8C3-8656-A4E2-D5CBCDE15A4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573" y="4307291"/>
            <a:ext cx="2613426" cy="1735976"/>
          </a:xfrm>
          <a:prstGeom prst="rect">
            <a:avLst/>
          </a:prstGeom>
        </p:spPr>
      </p:pic>
      <p:pic>
        <p:nvPicPr>
          <p:cNvPr id="23" name="Picture 22" descr="Child sleeping on books">
            <a:extLst>
              <a:ext uri="{FF2B5EF4-FFF2-40B4-BE49-F238E27FC236}">
                <a16:creationId xmlns:a16="http://schemas.microsoft.com/office/drawing/2014/main" id="{9E6B2534-C775-094F-45CE-547D4A303B6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949276" y="4291284"/>
            <a:ext cx="2486324" cy="1759558"/>
          </a:xfrm>
          <a:prstGeom prst="rect">
            <a:avLst/>
          </a:prstGeom>
        </p:spPr>
      </p:pic>
      <p:pic>
        <p:nvPicPr>
          <p:cNvPr id="25" name="Picture 24" descr="Portrait of boy">
            <a:extLst>
              <a:ext uri="{FF2B5EF4-FFF2-40B4-BE49-F238E27FC236}">
                <a16:creationId xmlns:a16="http://schemas.microsoft.com/office/drawing/2014/main" id="{CF19DDCB-C07F-D092-ED00-0A0DB774F2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08294" y="4291284"/>
            <a:ext cx="2262647" cy="1735976"/>
          </a:xfrm>
          <a:prstGeom prst="rect">
            <a:avLst/>
          </a:prstGeom>
        </p:spPr>
      </p:pic>
      <p:pic>
        <p:nvPicPr>
          <p:cNvPr id="26" name="Picture 25" descr="Young boy looking out the window">
            <a:extLst>
              <a:ext uri="{FF2B5EF4-FFF2-40B4-BE49-F238E27FC236}">
                <a16:creationId xmlns:a16="http://schemas.microsoft.com/office/drawing/2014/main" id="{596EC6BF-86FE-D95C-9E83-390E17FA58A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44967" y="4294591"/>
            <a:ext cx="2397773" cy="1732669"/>
          </a:xfrm>
          <a:prstGeom prst="rect">
            <a:avLst/>
          </a:prstGeom>
        </p:spPr>
      </p:pic>
      <p:pic>
        <p:nvPicPr>
          <p:cNvPr id="27" name="Picture 26" descr="Smiling boy looking up">
            <a:extLst>
              <a:ext uri="{FF2B5EF4-FFF2-40B4-BE49-F238E27FC236}">
                <a16:creationId xmlns:a16="http://schemas.microsoft.com/office/drawing/2014/main" id="{AE06E827-4993-8435-244E-769391DC57A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557816" y="4283324"/>
            <a:ext cx="2262646" cy="174393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5120A761-A34F-8C96-E6BD-00FDE2312626}"/>
              </a:ext>
            </a:extLst>
          </p:cNvPr>
          <p:cNvSpPr/>
          <p:nvPr/>
        </p:nvSpPr>
        <p:spPr>
          <a:xfrm>
            <a:off x="2911176" y="2269704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48E4AF-BC83-CCA4-6E65-D4F58B8ABDD7}"/>
              </a:ext>
            </a:extLst>
          </p:cNvPr>
          <p:cNvSpPr/>
          <p:nvPr/>
        </p:nvSpPr>
        <p:spPr>
          <a:xfrm>
            <a:off x="5184316" y="2266266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AF63E11-8056-E090-95E2-A128D6BB38E6}"/>
              </a:ext>
            </a:extLst>
          </p:cNvPr>
          <p:cNvSpPr/>
          <p:nvPr/>
        </p:nvSpPr>
        <p:spPr>
          <a:xfrm>
            <a:off x="7216081" y="2252110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E7E473C-5BFD-9C52-4793-0666ECC3530C}"/>
              </a:ext>
            </a:extLst>
          </p:cNvPr>
          <p:cNvSpPr/>
          <p:nvPr/>
        </p:nvSpPr>
        <p:spPr>
          <a:xfrm>
            <a:off x="9475617" y="2278668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612D5FF-5FE9-85CC-9EA6-FAAB0F6527C8}"/>
              </a:ext>
            </a:extLst>
          </p:cNvPr>
          <p:cNvSpPr/>
          <p:nvPr/>
        </p:nvSpPr>
        <p:spPr>
          <a:xfrm>
            <a:off x="9498795" y="4243836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3992B8B-4043-45FE-261B-F5BE359D2EB9}"/>
              </a:ext>
            </a:extLst>
          </p:cNvPr>
          <p:cNvSpPr/>
          <p:nvPr/>
        </p:nvSpPr>
        <p:spPr>
          <a:xfrm>
            <a:off x="7226863" y="4245754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1B03158-365C-DAA8-7978-59CCA45FA57D}"/>
              </a:ext>
            </a:extLst>
          </p:cNvPr>
          <p:cNvSpPr/>
          <p:nvPr/>
        </p:nvSpPr>
        <p:spPr>
          <a:xfrm>
            <a:off x="5184316" y="4233054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68D9742-2942-9334-7B78-3ACDC9AB7BAF}"/>
              </a:ext>
            </a:extLst>
          </p:cNvPr>
          <p:cNvSpPr/>
          <p:nvPr/>
        </p:nvSpPr>
        <p:spPr>
          <a:xfrm>
            <a:off x="2926481" y="4256491"/>
            <a:ext cx="128369" cy="1826711"/>
          </a:xfrm>
          <a:prstGeom prst="rect">
            <a:avLst/>
          </a:pr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5051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 descr="Background pattern&#10;&#10;Description automatically generated">
            <a:extLst>
              <a:ext uri="{FF2B5EF4-FFF2-40B4-BE49-F238E27FC236}">
                <a16:creationId xmlns:a16="http://schemas.microsoft.com/office/drawing/2014/main" id="{273EE7C5-76F2-4248-A42C-338A698D1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974"/>
            <a:ext cx="12192000" cy="6905626"/>
          </a:xfrm>
          <a:prstGeom prst="rect">
            <a:avLst/>
          </a:prstGeom>
        </p:spPr>
      </p:pic>
      <p:pic>
        <p:nvPicPr>
          <p:cNvPr id="36" name="Picture 3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0E8B1D8C-5211-4480-8AD5-025B4366F9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0224" y="6040589"/>
            <a:ext cx="640258" cy="5548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1542EF8-5420-4AC7-9795-FA1B049E1DC4}"/>
              </a:ext>
            </a:extLst>
          </p:cNvPr>
          <p:cNvSpPr/>
          <p:nvPr/>
        </p:nvSpPr>
        <p:spPr>
          <a:xfrm>
            <a:off x="-101600" y="-114298"/>
            <a:ext cx="9359575" cy="7110184"/>
          </a:xfrm>
          <a:custGeom>
            <a:avLst/>
            <a:gdLst>
              <a:gd name="connsiteX0" fmla="*/ 0 w 7685591"/>
              <a:gd name="connsiteY0" fmla="*/ 0 h 6858000"/>
              <a:gd name="connsiteX1" fmla="*/ 7685591 w 7685591"/>
              <a:gd name="connsiteY1" fmla="*/ 0 h 6858000"/>
              <a:gd name="connsiteX2" fmla="*/ 7685591 w 7685591"/>
              <a:gd name="connsiteY2" fmla="*/ 6858000 h 6858000"/>
              <a:gd name="connsiteX3" fmla="*/ 0 w 7685591"/>
              <a:gd name="connsiteY3" fmla="*/ 6858000 h 6858000"/>
              <a:gd name="connsiteX4" fmla="*/ 0 w 7685591"/>
              <a:gd name="connsiteY4" fmla="*/ 0 h 6858000"/>
              <a:gd name="connsiteX0" fmla="*/ 0 w 8241176"/>
              <a:gd name="connsiteY0" fmla="*/ 0 h 6858000"/>
              <a:gd name="connsiteX1" fmla="*/ 7685591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8241176"/>
              <a:gd name="connsiteY0" fmla="*/ 0 h 6858000"/>
              <a:gd name="connsiteX1" fmla="*/ 7430947 w 8241176"/>
              <a:gd name="connsiteY1" fmla="*/ 0 h 6858000"/>
              <a:gd name="connsiteX2" fmla="*/ 8241176 w 8241176"/>
              <a:gd name="connsiteY2" fmla="*/ 6834851 h 6858000"/>
              <a:gd name="connsiteX3" fmla="*/ 0 w 8241176"/>
              <a:gd name="connsiteY3" fmla="*/ 6858000 h 6858000"/>
              <a:gd name="connsiteX4" fmla="*/ 0 w 8241176"/>
              <a:gd name="connsiteY4" fmla="*/ 0 h 6858000"/>
              <a:gd name="connsiteX0" fmla="*/ 0 w 7751768"/>
              <a:gd name="connsiteY0" fmla="*/ 0 h 6858000"/>
              <a:gd name="connsiteX1" fmla="*/ 7430947 w 7751768"/>
              <a:gd name="connsiteY1" fmla="*/ 0 h 6858000"/>
              <a:gd name="connsiteX2" fmla="*/ 7751768 w 7751768"/>
              <a:gd name="connsiteY2" fmla="*/ 6847551 h 6858000"/>
              <a:gd name="connsiteX3" fmla="*/ 0 w 7751768"/>
              <a:gd name="connsiteY3" fmla="*/ 6858000 h 6858000"/>
              <a:gd name="connsiteX4" fmla="*/ 0 w 7751768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7751768 w 12376544"/>
              <a:gd name="connsiteY2" fmla="*/ 68475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12376544"/>
              <a:gd name="connsiteY0" fmla="*/ 0 h 6858000"/>
              <a:gd name="connsiteX1" fmla="*/ 12376544 w 12376544"/>
              <a:gd name="connsiteY1" fmla="*/ 0 h 6858000"/>
              <a:gd name="connsiteX2" fmla="*/ 5240332 w 12376544"/>
              <a:gd name="connsiteY2" fmla="*/ 6822151 h 6858000"/>
              <a:gd name="connsiteX3" fmla="*/ 0 w 12376544"/>
              <a:gd name="connsiteY3" fmla="*/ 6858000 h 6858000"/>
              <a:gd name="connsiteX4" fmla="*/ 0 w 12376544"/>
              <a:gd name="connsiteY4" fmla="*/ 0 h 6858000"/>
              <a:gd name="connsiteX0" fmla="*/ 0 w 9388579"/>
              <a:gd name="connsiteY0" fmla="*/ 12700 h 6870700"/>
              <a:gd name="connsiteX1" fmla="*/ 9388579 w 9388579"/>
              <a:gd name="connsiteY1" fmla="*/ 0 h 6870700"/>
              <a:gd name="connsiteX2" fmla="*/ 5240332 w 9388579"/>
              <a:gd name="connsiteY2" fmla="*/ 6834851 h 6870700"/>
              <a:gd name="connsiteX3" fmla="*/ 0 w 9388579"/>
              <a:gd name="connsiteY3" fmla="*/ 6870700 h 6870700"/>
              <a:gd name="connsiteX4" fmla="*/ 0 w 9388579"/>
              <a:gd name="connsiteY4" fmla="*/ 12700 h 6870700"/>
              <a:gd name="connsiteX0" fmla="*/ 0 w 9388579"/>
              <a:gd name="connsiteY0" fmla="*/ 12700 h 6898351"/>
              <a:gd name="connsiteX1" fmla="*/ 9388579 w 9388579"/>
              <a:gd name="connsiteY1" fmla="*/ 0 h 6898351"/>
              <a:gd name="connsiteX2" fmla="*/ 5227453 w 9388579"/>
              <a:gd name="connsiteY2" fmla="*/ 6898351 h 6898351"/>
              <a:gd name="connsiteX3" fmla="*/ 0 w 9388579"/>
              <a:gd name="connsiteY3" fmla="*/ 6870700 h 6898351"/>
              <a:gd name="connsiteX4" fmla="*/ 0 w 9388579"/>
              <a:gd name="connsiteY4" fmla="*/ 12700 h 6898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88579" h="6898351">
                <a:moveTo>
                  <a:pt x="0" y="12700"/>
                </a:moveTo>
                <a:lnTo>
                  <a:pt x="9388579" y="0"/>
                </a:lnTo>
                <a:lnTo>
                  <a:pt x="5227453" y="6898351"/>
                </a:lnTo>
                <a:lnTo>
                  <a:pt x="0" y="6870700"/>
                </a:lnTo>
                <a:lnTo>
                  <a:pt x="0" y="12700"/>
                </a:lnTo>
                <a:close/>
              </a:path>
            </a:pathLst>
          </a:custGeom>
          <a:solidFill>
            <a:srgbClr val="592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DF6FA90-A285-4FA4-8826-E0182DE7B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8324" y="6134077"/>
            <a:ext cx="560210" cy="365125"/>
          </a:xfrm>
        </p:spPr>
        <p:txBody>
          <a:bodyPr/>
          <a:lstStyle/>
          <a:p>
            <a:pPr algn="ctr"/>
            <a:fld id="{BFB245C7-A9B6-FE41-A38C-AC0BF5D04523}" type="slidenum">
              <a:rPr lang="en-FR" sz="2400" smtClean="0">
                <a:solidFill>
                  <a:schemeClr val="bg1"/>
                </a:solidFill>
              </a:rPr>
              <a:pPr algn="ctr"/>
              <a:t>15</a:t>
            </a:fld>
            <a:endParaRPr lang="en-FR" sz="2400">
              <a:solidFill>
                <a:schemeClr val="bg1"/>
              </a:solidFill>
            </a:endParaRP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F2C8D9AD-525A-4575-8D26-97904B3C2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833628">
            <a:off x="7033160" y="-1319526"/>
            <a:ext cx="212620" cy="94970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EC5ABA9-FD22-4D4D-97CC-CCD34D1DC2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32286" r="77090"/>
          <a:stretch/>
        </p:blipFill>
        <p:spPr>
          <a:xfrm rot="10800000">
            <a:off x="-264638" y="4116831"/>
            <a:ext cx="1412403" cy="28751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20AB28C5-752B-45DA-AE0F-DEF971F039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05099" y="5496858"/>
            <a:ext cx="4172501" cy="478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7D6411C-5A73-4813-99DE-DE18B06805C6}"/>
              </a:ext>
            </a:extLst>
          </p:cNvPr>
          <p:cNvSpPr txBox="1"/>
          <p:nvPr/>
        </p:nvSpPr>
        <p:spPr>
          <a:xfrm>
            <a:off x="591866" y="1958178"/>
            <a:ext cx="54737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This is the end of Lesson 1.</a:t>
            </a:r>
          </a:p>
          <a:p>
            <a:r>
              <a:rPr lang="en-GB" sz="5500" b="1" dirty="0">
                <a:solidFill>
                  <a:srgbClr val="FFCC66"/>
                </a:solidFill>
                <a:latin typeface="Zona Pro" panose="02010503040002020004" pitchFamily="50" charset="0"/>
              </a:rPr>
              <a:t>Great work!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D667878-A140-5580-DDB4-0DC093B90B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72550" y="262521"/>
            <a:ext cx="2047912" cy="36679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A3BCAA2-CE48-A7F2-0D7E-375AE3D2730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90309" y="1228990"/>
            <a:ext cx="3958895" cy="464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054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webextensions/webextension1.xml><?xml version="1.0" encoding="utf-8"?>
<we:webextension xmlns:we="http://schemas.microsoft.com/office/webextensions/webextension/2010/11" id="{8254ED11-121C-4010-B23B-55B744DD5022}">
  <we:reference id="wa200001661" version="2.1.0.2" store="en-US" storeType="OMEX"/>
  <we:alternateReferences>
    <we:reference id="WA200001661" version="2.1.0.2" store="WA200001661" storeType="OMEX"/>
  </we:alternateReferences>
  <we:properties>
    <we:property name="showcontrols" value="true"/>
    <we:property name="type" value="&quot;None&quot;"/>
    <we:property name="time" value="900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A1FDDCB514ED42BC7C7F39B17980D8" ma:contentTypeVersion="22" ma:contentTypeDescription="Create a new document." ma:contentTypeScope="" ma:versionID="5cc784ac9be0441b45f0397c7d5e9fab">
  <xsd:schema xmlns:xsd="http://www.w3.org/2001/XMLSchema" xmlns:xs="http://www.w3.org/2001/XMLSchema" xmlns:p="http://schemas.microsoft.com/office/2006/metadata/properties" xmlns:ns2="97a5c4a9-978f-47b1-a59f-16f33b04acfe" xmlns:ns3="06cc62fa-2c49-4161-9771-9748be5afc88" targetNamespace="http://schemas.microsoft.com/office/2006/metadata/properties" ma:root="true" ma:fieldsID="fe022ef99b1903810f549bf5dfc5e85d" ns2:_="" ns3:_="">
    <xsd:import namespace="97a5c4a9-978f-47b1-a59f-16f33b04acfe"/>
    <xsd:import namespace="06cc62fa-2c49-4161-9771-9748be5afc8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Dateandtime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a5c4a9-978f-47b1-a59f-16f33b04acfe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b846d786-35d1-4abc-9d8d-554227a12f2c}" ma:internalName="TaxCatchAll" ma:showField="CatchAllData" ma:web="97a5c4a9-978f-47b1-a59f-16f33b04ac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cc62fa-2c49-4161-9771-9748be5afc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Dateandtime" ma:index="22" nillable="true" ma:displayName="Date and time" ma:format="DateTime" ma:internalName="Dateandtime">
      <xsd:simpleType>
        <xsd:restriction base="dms:DateTim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4308a97-f966-49d3-9960-a5706d903f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6cc62fa-2c49-4161-9771-9748be5afc88">
      <Terms xmlns="http://schemas.microsoft.com/office/infopath/2007/PartnerControls"/>
    </lcf76f155ced4ddcb4097134ff3c332f>
    <TaxCatchAll xmlns="97a5c4a9-978f-47b1-a59f-16f33b04acfe" xsi:nil="true"/>
    <Dateandtime xmlns="06cc62fa-2c49-4161-9771-9748be5afc88" xsi:nil="true"/>
  </documentManagement>
</p:properties>
</file>

<file path=customXml/itemProps1.xml><?xml version="1.0" encoding="utf-8"?>
<ds:datastoreItem xmlns:ds="http://schemas.openxmlformats.org/officeDocument/2006/customXml" ds:itemID="{68E00DE0-6C30-4E7E-97A0-7421975477B5}"/>
</file>

<file path=customXml/itemProps2.xml><?xml version="1.0" encoding="utf-8"?>
<ds:datastoreItem xmlns:ds="http://schemas.openxmlformats.org/officeDocument/2006/customXml" ds:itemID="{5C429022-0A4F-4E3A-B16D-75918ADB0541}"/>
</file>

<file path=customXml/itemProps3.xml><?xml version="1.0" encoding="utf-8"?>
<ds:datastoreItem xmlns:ds="http://schemas.openxmlformats.org/officeDocument/2006/customXml" ds:itemID="{49973C97-D338-43A3-A581-83C2D96FF81F}"/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866</Words>
  <Application>Microsoft Office PowerPoint</Application>
  <PresentationFormat>Widescreen</PresentationFormat>
  <Paragraphs>138</Paragraphs>
  <Slides>15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Aracne Regular</vt:lpstr>
      <vt:lpstr>Roboto</vt:lpstr>
      <vt:lpstr>Zona Pro</vt:lpstr>
      <vt:lpstr>Poppins</vt:lpstr>
      <vt:lpstr>Calibri</vt:lpstr>
      <vt:lpstr>Arial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Talks for Little People</dc:title>
  <dc:creator>Angela Tomarelli</dc:creator>
  <cp:lastModifiedBy>Anna Bailes</cp:lastModifiedBy>
  <cp:revision>400</cp:revision>
  <dcterms:created xsi:type="dcterms:W3CDTF">2021-11-15T00:55:30Z</dcterms:created>
  <dcterms:modified xsi:type="dcterms:W3CDTF">2025-12-10T03:27:04Z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0x0101001DA1FDDCB514ED42BC7C7F39B17980D8</vt:lpwstr>
  </property>
</Properties>
</file>