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57" r:id="rId4"/>
    <p:sldId id="344" r:id="rId5"/>
    <p:sldId id="365" r:id="rId6"/>
    <p:sldId id="378" r:id="rId7"/>
    <p:sldId id="377" r:id="rId8"/>
    <p:sldId id="364" r:id="rId9"/>
    <p:sldId id="379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1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53660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8171D-A9F4-92D0-FF5E-7284F3910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7C0E5-2EAF-EAC4-9657-31007A7EA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4E87E0-ACA3-88DE-A3A3-B07194B4D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7EB90-A6F7-1A76-2FE4-A8C777434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59330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844ED-CFE9-3680-1DCA-B7ED2F93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01647-6BBC-EB5B-0CC3-36AD1E8D8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1C47E1-5405-DCDA-6F37-4A5ECEF1F1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FCDD6-372E-718F-8641-CA9E94378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7057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FF6A4-1A07-F9A6-3528-8A7237843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092DB-B436-976C-C1D3-437B877D0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2822B-E027-AC11-A22E-C3914825E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B8A80-C6E6-CA1D-1861-63DB5E58B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47574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3525-713F-0D33-13EE-AAF0F1ECB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F3E11-5639-3C88-852C-F568965E9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09D34-2B48-40AB-BEB1-7C924A59F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F027C-7F30-8EE5-75DE-B8ED6D9C2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05499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7BC9-FBB4-2346-6411-9D8008F77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79C51-BA0B-8061-F388-EF9EB8500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4218F6-FB79-C683-A9A6-F5039E637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D6D7A-D823-BC90-A0A5-763289BE3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97906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34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36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41.svg"/><Relationship Id="rId4" Type="http://schemas.openxmlformats.org/officeDocument/2006/relationships/image" Target="../media/image1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43.svg"/><Relationship Id="rId4" Type="http://schemas.openxmlformats.org/officeDocument/2006/relationships/image" Target="../media/image1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90FFF78-9F48-47C2-9510-4A69574B1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1179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CAD9069-F273-16DA-6D5B-499E1C415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ACAEF80-2C32-CF80-0FC1-51FA184B09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8221" y="4936920"/>
            <a:ext cx="3315558" cy="59383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D09DCF5-8328-CB29-B7BB-9E2B4246F12A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93F62E-76DD-53FD-15B9-5586CD91213C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B130EEC9-7813-7977-AAE1-6F1CFA743D2D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A5E4EBA-BA9A-C849-4CB1-A5585F3933A6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214F0890-6E24-66BB-ED40-218451908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5" name="Graphic 22">
              <a:extLst>
                <a:ext uri="{FF2B5EF4-FFF2-40B4-BE49-F238E27FC236}">
                  <a16:creationId xmlns:a16="http://schemas.microsoft.com/office/drawing/2014/main" id="{523DACCA-A0A1-452B-5522-66A13D96B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B0EFB74A-7748-43B9-8846-48B52AB7E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E4C0E4-E626-4D64-9BDC-644612656308}"/>
              </a:ext>
            </a:extLst>
          </p:cNvPr>
          <p:cNvSpPr txBox="1"/>
          <p:nvPr/>
        </p:nvSpPr>
        <p:spPr>
          <a:xfrm>
            <a:off x="981075" y="4135572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1E99D2-0971-3CC2-B288-3CB65CED448F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96EAD478-22D3-4E50-9BF7-EB5D090F1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4E90B9D-D77B-4013-9B9A-591A8518D948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8E6C39-2EC6-E0AD-FE97-36D706DBF65D}"/>
              </a:ext>
            </a:extLst>
          </p:cNvPr>
          <p:cNvGrpSpPr/>
          <p:nvPr/>
        </p:nvGrpSpPr>
        <p:grpSpPr>
          <a:xfrm>
            <a:off x="698333" y="4342129"/>
            <a:ext cx="686861" cy="607312"/>
            <a:chOff x="698333" y="4715717"/>
            <a:chExt cx="686861" cy="607312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231F65D0-F491-4FAE-B8CA-8B3A2D764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FB7237-58FD-454A-86B5-F86C1442BC64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Emotions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562095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02400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6BDB1E-030F-1D5C-F385-FDF031330B4C}"/>
              </a:ext>
            </a:extLst>
          </p:cNvPr>
          <p:cNvSpPr txBox="1"/>
          <p:nvPr/>
        </p:nvSpPr>
        <p:spPr>
          <a:xfrm>
            <a:off x="1551310" y="4362910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affect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F5444-48C1-308E-18A7-931F15BFAE11}"/>
              </a:ext>
            </a:extLst>
          </p:cNvPr>
          <p:cNvSpPr txBox="1"/>
          <p:nvPr/>
        </p:nvSpPr>
        <p:spPr>
          <a:xfrm>
            <a:off x="1551310" y="3383943"/>
            <a:ext cx="412532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Discover responsible decision making.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1E0733-3291-B461-77EF-695D1B6EB1AC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77D87B9-B8F1-9D34-988C-D64397996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3F4078-B732-ACA7-B069-7B8574C094F6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A0B6588-EE0F-32A0-F4B7-9509505783F5}"/>
              </a:ext>
            </a:extLst>
          </p:cNvPr>
          <p:cNvSpPr txBox="1"/>
          <p:nvPr/>
        </p:nvSpPr>
        <p:spPr>
          <a:xfrm>
            <a:off x="1551310" y="5250995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describe your own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feelings and the feelings of others.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F1CE356-5B65-F03B-D38D-5B6E41D7D4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6008DA1-0F3E-3D49-95CA-1F476A6F7C76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50632" y="-81522"/>
            <a:chExt cx="7773333" cy="715807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EE04025-E894-5453-F6D8-38ABE0306D86}"/>
                </a:ext>
              </a:extLst>
            </p:cNvPr>
            <p:cNvGrpSpPr/>
            <p:nvPr/>
          </p:nvGrpSpPr>
          <p:grpSpPr>
            <a:xfrm>
              <a:off x="-50632" y="-81522"/>
              <a:ext cx="7773333" cy="7158073"/>
              <a:chOff x="-50632" y="-81522"/>
              <a:chExt cx="7773333" cy="7158073"/>
            </a:xfrm>
          </p:grpSpPr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21FF8C8E-E72D-4CED-0BB0-794A8CCB81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86E6686-F8D1-33DF-9878-A4E6E6C7AC43}"/>
                  </a:ext>
                </a:extLst>
              </p:cNvPr>
              <p:cNvGrpSpPr/>
              <p:nvPr/>
            </p:nvGrpSpPr>
            <p:grpSpPr>
              <a:xfrm>
                <a:off x="-50632" y="-28522"/>
                <a:ext cx="7773333" cy="7105073"/>
                <a:chOff x="-50632" y="-28522"/>
                <a:chExt cx="7773333" cy="7105073"/>
              </a:xfrm>
            </p:grpSpPr>
            <p:sp>
              <p:nvSpPr>
                <p:cNvPr id="22" name="Rectangle 25">
                  <a:extLst>
                    <a:ext uri="{FF2B5EF4-FFF2-40B4-BE49-F238E27FC236}">
                      <a16:creationId xmlns:a16="http://schemas.microsoft.com/office/drawing/2014/main" id="{EECFC409-5B4D-BBD9-00DF-BC572AFE090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23157" y="-28522"/>
                  <a:ext cx="7745858" cy="7105073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  <a:gd name="connsiteX0" fmla="*/ 0 w 7190487"/>
                    <a:gd name="connsiteY0" fmla="*/ 98165 h 6880662"/>
                    <a:gd name="connsiteX1" fmla="*/ 7190487 w 7190487"/>
                    <a:gd name="connsiteY1" fmla="*/ 0 h 6880662"/>
                    <a:gd name="connsiteX2" fmla="*/ 5897663 w 7190487"/>
                    <a:gd name="connsiteY2" fmla="*/ 6814722 h 6880662"/>
                    <a:gd name="connsiteX3" fmla="*/ 53777 w 7190487"/>
                    <a:gd name="connsiteY3" fmla="*/ 6880662 h 6880662"/>
                    <a:gd name="connsiteX4" fmla="*/ 0 w 7190487"/>
                    <a:gd name="connsiteY4" fmla="*/ 98165 h 6880662"/>
                    <a:gd name="connsiteX0" fmla="*/ 4729 w 7136710"/>
                    <a:gd name="connsiteY0" fmla="*/ 0 h 6893392"/>
                    <a:gd name="connsiteX1" fmla="*/ 7136710 w 7136710"/>
                    <a:gd name="connsiteY1" fmla="*/ 12730 h 6893392"/>
                    <a:gd name="connsiteX2" fmla="*/ 5843886 w 7136710"/>
                    <a:gd name="connsiteY2" fmla="*/ 6827452 h 6893392"/>
                    <a:gd name="connsiteX3" fmla="*/ 0 w 7136710"/>
                    <a:gd name="connsiteY3" fmla="*/ 6893392 h 6893392"/>
                    <a:gd name="connsiteX4" fmla="*/ 4729 w 7136710"/>
                    <a:gd name="connsiteY4" fmla="*/ 0 h 6893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6710" h="6893392">
                      <a:moveTo>
                        <a:pt x="4729" y="0"/>
                      </a:moveTo>
                      <a:lnTo>
                        <a:pt x="7136710" y="12730"/>
                      </a:lnTo>
                      <a:lnTo>
                        <a:pt x="5843886" y="6827452"/>
                      </a:lnTo>
                      <a:lnTo>
                        <a:pt x="0" y="6893392"/>
                      </a:lnTo>
                      <a:cubicBezTo>
                        <a:pt x="1576" y="4595595"/>
                        <a:pt x="3153" y="2297797"/>
                        <a:pt x="4729" y="0"/>
                      </a:cubicBez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24" name="Graphic 23">
                  <a:extLst>
                    <a:ext uri="{FF2B5EF4-FFF2-40B4-BE49-F238E27FC236}">
                      <a16:creationId xmlns:a16="http://schemas.microsoft.com/office/drawing/2014/main" id="{4BA8A7A8-DC38-101D-B6D9-5FD52BB71E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BDD9E7FB-DAA1-531F-F3E2-6300F7A1A337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7260" y="2007633"/>
                  <a:ext cx="6472906" cy="1234894"/>
                  <a:chOff x="707260" y="2007633"/>
                  <a:chExt cx="6472906" cy="1234894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26746F09-6350-E0F8-65FE-D98EC4938B32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765473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28" name="Straight Connector 27">
                    <a:extLst>
                      <a:ext uri="{FF2B5EF4-FFF2-40B4-BE49-F238E27FC236}">
                        <a16:creationId xmlns:a16="http://schemas.microsoft.com/office/drawing/2014/main" id="{A707AE0C-9669-C6BA-8A38-7AA427C9D6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2514E5-09BA-62B0-BBE5-32D4CC463583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291458-51E0-1665-696F-7F4FC243759D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Emotions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1A2E57-56EE-A99A-2821-09BD04D7A4D2}"/>
              </a:ext>
            </a:extLst>
          </p:cNvPr>
          <p:cNvGrpSpPr/>
          <p:nvPr/>
        </p:nvGrpSpPr>
        <p:grpSpPr>
          <a:xfrm>
            <a:off x="743309" y="3456172"/>
            <a:ext cx="5912972" cy="2209646"/>
            <a:chOff x="770089" y="2733247"/>
            <a:chExt cx="6100822" cy="258803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11BF06-1A1D-FC58-FB23-3E9DD98F6535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2733247"/>
              <a:ext cx="4476364" cy="757013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to recognise different emotions.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31B72C-02B3-172C-56A8-7A472031DD7D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3583767"/>
              <a:ext cx="5463801" cy="757013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different situations can </a:t>
              </a:r>
            </a:p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affect our emotions.</a:t>
              </a:r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F18AA9B7-DAB4-F73A-2268-65F908521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5" y="2804993"/>
              <a:ext cx="515457" cy="578409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36155C4-7D4F-617F-B9E4-95FA8C395247}"/>
                </a:ext>
              </a:extLst>
            </p:cNvPr>
            <p:cNvSpPr txBox="1">
              <a:spLocks/>
            </p:cNvSpPr>
            <p:nvPr/>
          </p:nvSpPr>
          <p:spPr>
            <a:xfrm>
              <a:off x="809329" y="2747008"/>
              <a:ext cx="522515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CF366BDA-F925-CDBE-BB0B-DFC186F9C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0089" y="3686944"/>
              <a:ext cx="515457" cy="578409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1353E9D-65F9-3876-2437-BECEA7C5503D}"/>
                </a:ext>
              </a:extLst>
            </p:cNvPr>
            <p:cNvSpPr txBox="1">
              <a:spLocks/>
            </p:cNvSpPr>
            <p:nvPr/>
          </p:nvSpPr>
          <p:spPr>
            <a:xfrm>
              <a:off x="793426" y="3623206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90EC5D-C228-28F4-B300-D21B4B369B4B}"/>
                </a:ext>
              </a:extLst>
            </p:cNvPr>
            <p:cNvSpPr txBox="1">
              <a:spLocks/>
            </p:cNvSpPr>
            <p:nvPr/>
          </p:nvSpPr>
          <p:spPr>
            <a:xfrm>
              <a:off x="1416037" y="4564274"/>
              <a:ext cx="4878903" cy="75701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to describe your own</a:t>
              </a:r>
            </a:p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feelings and the feelings of others.</a:t>
              </a:r>
            </a:p>
          </p:txBody>
        </p: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D8F4F4D8-4358-0F89-E2C6-2B9CC9BCA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6" y="4639814"/>
              <a:ext cx="515457" cy="578409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2B30591-AB2F-D952-49E2-E90B82B232EF}"/>
                </a:ext>
              </a:extLst>
            </p:cNvPr>
            <p:cNvSpPr txBox="1">
              <a:spLocks/>
            </p:cNvSpPr>
            <p:nvPr/>
          </p:nvSpPr>
          <p:spPr>
            <a:xfrm>
              <a:off x="789250" y="4576145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F66F077-7160-DD46-A311-1633974226FC}"/>
              </a:ext>
            </a:extLst>
          </p:cNvPr>
          <p:cNvGrpSpPr/>
          <p:nvPr/>
        </p:nvGrpSpPr>
        <p:grpSpPr>
          <a:xfrm>
            <a:off x="7332780" y="1461972"/>
            <a:ext cx="4131417" cy="4562565"/>
            <a:chOff x="6505099" y="1257998"/>
            <a:chExt cx="4316116" cy="4766539"/>
          </a:xfrm>
        </p:grpSpPr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5BBDCF-C4D9-34B5-5B65-ABBE117D1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674540" y="1257998"/>
              <a:ext cx="4146675" cy="4766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69D67DD-433E-4195-B3B5-94EFCBFE2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6966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3081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in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Lesson 1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lesson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emotions.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A6B72F4-FFAE-E233-A1BB-8CAB1A527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97875" y="1166812"/>
            <a:ext cx="3057525" cy="45243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C244016-6B8C-4F36-4D1D-C45C62E580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55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18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166522" y="6194171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D52B9-DBA4-849C-0AAB-CC69E8298AD4}"/>
              </a:ext>
            </a:extLst>
          </p:cNvPr>
          <p:cNvSpPr txBox="1"/>
          <p:nvPr/>
        </p:nvSpPr>
        <p:spPr>
          <a:xfrm>
            <a:off x="1046514" y="47005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2" name="IceCream_BTLP_Generic_MID">
            <a:hlinkClick r:id="" action="ppaction://media"/>
            <a:extLst>
              <a:ext uri="{FF2B5EF4-FFF2-40B4-BE49-F238E27FC236}">
                <a16:creationId xmlns:a16="http://schemas.microsoft.com/office/drawing/2014/main" id="{60C62C2D-FFB8-737E-4042-4B90FB0319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5317" y="653487"/>
            <a:ext cx="9830839" cy="552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A2023-3EF5-FA31-A6B8-87BBF1995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2267035-8789-DD77-6FC4-681B07835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20277C-34EA-7D76-08AA-7227E38D5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39F16-AC25-4685-637D-F93F5AD64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2FFD6-F024-0EDF-2FC8-74D355DA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048B0-5923-9F50-17AB-520DD6FC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423CB52-5AAA-1D7E-6836-F8884A5FA1D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937895E-4667-F2DB-2B93-40C41E268B3B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217CD39-6682-71E1-19AD-830895BDA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482E70-D347-E73F-2A8D-A955F760CEE7}"/>
              </a:ext>
            </a:extLst>
          </p:cNvPr>
          <p:cNvSpPr txBox="1"/>
          <p:nvPr/>
        </p:nvSpPr>
        <p:spPr>
          <a:xfrm>
            <a:off x="628815" y="1545498"/>
            <a:ext cx="6168096" cy="4067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is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happening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the animation? 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did Twig’s ‘Feel’ have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after dropping the </a:t>
            </a:r>
            <a:r>
              <a:rPr lang="en-GB" sz="2000" dirty="0" err="1">
                <a:solidFill>
                  <a:schemeClr val="bg1"/>
                </a:solidFill>
                <a:latin typeface="Poppins"/>
                <a:cs typeface="Poppins"/>
              </a:rPr>
              <a:t>icecream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Plot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story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on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white board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 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happened at the beginning,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middle, and end?</a:t>
            </a:r>
          </a:p>
          <a:p>
            <a:pPr>
              <a:lnSpc>
                <a:spcPts val="2200"/>
              </a:lnSpc>
            </a:pPr>
            <a:endParaRPr lang="en-GB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Write down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any emotions or feelings in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wellbeing dictionaries. </a:t>
            </a: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BB7ACE9-62DD-9F10-47F0-ADD58676C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02CC8C-6CD0-6CB9-D445-93E971CBE26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3DBE45-B77B-2438-33D1-E9D2D845F06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B8B02F30-4729-11DC-30E2-A0870DE722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0A9EEEC-D1E2-E040-110A-E55C827827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20538" y="1536314"/>
            <a:ext cx="3739307" cy="411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53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36F64-D252-CEF1-1E0A-B632C780F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333835E0-D4C6-C18A-A10F-184916496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615BB6A-9CA7-C37A-48E0-B14F75D0B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B4A03-BAE4-1957-7DBC-A0310F7BD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2197F-BA36-40C8-BE9E-1D4E716E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B060E-FBE2-6E7C-C289-0555CB9D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1A9A21C-99CB-725F-FA8F-4E90024A6057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8559292B-D72D-4F93-DE8A-9BFA077777FF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18DE5F7-8080-B25B-6BEE-01F6FA9EB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6AB3F2F-3FB9-7F8E-3220-EE24ACF9450E}"/>
              </a:ext>
            </a:extLst>
          </p:cNvPr>
          <p:cNvSpPr txBox="1"/>
          <p:nvPr/>
        </p:nvSpPr>
        <p:spPr>
          <a:xfrm>
            <a:off x="628815" y="1545498"/>
            <a:ext cx="5900700" cy="454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name some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strong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emotions or feelings?</a:t>
            </a:r>
            <a:endParaRPr lang="en-FR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endParaRPr lang="en-FR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think of any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situations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that made you feel those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strong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emotions?</a:t>
            </a:r>
          </a:p>
          <a:p>
            <a:pPr>
              <a:spcBef>
                <a:spcPts val="600"/>
              </a:spcBef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 were you?</a:t>
            </a:r>
          </a:p>
          <a:p>
            <a:pPr>
              <a:spcBef>
                <a:spcPts val="600"/>
              </a:spcBef>
            </a:pP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were you with?</a:t>
            </a:r>
          </a:p>
          <a:p>
            <a:pPr>
              <a:spcBef>
                <a:spcPts val="600"/>
              </a:spcBef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were you doing at that time?</a:t>
            </a: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2580630-01A3-BCBC-374B-2B0031272B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6FA043-495C-71D6-D5FE-F4EB374F15A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E3AAAA-5A9E-B680-2E90-B898ADC6F50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8A7FAAA3-BBE2-4CB9-60F8-9A5C4B7D1E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5D05D25-4E9D-4FCA-6003-74351CCD4E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73688" y="1720577"/>
            <a:ext cx="22098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94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1E41C-20EE-D59E-9221-5A06D3B29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554048F-5042-289E-EE9F-8F21ED6A9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297CEB4-A693-B617-25EC-10C2DE736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8B5F4-079D-1378-16D7-016A6393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2F74E-929D-E038-C6F2-44F6A6A8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31EA6-A175-C680-E48C-894090C79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7C97A8DC-458B-1830-18B2-AFDA803FBA68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CD3980F-92A4-4923-B808-358ACE6E3121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4043F6E-D230-D780-CEEF-A828FE0EF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3A0144A-28D9-851B-61F9-BA7EEDBC52D5}"/>
              </a:ext>
            </a:extLst>
          </p:cNvPr>
          <p:cNvSpPr txBox="1"/>
          <p:nvPr/>
        </p:nvSpPr>
        <p:spPr>
          <a:xfrm>
            <a:off x="628813" y="1545498"/>
            <a:ext cx="5467187" cy="383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Remember:</a:t>
            </a: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has different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feelings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at different times.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Some emotions can make you feel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very happy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glad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about things.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Some emotions can make you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unhappy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about things.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D47F659-FE39-8712-151E-70EFBBCFC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A8F6761-6ED5-FA4F-611F-064F4B5A62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10600" y="1868556"/>
            <a:ext cx="2138727" cy="36676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38B0F9-118C-DCD2-123A-5700B9FA2915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  <a:p>
            <a:endParaRPr lang="en-AU" sz="2800" b="1" dirty="0">
              <a:solidFill>
                <a:srgbClr val="FFCC66"/>
              </a:solidFill>
              <a:latin typeface="Zona Pro" panose="02010503040002020004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AA2A41-175E-9D4E-7147-92AAEFC843E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905B72E9-39AD-2729-60A4-EA0C45D0AC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91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714D1-EAC8-4716-1607-50DE08B8B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FFEEA042-8219-31AD-3DC1-66CC8F46B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CB51B39-0FB8-BDDB-38A1-1A95D2F78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E7B81-24BC-7BA8-B96B-39D95F17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573AB-3CDE-5831-633E-8EDDC034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E0082-2019-96B0-FE5E-004607DA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F1A79852-6984-A237-3179-4A4EE041317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DCE3F0-2848-D86A-BA2F-A875925A1B3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CD64D654-7D39-3757-0EC7-BE00E4404BD3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35879C7-262E-BEEA-FD2B-79F539608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B69E36-2C16-043B-C635-5FDD93A08233}"/>
              </a:ext>
            </a:extLst>
          </p:cNvPr>
          <p:cNvSpPr txBox="1"/>
          <p:nvPr/>
        </p:nvSpPr>
        <p:spPr>
          <a:xfrm>
            <a:off x="628816" y="1596298"/>
            <a:ext cx="58354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Follow instructions to go back to your workspace.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Draw your own emotions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‘Feels’, in a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similar way, to how they are shown in the image on this slide. 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you are drawing, think about things that have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happened recently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make you feel these emotions.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A2F4DA-DA6A-B758-0334-6939AE6E7C9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Drawing Activity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6B35816-F668-CD9F-E2E0-983197F54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C0D6A54-E577-6C97-2764-7E5E3C1A04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209770">
            <a:off x="7757530" y="1339267"/>
            <a:ext cx="3941342" cy="417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4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712AF-2745-DE52-4D80-CEBBA1D0A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B56E578-C8CF-B3C4-AB03-D07BA1F78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AB991B9-C2F5-9FDC-6B11-ACC8288DD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2BDDA-35FF-8E80-0600-7F3FD72A6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ADB46-6396-E367-501C-0C57EC7AF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D1073-3C08-CC13-BD12-6BE7B7AA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DA26CCC-634D-216C-C9A9-AAA0CF6FD05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FEB6545-7DC9-EC03-0565-021770AF097B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6DFB220-4BE0-D663-89D4-CFE3788F9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BC6E6B-B59E-F26D-AA98-45CCF9AF8C54}"/>
              </a:ext>
            </a:extLst>
          </p:cNvPr>
          <p:cNvSpPr txBox="1"/>
          <p:nvPr/>
        </p:nvSpPr>
        <p:spPr>
          <a:xfrm>
            <a:off x="628815" y="1545498"/>
            <a:ext cx="6168096" cy="383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 the feelings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have drawn?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Write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the feelings you have drawn next to your picture. Ask your teacher to help you if needed.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Add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colours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your ‘Feels’, that you think, describe those feelings.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a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classmate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explain your picture.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07DF23-10DC-23C6-A938-4685D941DD43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Writing Activity</a:t>
            </a:r>
          </a:p>
          <a:p>
            <a:endParaRPr lang="en-AU" sz="2800" b="1" dirty="0">
              <a:solidFill>
                <a:srgbClr val="FFCC66"/>
              </a:solidFill>
              <a:latin typeface="Zona Pro" panose="02010503040002020004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AB5D6C-C6F3-042B-5A17-0A1EAF4C8D65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EA44D5E5-2AAF-2CC0-5695-96D0B6656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69FBAE3-268A-276A-F20D-BD4CB3F644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10400" y="1152497"/>
            <a:ext cx="4981240" cy="456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27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8579454-8725-4E41-BD20-3A892BBD4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2.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C61FE8F-16B1-8D9F-0256-E4FB73EA78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C4B094F-E5B2-7A81-854D-E7951C91DA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4540" y="1257998"/>
            <a:ext cx="4146675" cy="476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D68F6682-30C4-46E4-A680-EA64590C3AE0}"/>
</file>

<file path=customXml/itemProps2.xml><?xml version="1.0" encoding="utf-8"?>
<ds:datastoreItem xmlns:ds="http://schemas.openxmlformats.org/officeDocument/2006/customXml" ds:itemID="{A04384A4-966D-4D71-B67C-1B23EBDB4C5A}"/>
</file>

<file path=customXml/itemProps3.xml><?xml version="1.0" encoding="utf-8"?>
<ds:datastoreItem xmlns:ds="http://schemas.openxmlformats.org/officeDocument/2006/customXml" ds:itemID="{24062F21-55B5-49CC-82CC-EE0207A1CE9E}"/>
</file>

<file path=docProps/app.xml><?xml version="1.0" encoding="utf-8"?>
<Properties xmlns="http://schemas.openxmlformats.org/officeDocument/2006/extended-properties" xmlns:vt="http://schemas.openxmlformats.org/officeDocument/2006/docPropsVTypes">
  <TotalTime>1988</TotalTime>
  <Words>483</Words>
  <Application>Microsoft Office PowerPoint</Application>
  <PresentationFormat>Widescreen</PresentationFormat>
  <Paragraphs>120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437</cp:revision>
  <dcterms:created xsi:type="dcterms:W3CDTF">2021-11-15T00:55:30Z</dcterms:created>
  <dcterms:modified xsi:type="dcterms:W3CDTF">2025-12-10T03:25:52Z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