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0"/>
  </p:notesMasterIdLst>
  <p:sldIdLst>
    <p:sldId id="341" r:id="rId2"/>
    <p:sldId id="320" r:id="rId3"/>
    <p:sldId id="321" r:id="rId4"/>
    <p:sldId id="344" r:id="rId5"/>
    <p:sldId id="357" r:id="rId6"/>
    <p:sldId id="364" r:id="rId7"/>
    <p:sldId id="368" r:id="rId8"/>
    <p:sldId id="343" r:id="rId9"/>
  </p:sldIdLst>
  <p:sldSz cx="12192000" cy="6858000"/>
  <p:notesSz cx="6858000" cy="9144000"/>
  <p:embeddedFontLst>
    <p:embeddedFont>
      <p:font typeface="Poppins" panose="00000500000000000000" pitchFamily="2" charset="0"/>
      <p:regular r:id="rId11"/>
      <p:bold r:id="rId12"/>
      <p:italic r:id="rId13"/>
      <p:boldItalic r:id="rId14"/>
    </p:embeddedFont>
    <p:embeddedFont>
      <p:font typeface="Zona Pro" panose="02010503040002020004" pitchFamily="50" charset="0"/>
      <p:regular r:id="rId15"/>
      <p:bold r:id="rId16"/>
      <p:italic r:id="rId17"/>
      <p:boldItalic r:id="rId18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8EBEDC"/>
    <a:srgbClr val="9E7AB2"/>
    <a:srgbClr val="7030A0"/>
    <a:srgbClr val="C5D8F4"/>
    <a:srgbClr val="A589C1"/>
    <a:srgbClr val="DFC9EF"/>
    <a:srgbClr val="A779D1"/>
    <a:srgbClr val="F0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57256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9DA8C-44B7-8575-9041-90BC49685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E5BD16-6EA4-533F-9D9E-D5B3DAF3C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E5DADE-4F7C-7A01-18B5-F9DCE3004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803CB-0135-1F2A-FE0B-5CC8F97B54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1512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7AC9-654F-A0C0-639F-FFAE9192D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8A4666-529D-91D6-A175-C75EF0F3A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A3F0AE-4652-B341-F713-1F4B828C1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3ECED-C610-27BD-530A-4DF0F1C873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609195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4.png"/><Relationship Id="rId5" Type="http://schemas.openxmlformats.org/officeDocument/2006/relationships/image" Target="../media/image21.png"/><Relationship Id="rId10" Type="http://schemas.openxmlformats.org/officeDocument/2006/relationships/image" Target="../media/image24.svg"/><Relationship Id="rId4" Type="http://schemas.openxmlformats.org/officeDocument/2006/relationships/image" Target="../media/image1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37.svg"/><Relationship Id="rId4" Type="http://schemas.openxmlformats.org/officeDocument/2006/relationships/image" Target="../media/image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8.png"/><Relationship Id="rId5" Type="http://schemas.openxmlformats.org/officeDocument/2006/relationships/image" Target="../media/image21.png"/><Relationship Id="rId10" Type="http://schemas.openxmlformats.org/officeDocument/2006/relationships/image" Target="../media/image24.svg"/><Relationship Id="rId4" Type="http://schemas.openxmlformats.org/officeDocument/2006/relationships/image" Target="../media/image1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2703521D-F393-4FC4-B079-FA13CAD60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4F750C5E-9B58-5AFC-4FB8-C3AC600964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A712195-1D7A-3569-A317-22AF1F68CC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8221" y="4936920"/>
            <a:ext cx="3315558" cy="59383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E1B4FA0-D06B-B333-5A34-B821692CE2CA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36DDD45-1D63-19ED-9D11-A984B84BD9C4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" name="TextBox 17">
              <a:extLst>
                <a:ext uri="{FF2B5EF4-FFF2-40B4-BE49-F238E27FC236}">
                  <a16:creationId xmlns:a16="http://schemas.microsoft.com/office/drawing/2014/main" id="{5B352F91-E64B-A65B-7C19-A36F063E1FF1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80E42CC-272E-1E77-0481-B08AED4C157C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BDF419ED-4179-F8A2-27E6-A9E7933BD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4" name="Graphic 22">
              <a:extLst>
                <a:ext uri="{FF2B5EF4-FFF2-40B4-BE49-F238E27FC236}">
                  <a16:creationId xmlns:a16="http://schemas.microsoft.com/office/drawing/2014/main" id="{552D434A-56E8-A07C-4405-146594DC6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786FFB19-1279-441F-A3D7-0E1949B3A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1AC3A4-2F4F-D446-95C4-18B88C26A042}"/>
              </a:ext>
            </a:extLst>
          </p:cNvPr>
          <p:cNvSpPr txBox="1"/>
          <p:nvPr/>
        </p:nvSpPr>
        <p:spPr>
          <a:xfrm>
            <a:off x="1551310" y="3718048"/>
            <a:ext cx="4435114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to cope with uncomfortable or strong feelings.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02A857-9C70-4DEE-9DE2-6CF53DF7367C}"/>
              </a:ext>
            </a:extLst>
          </p:cNvPr>
          <p:cNvSpPr txBox="1"/>
          <p:nvPr/>
        </p:nvSpPr>
        <p:spPr>
          <a:xfrm>
            <a:off x="1551310" y="4546275"/>
            <a:ext cx="3896729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different situations can change our emotions.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96EAD478-22D3-4E50-9BF7-EB5D090F1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260" y="3723737"/>
            <a:ext cx="686861" cy="578409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231F65D0-F491-4FAE-B8CA-8B3A2D764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333" y="4591169"/>
            <a:ext cx="686861" cy="57840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4E90B9D-D77B-4013-9B9A-591A8518D948}"/>
              </a:ext>
            </a:extLst>
          </p:cNvPr>
          <p:cNvSpPr txBox="1"/>
          <p:nvPr/>
        </p:nvSpPr>
        <p:spPr>
          <a:xfrm>
            <a:off x="830357" y="3708257"/>
            <a:ext cx="522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>
                <a:solidFill>
                  <a:srgbClr val="592C82"/>
                </a:solidFill>
                <a:latin typeface="Zona Pro" panose="02010503040002020004" pitchFamily="50" charset="0"/>
              </a:rPr>
              <a:t>1.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FB7237-58FD-454A-86B5-F86C1442BC64}"/>
              </a:ext>
            </a:extLst>
          </p:cNvPr>
          <p:cNvSpPr txBox="1"/>
          <p:nvPr/>
        </p:nvSpPr>
        <p:spPr>
          <a:xfrm>
            <a:off x="798729" y="4555062"/>
            <a:ext cx="56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>
                <a:solidFill>
                  <a:srgbClr val="592C82"/>
                </a:solidFill>
                <a:latin typeface="Zona Pro" panose="02010503040002020004" pitchFamily="50" charset="0"/>
              </a:rPr>
              <a:t>2.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553F1E-596C-466E-A720-8BDB403868D6}"/>
              </a:ext>
            </a:extLst>
          </p:cNvPr>
          <p:cNvSpPr txBox="1"/>
          <p:nvPr/>
        </p:nvSpPr>
        <p:spPr>
          <a:xfrm>
            <a:off x="723660" y="507865"/>
            <a:ext cx="571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600" b="1">
                <a:solidFill>
                  <a:srgbClr val="FFCC66"/>
                </a:solidFill>
                <a:latin typeface="Zona Pro" panose="02010503040002020004" pitchFamily="50" charset="0"/>
              </a:rPr>
              <a:t>Lesson 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Emotions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796058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9F7F70D-B89D-4C4D-AF8F-22181FEE43D1}"/>
              </a:ext>
            </a:extLst>
          </p:cNvPr>
          <p:cNvSpPr txBox="1"/>
          <p:nvPr/>
        </p:nvSpPr>
        <p:spPr>
          <a:xfrm>
            <a:off x="1532325" y="5442422"/>
            <a:ext cx="4248993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to recognise emotions and how to cope in different situations.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959B55D-3BFF-44E3-9A98-DB795F014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393" y="5476298"/>
            <a:ext cx="686861" cy="57840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3447A67-2ADE-4BB4-BDA8-09A2C8FC7D6F}"/>
              </a:ext>
            </a:extLst>
          </p:cNvPr>
          <p:cNvSpPr txBox="1"/>
          <p:nvPr/>
        </p:nvSpPr>
        <p:spPr>
          <a:xfrm>
            <a:off x="753990" y="5460818"/>
            <a:ext cx="665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>
                <a:solidFill>
                  <a:srgbClr val="592C82"/>
                </a:solidFill>
                <a:latin typeface="Zona Pro" panose="02010503040002020004" pitchFamily="50" charset="0"/>
              </a:rPr>
              <a:t>3.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2D42EAF-3D1B-01A2-F362-8DF7C8B0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B1930B1E-4930-41D4-5BA6-56DE5E13CD97}"/>
              </a:ext>
            </a:extLst>
          </p:cNvPr>
          <p:cNvGrpSpPr/>
          <p:nvPr/>
        </p:nvGrpSpPr>
        <p:grpSpPr>
          <a:xfrm>
            <a:off x="7395006" y="1178684"/>
            <a:ext cx="3975084" cy="4796986"/>
            <a:chOff x="6746399" y="743609"/>
            <a:chExt cx="4335614" cy="523206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746399" y="5496858"/>
              <a:ext cx="4172501" cy="478812"/>
            </a:xfrm>
            <a:prstGeom prst="rect">
              <a:avLst/>
            </a:prstGeom>
          </p:spPr>
        </p:pic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823A7F9-064E-659D-8F9E-2D3A72F3C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162800" y="743609"/>
              <a:ext cx="3919213" cy="515167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A8FBF7E-7358-978F-FEC9-9ABC46D5DCC9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50632" y="-81522"/>
            <a:chExt cx="7773333" cy="715807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D9D955B-4E3E-AC29-D2A4-28F41414A0AB}"/>
                </a:ext>
              </a:extLst>
            </p:cNvPr>
            <p:cNvGrpSpPr/>
            <p:nvPr/>
          </p:nvGrpSpPr>
          <p:grpSpPr>
            <a:xfrm>
              <a:off x="-50632" y="-81522"/>
              <a:ext cx="7773333" cy="7158073"/>
              <a:chOff x="-50632" y="-81522"/>
              <a:chExt cx="7773333" cy="7158073"/>
            </a:xfrm>
          </p:grpSpPr>
          <p:pic>
            <p:nvPicPr>
              <p:cNvPr id="52" name="Graphic 51">
                <a:extLst>
                  <a:ext uri="{FF2B5EF4-FFF2-40B4-BE49-F238E27FC236}">
                    <a16:creationId xmlns:a16="http://schemas.microsoft.com/office/drawing/2014/main" id="{B2631BE6-4BCC-FB05-3930-CD73C91D2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1B518897-E25D-F0E0-9311-902C0D7DD98E}"/>
                  </a:ext>
                </a:extLst>
              </p:cNvPr>
              <p:cNvGrpSpPr/>
              <p:nvPr/>
            </p:nvGrpSpPr>
            <p:grpSpPr>
              <a:xfrm>
                <a:off x="-50632" y="-28522"/>
                <a:ext cx="7773333" cy="7105073"/>
                <a:chOff x="-50632" y="-28522"/>
                <a:chExt cx="7773333" cy="7105073"/>
              </a:xfrm>
            </p:grpSpPr>
            <p:sp>
              <p:nvSpPr>
                <p:cNvPr id="54" name="Rectangle 25">
                  <a:extLst>
                    <a:ext uri="{FF2B5EF4-FFF2-40B4-BE49-F238E27FC236}">
                      <a16:creationId xmlns:a16="http://schemas.microsoft.com/office/drawing/2014/main" id="{925938F5-D5CF-862D-6D09-29876C3AFD4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23157" y="-28522"/>
                  <a:ext cx="7745858" cy="7105073"/>
                </a:xfrm>
                <a:custGeom>
                  <a:avLst/>
                  <a:gdLst>
                    <a:gd name="connsiteX0" fmla="*/ 0 w 7685591"/>
                    <a:gd name="connsiteY0" fmla="*/ 0 h 6858000"/>
                    <a:gd name="connsiteX1" fmla="*/ 7685591 w 7685591"/>
                    <a:gd name="connsiteY1" fmla="*/ 0 h 6858000"/>
                    <a:gd name="connsiteX2" fmla="*/ 7685591 w 7685591"/>
                    <a:gd name="connsiteY2" fmla="*/ 6858000 h 6858000"/>
                    <a:gd name="connsiteX3" fmla="*/ 0 w 7685591"/>
                    <a:gd name="connsiteY3" fmla="*/ 6858000 h 6858000"/>
                    <a:gd name="connsiteX4" fmla="*/ 0 w 7685591"/>
                    <a:gd name="connsiteY4" fmla="*/ 0 h 6858000"/>
                    <a:gd name="connsiteX0" fmla="*/ 0 w 8241176"/>
                    <a:gd name="connsiteY0" fmla="*/ 0 h 6858000"/>
                    <a:gd name="connsiteX1" fmla="*/ 7685591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8241176"/>
                    <a:gd name="connsiteY0" fmla="*/ 0 h 6858000"/>
                    <a:gd name="connsiteX1" fmla="*/ 7430947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7751768"/>
                    <a:gd name="connsiteY0" fmla="*/ 0 h 6858000"/>
                    <a:gd name="connsiteX1" fmla="*/ 7430947 w 7751768"/>
                    <a:gd name="connsiteY1" fmla="*/ 0 h 6858000"/>
                    <a:gd name="connsiteX2" fmla="*/ 7751768 w 7751768"/>
                    <a:gd name="connsiteY2" fmla="*/ 6847551 h 6858000"/>
                    <a:gd name="connsiteX3" fmla="*/ 0 w 7751768"/>
                    <a:gd name="connsiteY3" fmla="*/ 6858000 h 6858000"/>
                    <a:gd name="connsiteX4" fmla="*/ 0 w 7751768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7751768 w 12376544"/>
                    <a:gd name="connsiteY2" fmla="*/ 68475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5240332 w 12376544"/>
                    <a:gd name="connsiteY2" fmla="*/ 68221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240332 w 9388579"/>
                    <a:gd name="connsiteY2" fmla="*/ 6834851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98351"/>
                    <a:gd name="connsiteX1" fmla="*/ 9388579 w 9388579"/>
                    <a:gd name="connsiteY1" fmla="*/ 0 h 6898351"/>
                    <a:gd name="connsiteX2" fmla="*/ 5227453 w 9388579"/>
                    <a:gd name="connsiteY2" fmla="*/ 6898351 h 6898351"/>
                    <a:gd name="connsiteX3" fmla="*/ 0 w 9388579"/>
                    <a:gd name="connsiteY3" fmla="*/ 6870700 h 6898351"/>
                    <a:gd name="connsiteX4" fmla="*/ 0 w 9388579"/>
                    <a:gd name="connsiteY4" fmla="*/ 12700 h 6898351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906126 w 9388579"/>
                    <a:gd name="connsiteY2" fmla="*/ 6787456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73708"/>
                    <a:gd name="connsiteX1" fmla="*/ 9388579 w 9388579"/>
                    <a:gd name="connsiteY1" fmla="*/ 0 h 6873708"/>
                    <a:gd name="connsiteX2" fmla="*/ 5871023 w 9388579"/>
                    <a:gd name="connsiteY2" fmla="*/ 6873708 h 6873708"/>
                    <a:gd name="connsiteX3" fmla="*/ 0 w 9388579"/>
                    <a:gd name="connsiteY3" fmla="*/ 6870700 h 6873708"/>
                    <a:gd name="connsiteX4" fmla="*/ 0 w 9388579"/>
                    <a:gd name="connsiteY4" fmla="*/ 12700 h 6873708"/>
                    <a:gd name="connsiteX0" fmla="*/ 0 w 8370570"/>
                    <a:gd name="connsiteY0" fmla="*/ 49665 h 6910673"/>
                    <a:gd name="connsiteX1" fmla="*/ 8370570 w 8370570"/>
                    <a:gd name="connsiteY1" fmla="*/ 0 h 6910673"/>
                    <a:gd name="connsiteX2" fmla="*/ 5871023 w 8370570"/>
                    <a:gd name="connsiteY2" fmla="*/ 6910673 h 6910673"/>
                    <a:gd name="connsiteX3" fmla="*/ 0 w 8370570"/>
                    <a:gd name="connsiteY3" fmla="*/ 6907665 h 6910673"/>
                    <a:gd name="connsiteX4" fmla="*/ 0 w 8370570"/>
                    <a:gd name="connsiteY4" fmla="*/ 49665 h 6910673"/>
                    <a:gd name="connsiteX0" fmla="*/ 0 w 7996130"/>
                    <a:gd name="connsiteY0" fmla="*/ 49665 h 6910673"/>
                    <a:gd name="connsiteX1" fmla="*/ 7996130 w 7996130"/>
                    <a:gd name="connsiteY1" fmla="*/ 0 h 6910673"/>
                    <a:gd name="connsiteX2" fmla="*/ 5871023 w 7996130"/>
                    <a:gd name="connsiteY2" fmla="*/ 6910673 h 6910673"/>
                    <a:gd name="connsiteX3" fmla="*/ 0 w 7996130"/>
                    <a:gd name="connsiteY3" fmla="*/ 6907665 h 6910673"/>
                    <a:gd name="connsiteX4" fmla="*/ 0 w 7996130"/>
                    <a:gd name="connsiteY4" fmla="*/ 49665 h 6910673"/>
                    <a:gd name="connsiteX0" fmla="*/ 0 w 7924429"/>
                    <a:gd name="connsiteY0" fmla="*/ 0 h 6861008"/>
                    <a:gd name="connsiteX1" fmla="*/ 7924429 w 7924429"/>
                    <a:gd name="connsiteY1" fmla="*/ 120216 h 6861008"/>
                    <a:gd name="connsiteX2" fmla="*/ 5871023 w 7924429"/>
                    <a:gd name="connsiteY2" fmla="*/ 6861008 h 6861008"/>
                    <a:gd name="connsiteX3" fmla="*/ 0 w 7924429"/>
                    <a:gd name="connsiteY3" fmla="*/ 6858000 h 6861008"/>
                    <a:gd name="connsiteX4" fmla="*/ 0 w 7924429"/>
                    <a:gd name="connsiteY4" fmla="*/ 0 h 6861008"/>
                    <a:gd name="connsiteX0" fmla="*/ 179254 w 7924429"/>
                    <a:gd name="connsiteY0" fmla="*/ 219547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79254 w 7924429"/>
                    <a:gd name="connsiteY4" fmla="*/ 219547 h 6740792"/>
                    <a:gd name="connsiteX0" fmla="*/ 215104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215104 w 7924429"/>
                    <a:gd name="connsiteY4" fmla="*/ 11914 h 6740792"/>
                    <a:gd name="connsiteX0" fmla="*/ 125477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25477 w 7924429"/>
                    <a:gd name="connsiteY4" fmla="*/ 11914 h 6740792"/>
                    <a:gd name="connsiteX0" fmla="*/ 0 w 7798952"/>
                    <a:gd name="connsiteY0" fmla="*/ 11914 h 6740792"/>
                    <a:gd name="connsiteX1" fmla="*/ 7798952 w 7798952"/>
                    <a:gd name="connsiteY1" fmla="*/ 0 h 6740792"/>
                    <a:gd name="connsiteX2" fmla="*/ 5745546 w 7798952"/>
                    <a:gd name="connsiteY2" fmla="*/ 6740792 h 6740792"/>
                    <a:gd name="connsiteX3" fmla="*/ 358507 w 7798952"/>
                    <a:gd name="connsiteY3" fmla="*/ 6454649 h 6740792"/>
                    <a:gd name="connsiteX4" fmla="*/ 0 w 7798952"/>
                    <a:gd name="connsiteY4" fmla="*/ 11914 h 6740792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745546 w 7798952"/>
                    <a:gd name="connsiteY2" fmla="*/ 6740792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897663 w 7798952"/>
                    <a:gd name="connsiteY2" fmla="*/ 6728471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190487"/>
                    <a:gd name="connsiteY0" fmla="*/ 36557 h 6819054"/>
                    <a:gd name="connsiteX1" fmla="*/ 7190487 w 7190487"/>
                    <a:gd name="connsiteY1" fmla="*/ 0 h 6819054"/>
                    <a:gd name="connsiteX2" fmla="*/ 5897663 w 7190487"/>
                    <a:gd name="connsiteY2" fmla="*/ 6753114 h 6819054"/>
                    <a:gd name="connsiteX3" fmla="*/ 53777 w 7190487"/>
                    <a:gd name="connsiteY3" fmla="*/ 6819054 h 6819054"/>
                    <a:gd name="connsiteX4" fmla="*/ 0 w 7190487"/>
                    <a:gd name="connsiteY4" fmla="*/ 36557 h 6819054"/>
                    <a:gd name="connsiteX0" fmla="*/ 0 w 7190487"/>
                    <a:gd name="connsiteY0" fmla="*/ 98165 h 6880662"/>
                    <a:gd name="connsiteX1" fmla="*/ 7190487 w 7190487"/>
                    <a:gd name="connsiteY1" fmla="*/ 0 h 6880662"/>
                    <a:gd name="connsiteX2" fmla="*/ 5897663 w 7190487"/>
                    <a:gd name="connsiteY2" fmla="*/ 6814722 h 6880662"/>
                    <a:gd name="connsiteX3" fmla="*/ 53777 w 7190487"/>
                    <a:gd name="connsiteY3" fmla="*/ 6880662 h 6880662"/>
                    <a:gd name="connsiteX4" fmla="*/ 0 w 7190487"/>
                    <a:gd name="connsiteY4" fmla="*/ 98165 h 6880662"/>
                    <a:gd name="connsiteX0" fmla="*/ 4729 w 7136710"/>
                    <a:gd name="connsiteY0" fmla="*/ 0 h 6893392"/>
                    <a:gd name="connsiteX1" fmla="*/ 7136710 w 7136710"/>
                    <a:gd name="connsiteY1" fmla="*/ 12730 h 6893392"/>
                    <a:gd name="connsiteX2" fmla="*/ 5843886 w 7136710"/>
                    <a:gd name="connsiteY2" fmla="*/ 6827452 h 6893392"/>
                    <a:gd name="connsiteX3" fmla="*/ 0 w 7136710"/>
                    <a:gd name="connsiteY3" fmla="*/ 6893392 h 6893392"/>
                    <a:gd name="connsiteX4" fmla="*/ 4729 w 7136710"/>
                    <a:gd name="connsiteY4" fmla="*/ 0 h 6893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6710" h="6893392">
                      <a:moveTo>
                        <a:pt x="4729" y="0"/>
                      </a:moveTo>
                      <a:lnTo>
                        <a:pt x="7136710" y="12730"/>
                      </a:lnTo>
                      <a:lnTo>
                        <a:pt x="5843886" y="6827452"/>
                      </a:lnTo>
                      <a:lnTo>
                        <a:pt x="0" y="6893392"/>
                      </a:lnTo>
                      <a:cubicBezTo>
                        <a:pt x="1576" y="4595595"/>
                        <a:pt x="3153" y="2297797"/>
                        <a:pt x="4729" y="0"/>
                      </a:cubicBezTo>
                      <a:close/>
                    </a:path>
                  </a:pathLst>
                </a:custGeom>
                <a:solidFill>
                  <a:srgbClr val="592C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pic>
              <p:nvPicPr>
                <p:cNvPr id="55" name="Graphic 54">
                  <a:extLst>
                    <a:ext uri="{FF2B5EF4-FFF2-40B4-BE49-F238E27FC236}">
                      <a16:creationId xmlns:a16="http://schemas.microsoft.com/office/drawing/2014/main" id="{5038033E-3C6F-8E3E-69F0-5250B9D5FE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3EB6C6A3-8B2B-2C9E-13AC-0BD3754CB619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707260" y="2007633"/>
                  <a:ext cx="6472906" cy="848834"/>
                  <a:chOff x="707260" y="2007633"/>
                  <a:chExt cx="6472906" cy="848834"/>
                </a:xfrm>
              </p:grpSpPr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4A9ED2C8-9287-B775-BC82-710DC1054A9F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07260" y="2379413"/>
                    <a:ext cx="6472906" cy="477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AU" sz="2500" dirty="0">
                        <a:solidFill>
                          <a:srgbClr val="FFCC66"/>
                        </a:solidFill>
                        <a:latin typeface="Zona Pro" panose="02010503040002020004" pitchFamily="50" charset="0"/>
                      </a:rPr>
                      <a:t>Lesson aims:</a:t>
                    </a:r>
                  </a:p>
                </p:txBody>
              </p: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14DF9D06-346F-BB87-C225-CCA0DB8E1E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2427" y="2007633"/>
                    <a:ext cx="5552443" cy="0"/>
                  </a:xfrm>
                  <a:prstGeom prst="line">
                    <a:avLst/>
                  </a:prstGeom>
                  <a:ln w="38100">
                    <a:solidFill>
                      <a:srgbClr val="A779D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848F204-8B7E-4B15-2EC7-0079135880A7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6221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D282BCF-09BC-7BFF-8C38-3A5A755C8FD4}"/>
                </a:ext>
              </a:extLst>
            </p:cNvPr>
            <p:cNvSpPr txBox="1">
              <a:spLocks/>
            </p:cNvSpPr>
            <p:nvPr/>
          </p:nvSpPr>
          <p:spPr>
            <a:xfrm>
              <a:off x="723662" y="126903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Emotions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1FC11C3-BDA2-E1CF-E7A0-A212C4A230A5}"/>
              </a:ext>
            </a:extLst>
          </p:cNvPr>
          <p:cNvGrpSpPr/>
          <p:nvPr/>
        </p:nvGrpSpPr>
        <p:grpSpPr>
          <a:xfrm>
            <a:off x="743309" y="3068390"/>
            <a:ext cx="5912972" cy="3436591"/>
            <a:chOff x="770089" y="2733245"/>
            <a:chExt cx="6100822" cy="402509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23DEFDE-3F9B-3E05-5317-4578D0665B94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2733245"/>
              <a:ext cx="4885720" cy="757013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to cope with uncomfortable or strong feelings.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6834F19-9C3B-0DED-CB10-1375EABA9E0F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3652125"/>
              <a:ext cx="5463801" cy="757013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different situations can </a:t>
              </a:r>
            </a:p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change our emotions.</a:t>
              </a:r>
            </a:p>
          </p:txBody>
        </p:sp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00EB3051-5F8C-566F-F488-360F27CAE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9015" y="2804993"/>
              <a:ext cx="515457" cy="578409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134320B-84E5-90B3-346D-73F0888A4868}"/>
                </a:ext>
              </a:extLst>
            </p:cNvPr>
            <p:cNvSpPr txBox="1">
              <a:spLocks/>
            </p:cNvSpPr>
            <p:nvPr/>
          </p:nvSpPr>
          <p:spPr>
            <a:xfrm>
              <a:off x="809329" y="2747008"/>
              <a:ext cx="522515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3AE4A3D0-37FE-916D-365A-4EAE74874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0089" y="3686944"/>
              <a:ext cx="515457" cy="578409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5FA7831-A145-DC78-9111-DA1D0B1B420A}"/>
                </a:ext>
              </a:extLst>
            </p:cNvPr>
            <p:cNvSpPr txBox="1">
              <a:spLocks/>
            </p:cNvSpPr>
            <p:nvPr/>
          </p:nvSpPr>
          <p:spPr>
            <a:xfrm>
              <a:off x="793426" y="3623206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FD1F0BA-525F-9CF9-B376-178F20B9B791}"/>
                </a:ext>
              </a:extLst>
            </p:cNvPr>
            <p:cNvSpPr txBox="1">
              <a:spLocks/>
            </p:cNvSpPr>
            <p:nvPr/>
          </p:nvSpPr>
          <p:spPr>
            <a:xfrm>
              <a:off x="1416037" y="4703704"/>
              <a:ext cx="4878903" cy="432579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to recognise emotions. </a:t>
              </a:r>
            </a:p>
          </p:txBody>
        </p: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3D6CA810-CF66-C2F8-562C-6919D24D0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9016" y="4639814"/>
              <a:ext cx="515457" cy="578409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D7DE27-DF86-0B66-0EB9-3D22FB1C96B7}"/>
                </a:ext>
              </a:extLst>
            </p:cNvPr>
            <p:cNvSpPr txBox="1">
              <a:spLocks/>
            </p:cNvSpPr>
            <p:nvPr/>
          </p:nvSpPr>
          <p:spPr>
            <a:xfrm>
              <a:off x="789250" y="4576145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5FA33AF-0852-777D-716E-BFCE400F1B08}"/>
                </a:ext>
              </a:extLst>
            </p:cNvPr>
            <p:cNvSpPr txBox="1">
              <a:spLocks/>
            </p:cNvSpPr>
            <p:nvPr/>
          </p:nvSpPr>
          <p:spPr>
            <a:xfrm>
              <a:off x="1423297" y="5505942"/>
              <a:ext cx="4569036" cy="757013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ways to cope with</a:t>
              </a:r>
            </a:p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emotions in different situations.</a:t>
              </a:r>
            </a:p>
          </p:txBody>
        </p:sp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7B57B7DD-56FB-B6A9-9904-FF501F924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6275" y="5579612"/>
              <a:ext cx="515457" cy="578409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057B06F-4A11-49EF-187F-6D6D7035B0A2}"/>
                </a:ext>
              </a:extLst>
            </p:cNvPr>
            <p:cNvSpPr txBox="1">
              <a:spLocks/>
            </p:cNvSpPr>
            <p:nvPr/>
          </p:nvSpPr>
          <p:spPr>
            <a:xfrm>
              <a:off x="788645" y="5496652"/>
              <a:ext cx="564177" cy="126168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4.</a:t>
              </a:r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6C86C29F-2AE3-4445-93FA-1BC6D81F3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week?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B75C7729-5DEB-44C6-BAC7-C98D4501DD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9737" y="1430236"/>
            <a:ext cx="2770078" cy="41003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E08051-D52D-6E5C-D09F-C20728630E4B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E2B7B7B-0BBF-7795-4090-15F5D7A2CC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164710" y="6382895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4DD52B9-DBA4-849C-0AAB-CC69E8298AD4}"/>
              </a:ext>
            </a:extLst>
          </p:cNvPr>
          <p:cNvSpPr txBox="1"/>
          <p:nvPr/>
        </p:nvSpPr>
        <p:spPr>
          <a:xfrm>
            <a:off x="996664" y="9458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3" name="IceCream_BTLP_Generic_MID">
            <a:hlinkClick r:id="" action="ppaction://media"/>
            <a:extLst>
              <a:ext uri="{FF2B5EF4-FFF2-40B4-BE49-F238E27FC236}">
                <a16:creationId xmlns:a16="http://schemas.microsoft.com/office/drawing/2014/main" id="{38B661F4-9173-ADF6-FCE8-CDBCF502E5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5317" y="753248"/>
            <a:ext cx="9834907" cy="553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6C86C29F-2AE3-4445-93FA-1BC6D81F3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6168096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As a class, let’s get ready to write on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white board!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Watch the ‘</a:t>
            </a:r>
            <a:r>
              <a:rPr lang="en-GB" sz="2000" dirty="0" err="1">
                <a:solidFill>
                  <a:schemeClr val="bg1"/>
                </a:solidFill>
                <a:latin typeface="Poppins"/>
                <a:cs typeface="Poppins"/>
              </a:rPr>
              <a:t>Icecream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 video again and only watch the ‘Peep’s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face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and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body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movements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How was the ‘Peep’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feeling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Watch the video again carefully,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and this time only watch the 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’.</a:t>
            </a:r>
          </a:p>
          <a:p>
            <a:endParaRPr lang="en-GB" sz="2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Was the ‘Feel’ showing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same emotions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as the ‘Peep’ or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different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ones?</a:t>
            </a:r>
            <a:r>
              <a:rPr lang="en-GB" sz="2400" dirty="0">
                <a:solidFill>
                  <a:srgbClr val="FFCC66"/>
                </a:solidFill>
                <a:latin typeface="Poppins"/>
                <a:cs typeface="Poppins"/>
              </a:rPr>
              <a:t> </a:t>
            </a:r>
            <a:endParaRPr lang="en-GB" sz="2400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939A4A-1EA6-5EB5-442A-E4C273550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A5AD7A-A6B5-4067-4878-56D5F55837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EA51D49-379C-0CA1-EB1B-39341E4843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44439" y="1807851"/>
            <a:ext cx="3441744" cy="379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06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BCD1F-24EF-73A7-9FF7-24BDDBAE0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40FDE60F-D4DC-3E53-A10A-045557FAA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742638E-E0B5-7DF1-5D7C-57A8C529E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FBFDF-F2B2-2CB4-7168-49325B9AA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E45CE-4520-1382-6D26-50C26850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731DD-19F4-40CA-55EB-FD2EAA178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B06F425-1ED0-AD12-8F28-763FD96B0C1D}"/>
              </a:ext>
            </a:extLst>
          </p:cNvPr>
          <p:cNvSpPr/>
          <p:nvPr/>
        </p:nvSpPr>
        <p:spPr>
          <a:xfrm>
            <a:off x="-116113" y="-101600"/>
            <a:ext cx="6913024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504F23-69B6-C5B8-2D0A-B03AAEB0B20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Printout Activity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961DC45-8C21-9B06-B7B5-AEC1E0047F3D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4633686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5F9FB560-8364-3281-5A90-52FAA29C72F2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1249E88-D028-9983-D038-2B952E5C9C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6574113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745B8B-A692-6660-1CF5-3AB516576D45}"/>
              </a:ext>
            </a:extLst>
          </p:cNvPr>
          <p:cNvSpPr txBox="1"/>
          <p:nvPr/>
        </p:nvSpPr>
        <p:spPr>
          <a:xfrm>
            <a:off x="628816" y="1596299"/>
            <a:ext cx="5602050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Follow instructions to return to your workspace. Your teacher will hand you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 sheet.</a:t>
            </a:r>
            <a:endParaRPr lang="en-FR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FR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Draw yourself in the picture</a:t>
            </a:r>
            <a:r>
              <a:rPr lang="en-GB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showing how you would help the ‘Peep’ to feel better.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Question time</a:t>
            </a:r>
          </a:p>
          <a:p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If you were the 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Peep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 in the picture, how would you feel, and why would you feel that way?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could you do or say to help the 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Peep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 feel better?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9498C4E-7D63-5A30-753D-41D82E444D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332C157-56F4-3719-9677-1697A814C9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335702">
            <a:off x="7038036" y="1649317"/>
            <a:ext cx="4782426" cy="340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86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CBFFB-D4D9-C601-CAAF-309EB601B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DFB670AE-23C5-890C-0777-11AE823D0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3EAEB92-C3C7-954D-2447-F28D64BAB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318FD-FE22-6FDB-7172-833BA9665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519A8-94CB-6726-3616-C6C895012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48A90-1239-3541-83E7-22001C3F2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DB4FA770-8C21-16B0-8175-F61ABBAF057F}"/>
              </a:ext>
            </a:extLst>
          </p:cNvPr>
          <p:cNvSpPr/>
          <p:nvPr/>
        </p:nvSpPr>
        <p:spPr>
          <a:xfrm>
            <a:off x="-116113" y="-101600"/>
            <a:ext cx="6913024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E685B4-F683-6079-D352-9073878DCEC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Group Discussion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8FA6DD4-3A49-36E6-91D0-76A29328499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4633686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00E4A9E5-B257-D63F-40B2-3C5CBFBA4DCE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45AE4775-7003-1B8B-AA45-0EFA28FD52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6574113" y="-20481"/>
            <a:ext cx="157749" cy="704613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7C8C77D0-87FB-9172-7B48-3336D19560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7B06469-75FD-5027-94C6-D12D3252D5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2210" y="5349227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7E8860B-6F93-C139-B633-F017306401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55218" y="1302312"/>
            <a:ext cx="4791075" cy="44005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44CAF8-DD23-9012-772D-FF4ED72E9F74}"/>
              </a:ext>
            </a:extLst>
          </p:cNvPr>
          <p:cNvSpPr txBox="1"/>
          <p:nvPr/>
        </p:nvSpPr>
        <p:spPr>
          <a:xfrm>
            <a:off x="628816" y="1596299"/>
            <a:ext cx="5602050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Share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your pictures and ideas with the rest of class.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Talk about the different ways you were able to help the ‘Peep’ feel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better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The ‘Peep’ was very annoyed at themselves for dropping the </a:t>
            </a:r>
            <a:r>
              <a:rPr lang="en-GB" sz="2000" dirty="0" err="1">
                <a:solidFill>
                  <a:schemeClr val="bg1"/>
                </a:solidFill>
                <a:latin typeface="Poppins"/>
                <a:cs typeface="Poppins"/>
              </a:rPr>
              <a:t>icecream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 This made the ‘Peep’ have other feelings. 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871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18D16AF8-C081-4ABA-A111-CA003110A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3.</a:t>
            </a:r>
          </a:p>
          <a:p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AF1FF52-4D3C-2921-4B05-32B17198AC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770C0FC-3BB0-41F1-4062-DA8F52E024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93519" y="743609"/>
            <a:ext cx="3919213" cy="51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093B7240-27DE-4489-9569-FB1AEADE3F33}"/>
</file>

<file path=customXml/itemProps2.xml><?xml version="1.0" encoding="utf-8"?>
<ds:datastoreItem xmlns:ds="http://schemas.openxmlformats.org/officeDocument/2006/customXml" ds:itemID="{9FDF349A-2FD9-4E43-A921-1D7C39FE72BC}"/>
</file>

<file path=customXml/itemProps3.xml><?xml version="1.0" encoding="utf-8"?>
<ds:datastoreItem xmlns:ds="http://schemas.openxmlformats.org/officeDocument/2006/customXml" ds:itemID="{D67937E3-A7C5-4CFA-A9C2-A685C3F7982C}"/>
</file>

<file path=docProps/app.xml><?xml version="1.0" encoding="utf-8"?>
<Properties xmlns="http://schemas.openxmlformats.org/officeDocument/2006/extended-properties" xmlns:vt="http://schemas.openxmlformats.org/officeDocument/2006/docPropsVTypes">
  <TotalTime>1560</TotalTime>
  <Words>445</Words>
  <Application>Microsoft Office PowerPoint</Application>
  <PresentationFormat>Widescreen</PresentationFormat>
  <Paragraphs>89</Paragraphs>
  <Slides>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Zona Pro</vt:lpstr>
      <vt:lpstr>Poppins</vt:lpstr>
      <vt:lpstr>Calibri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432</cp:revision>
  <dcterms:created xsi:type="dcterms:W3CDTF">2021-11-15T00:55:30Z</dcterms:created>
  <dcterms:modified xsi:type="dcterms:W3CDTF">2025-12-10T03:29:56Z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