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5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7.xml" ContentType="application/vnd.openxmlformats-officedocument.presentationml.slideLayout+xml"/>
  <Override PartName="/ppt/notesSlides/notesSlide4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1"/>
  </p:notesMasterIdLst>
  <p:sldIdLst>
    <p:sldId id="341" r:id="rId2"/>
    <p:sldId id="320" r:id="rId3"/>
    <p:sldId id="321" r:id="rId4"/>
    <p:sldId id="344" r:id="rId5"/>
    <p:sldId id="370" r:id="rId6"/>
    <p:sldId id="372" r:id="rId7"/>
    <p:sldId id="371" r:id="rId8"/>
    <p:sldId id="374" r:id="rId9"/>
    <p:sldId id="343" r:id="rId10"/>
  </p:sldIdLst>
  <p:sldSz cx="12192000" cy="6858000"/>
  <p:notesSz cx="6858000" cy="9144000"/>
  <p:embeddedFontLst>
    <p:embeddedFont>
      <p:font typeface="Poppins" panose="00000500000000000000" pitchFamily="2" charset="0"/>
      <p:regular r:id="rId12"/>
      <p:bold r:id="rId13"/>
      <p:italic r:id="rId14"/>
      <p:boldItalic r:id="rId15"/>
    </p:embeddedFont>
    <p:embeddedFont>
      <p:font typeface="Zona Pro" panose="02010503040002020004" pitchFamily="50" charset="0"/>
      <p:regular r:id="rId16"/>
      <p:bold r:id="rId17"/>
      <p:italic r:id="rId18"/>
      <p:boldItalic r:id="rId19"/>
    </p:embeddedFont>
  </p:embeddedFontLst>
  <p:defaultTextStyle>
    <a:defPPr>
      <a:defRPr lang="en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592C82"/>
    <a:srgbClr val="E0B3B8"/>
    <a:srgbClr val="8EBEDC"/>
    <a:srgbClr val="9E7AB2"/>
    <a:srgbClr val="7030A0"/>
    <a:srgbClr val="C5D8F4"/>
    <a:srgbClr val="A589C1"/>
    <a:srgbClr val="DFC9EF"/>
    <a:srgbClr val="A779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69" autoAdjust="0"/>
    <p:restoredTop sz="68140" autoAdjust="0"/>
  </p:normalViewPr>
  <p:slideViewPr>
    <p:cSldViewPr snapToGrid="0" snapToObjects="1">
      <p:cViewPr varScale="1">
        <p:scale>
          <a:sx n="49" d="100"/>
          <a:sy n="49" d="100"/>
        </p:scale>
        <p:origin x="1884" y="4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14154-E329-3F4A-8552-525CE15A91B1}" type="datetimeFigureOut">
              <a:rPr lang="en-FR" smtClean="0"/>
              <a:t>12/10/2025</a:t>
            </a:fld>
            <a:endParaRPr lang="en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A1F55-85CA-5749-AA6B-48521FE8E760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44337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723118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2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02270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3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141893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4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09039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5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2609517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303CC-5031-9F10-609C-0331BB956B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4C7AF7-F7C9-0C76-624C-B4AB5608FC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392037-5D09-75D9-3F38-6CF9A7E2CF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1A5BD2-27A6-89AE-DB0A-F0E4854DFA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6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782564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A2AED-867B-5039-A8AF-95FF29AE5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55C0E8-DDA5-D178-547D-6EB462CB7F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6C112F-1709-BEFB-6E07-3823CB2AE5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1F2604-8681-0D9E-0469-7509CBDEF2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7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0153012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C33AF-D37F-90DC-B81D-2A7D77447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C0AD77-3742-9B07-A319-378B7E339A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6E5948-CE0F-8B87-FA1D-1C4337CCE0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DAA8EF-B3FC-CE01-C5EA-1D1C858125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8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1931494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9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854519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A8CD4E92-ED5D-49A7-B88E-A993653874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19510" y="6129580"/>
            <a:ext cx="558482" cy="4840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C82CC1-C8BC-CA42-ACD6-F330E74FAB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5320AF-ABA9-4743-9408-D63CEE3499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AA244F-A94B-D04E-902C-F1C6DC977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874497-D7A0-2340-9B6F-51B0644DE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Lesson 1 – Pre-Test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8BECD-BB58-E146-BBE1-F9F2DD6C2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510" y="6173787"/>
            <a:ext cx="528002" cy="365125"/>
          </a:xfrm>
        </p:spPr>
        <p:txBody>
          <a:bodyPr/>
          <a:lstStyle>
            <a:lvl1pPr>
              <a:defRPr sz="1800" b="1">
                <a:solidFill>
                  <a:schemeClr val="bg1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6499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76290-4966-A64A-A40E-28FE3FA62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65E73-BA14-E34C-A8C8-AA24ABD47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FAC7924-8527-4807-ACDF-EFE472D2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173787"/>
            <a:ext cx="2743200" cy="365125"/>
          </a:xfrm>
        </p:spPr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C745CB0-357C-481F-8C4F-03EAA605F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73787"/>
            <a:ext cx="4114800" cy="365125"/>
          </a:xfrm>
        </p:spPr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C0B58A-CD1B-4EA9-9F96-276AED652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>
            <a:lvl1pPr>
              <a:defRPr b="1">
                <a:solidFill>
                  <a:srgbClr val="7030A0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4190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9D1AC-6543-1B42-9670-39A344302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C896BD-D0FC-B24A-8CB8-C2381909A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06148E-8B7F-C148-A9EC-2EFB7B5B3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C8D49-06E9-A14C-AA9F-DCF33E9FD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92BA1D-5C17-2443-8D04-F6290246A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12901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48635-6699-0F41-BFE1-8AC8AEFB2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12E13-AA6F-0C48-BB80-01EACD7B64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65458F-FA00-1A4A-A36D-0588E431A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BDDE5B-EAFD-2E47-99D2-CD9DE2A93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22EC84-AFBD-E34D-A458-F40C79A8D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A1C4DC-1CA0-2D48-851A-EAE97B39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035471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500F7-27E4-C84E-88AC-12E59056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B87875-B2B3-7E4E-939A-16FEA3589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C15BEB-1A56-1143-B5F2-010F5F37DA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074BA2-0CB8-1C45-AE1F-F428808E30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0515E1-DA8D-1648-95DA-53190C6DD6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871B71-4253-EC42-AE86-77E7DDC12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6CA258-6A1F-3243-BAB2-FB70670EC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F2635A-62A9-2E49-85DC-39D4FFB80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466218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09BC7-EAA7-284D-9B73-8655FBCB7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0F1597-296D-7B49-A324-694CDF445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62851E-1B2A-BB47-AF5D-5F2256D0F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010F94-0B6A-0B45-8BCA-CB3C6F3BC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944723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CDC5F8-6DC7-D04E-A6F6-09F24CE1C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9156-8FB9-A84F-B77A-F9C23D33D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5489C-5E87-2B4A-B4D5-1FB1A2F14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62961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A847A-221E-2644-A57E-97D5A9CAD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090FF-67B4-BF49-9470-207F1AB51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8DD78-E123-AA4A-A877-520924D1A7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BC025-D36C-E74C-A425-78C6939A0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CE522-1229-8C4E-AC41-A9ED5FCBC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F424E8-D5C1-4341-A23D-1ECB6AD32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238073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148F7-7620-7D4B-9D6A-40042C20F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86620B-7F99-CB41-B6B7-3749437E22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47017-EE91-8C4B-B8AD-D34463EE4C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5BCF9-89D4-0A44-BB7B-3DCF00C88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AD1EA-496C-AA44-92DE-A64E7935A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E123A0-2135-334F-A58C-E55A863CD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33160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70414-9873-4849-A377-65615F417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CD27C3-F821-454D-BF7A-AE7AA88107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90F84-4803-9846-A00B-8B6715EFC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6AA3F-4151-3548-80C1-DF9880F43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4800A-2FC7-FE43-92E7-DE9711700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0838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CAEC0E-36F4-BD43-AC52-C1F9DD1947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D99DE9-6DEB-714A-8B38-E7DD6D1EF0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79A5D-9A0E-D648-BDA2-F6F37DE66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CB295-30D6-C14B-B8E3-FF837D3A7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BA695-21D7-8045-A4C1-655BC4AD0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243336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FA8CB8-9B63-2041-8BDA-1FBC48E35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5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09AF7-8230-BB4A-85A7-50DD669D5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57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52065-EB62-1248-8EEC-2B9D3B5F45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4EB2C-249D-314D-AC70-6BACEA6886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5D134-A4A3-204A-B809-FB2F4E7E6D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5</a:t>
            </a:r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9295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image" Target="../media/image18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17.png"/><Relationship Id="rId5" Type="http://schemas.openxmlformats.org/officeDocument/2006/relationships/image" Target="../media/image13.png"/><Relationship Id="rId15" Type="http://schemas.openxmlformats.org/officeDocument/2006/relationships/image" Target="../media/image21.png"/><Relationship Id="rId10" Type="http://schemas.openxmlformats.org/officeDocument/2006/relationships/image" Target="../media/image16.svg"/><Relationship Id="rId4" Type="http://schemas.openxmlformats.org/officeDocument/2006/relationships/image" Target="../media/image1.png"/><Relationship Id="rId9" Type="http://schemas.openxmlformats.org/officeDocument/2006/relationships/image" Target="../media/image15.png"/><Relationship Id="rId14" Type="http://schemas.openxmlformats.org/officeDocument/2006/relationships/image" Target="../media/image20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7.png"/><Relationship Id="rId5" Type="http://schemas.openxmlformats.org/officeDocument/2006/relationships/image" Target="../media/image17.png"/><Relationship Id="rId10" Type="http://schemas.openxmlformats.org/officeDocument/2006/relationships/image" Target="../media/image26.svg"/><Relationship Id="rId4" Type="http://schemas.openxmlformats.org/officeDocument/2006/relationships/image" Target="../media/image1.png"/><Relationship Id="rId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svg"/><Relationship Id="rId12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11" Type="http://schemas.openxmlformats.org/officeDocument/2006/relationships/image" Target="../media/image32.svg"/><Relationship Id="rId5" Type="http://schemas.openxmlformats.org/officeDocument/2006/relationships/image" Target="../media/image1.png"/><Relationship Id="rId10" Type="http://schemas.openxmlformats.org/officeDocument/2006/relationships/image" Target="../media/image31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30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8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7.png"/><Relationship Id="rId5" Type="http://schemas.openxmlformats.org/officeDocument/2006/relationships/image" Target="../media/image17.png"/><Relationship Id="rId10" Type="http://schemas.openxmlformats.org/officeDocument/2006/relationships/image" Target="../media/image35.svg"/><Relationship Id="rId4" Type="http://schemas.openxmlformats.org/officeDocument/2006/relationships/image" Target="../media/image1.png"/><Relationship Id="rId9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37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36.png"/><Relationship Id="rId5" Type="http://schemas.openxmlformats.org/officeDocument/2006/relationships/image" Target="../media/image17.pn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39.svg"/><Relationship Id="rId4" Type="http://schemas.openxmlformats.org/officeDocument/2006/relationships/image" Target="../media/image1.png"/><Relationship Id="rId9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42.pn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41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40.png"/><Relationship Id="rId5" Type="http://schemas.openxmlformats.org/officeDocument/2006/relationships/image" Target="../media/image17.pn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Relationship Id="rId14" Type="http://schemas.openxmlformats.org/officeDocument/2006/relationships/image" Target="../media/image43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21.png"/><Relationship Id="rId5" Type="http://schemas.openxmlformats.org/officeDocument/2006/relationships/image" Target="../media/image17.png"/><Relationship Id="rId10" Type="http://schemas.openxmlformats.org/officeDocument/2006/relationships/image" Target="../media/image20.svg"/><Relationship Id="rId4" Type="http://schemas.openxmlformats.org/officeDocument/2006/relationships/image" Target="../media/image1.png"/><Relationship Id="rId9" Type="http://schemas.openxmlformats.org/officeDocument/2006/relationships/image" Target="../media/image19.png"/><Relationship Id="rId14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876FB403-AED9-470E-AEA1-6B906339A1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2956659E-EE13-436E-A5C4-C26681D1B5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70876" y="4078429"/>
            <a:ext cx="305392" cy="287427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C7AB2856-9ADF-BFBE-B54C-13260F4EED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32188" y="249901"/>
            <a:ext cx="5221807" cy="4388203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2E65B2D7-C5C8-2FBF-C1FB-553D87389F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438221" y="4936920"/>
            <a:ext cx="3315558" cy="593831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940E35E-C4F1-CEA4-93BE-BD7928A5C912}"/>
              </a:ext>
            </a:extLst>
          </p:cNvPr>
          <p:cNvGrpSpPr/>
          <p:nvPr/>
        </p:nvGrpSpPr>
        <p:grpSpPr>
          <a:xfrm>
            <a:off x="-17930" y="6070831"/>
            <a:ext cx="12209930" cy="814821"/>
            <a:chOff x="-17930" y="6070831"/>
            <a:chExt cx="12209930" cy="81482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4FBE099-9673-0712-B55F-26DFCEA1D652}"/>
                </a:ext>
              </a:extLst>
            </p:cNvPr>
            <p:cNvSpPr/>
            <p:nvPr/>
          </p:nvSpPr>
          <p:spPr>
            <a:xfrm>
              <a:off x="-17930" y="6070831"/>
              <a:ext cx="12209930" cy="814821"/>
            </a:xfrm>
            <a:prstGeom prst="rect">
              <a:avLst/>
            </a:prstGeom>
            <a:solidFill>
              <a:srgbClr val="592C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13558D0-C33F-66E2-57B0-CDEEC1095E57}"/>
                </a:ext>
              </a:extLst>
            </p:cNvPr>
            <p:cNvSpPr txBox="1"/>
            <p:nvPr/>
          </p:nvSpPr>
          <p:spPr>
            <a:xfrm>
              <a:off x="238334" y="6116947"/>
              <a:ext cx="4223627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600"/>
                </a:lnSpc>
              </a:pP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Professor Shane Pill (PhD)    </a:t>
              </a:r>
              <a:r>
                <a: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 </a:t>
              </a: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Professor Phillip Slee (PhD)      </a:t>
              </a:r>
              <a:endParaRPr lang="en-AU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>
                <a:lnSpc>
                  <a:spcPts val="1600"/>
                </a:lnSpc>
              </a:pP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Associate Professor Deb Agnew (PhD)</a:t>
              </a:r>
              <a:r>
                <a: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  </a:t>
              </a: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Dr Amy Wright (PhD) </a:t>
              </a:r>
              <a:endParaRPr lang="en-AU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>
                <a:lnSpc>
                  <a:spcPts val="1600"/>
                </a:lnSpc>
              </a:pP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Jessica Skuza (Research Assistant)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816CB62-9C50-463E-DCBD-D92C49DF3F5D}"/>
              </a:ext>
            </a:extLst>
          </p:cNvPr>
          <p:cNvGrpSpPr/>
          <p:nvPr/>
        </p:nvGrpSpPr>
        <p:grpSpPr>
          <a:xfrm>
            <a:off x="10401091" y="6218972"/>
            <a:ext cx="1552575" cy="523875"/>
            <a:chOff x="8652480" y="6218972"/>
            <a:chExt cx="1552575" cy="523875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B79423AC-EDCA-194C-4BAD-48A1C31D28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652480" y="6218972"/>
              <a:ext cx="1552575" cy="523875"/>
            </a:xfrm>
            <a:prstGeom prst="rect">
              <a:avLst/>
            </a:prstGeom>
          </p:spPr>
        </p:pic>
        <p:pic>
          <p:nvPicPr>
            <p:cNvPr id="5" name="Graphic 22">
              <a:extLst>
                <a:ext uri="{FF2B5EF4-FFF2-40B4-BE49-F238E27FC236}">
                  <a16:creationId xmlns:a16="http://schemas.microsoft.com/office/drawing/2014/main" id="{3DFE0F1F-1847-A8A2-D4D2-3B503E200E1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920072" y="6331863"/>
              <a:ext cx="1017390" cy="29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2481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E71C2E98-216A-4E24-B674-17EA26BDFF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2</a:t>
            </a:fld>
            <a:endParaRPr lang="en-FR" sz="2400">
              <a:solidFill>
                <a:schemeClr val="bg1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CB79073-2F35-4382-A622-CF90126994F6}"/>
              </a:ext>
            </a:extLst>
          </p:cNvPr>
          <p:cNvSpPr txBox="1"/>
          <p:nvPr/>
        </p:nvSpPr>
        <p:spPr>
          <a:xfrm>
            <a:off x="707260" y="2594708"/>
            <a:ext cx="64729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>
                <a:solidFill>
                  <a:srgbClr val="FFCC66"/>
                </a:solidFill>
                <a:latin typeface="Zona Pro" panose="02010503040002020004" pitchFamily="50" charset="0"/>
              </a:rPr>
              <a:t>Lesson aims: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494C94F-F8B5-49C5-90C5-73CB27E83CBA}"/>
              </a:ext>
            </a:extLst>
          </p:cNvPr>
          <p:cNvCxnSpPr>
            <a:cxnSpLocks/>
          </p:cNvCxnSpPr>
          <p:nvPr/>
        </p:nvCxnSpPr>
        <p:spPr>
          <a:xfrm>
            <a:off x="812427" y="2377094"/>
            <a:ext cx="5552443" cy="0"/>
          </a:xfrm>
          <a:prstGeom prst="line">
            <a:avLst/>
          </a:prstGeom>
          <a:ln w="38100">
            <a:solidFill>
              <a:srgbClr val="A779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728C1014-B5DE-7C08-F226-C625BD0A88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49836176-0020-1287-9943-2E47FDBE7578}"/>
              </a:ext>
            </a:extLst>
          </p:cNvPr>
          <p:cNvGrpSpPr/>
          <p:nvPr/>
        </p:nvGrpSpPr>
        <p:grpSpPr>
          <a:xfrm>
            <a:off x="707260" y="3373521"/>
            <a:ext cx="686861" cy="593889"/>
            <a:chOff x="707260" y="3708257"/>
            <a:chExt cx="686861" cy="593889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502FD25D-A06F-DDB0-AD68-01D9CA27A3A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07260" y="3723737"/>
              <a:ext cx="686861" cy="578409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5B3B146-73B3-3EDF-8805-69AC54EEA2C1}"/>
                </a:ext>
              </a:extLst>
            </p:cNvPr>
            <p:cNvSpPr txBox="1"/>
            <p:nvPr/>
          </p:nvSpPr>
          <p:spPr>
            <a:xfrm>
              <a:off x="830357" y="3708257"/>
              <a:ext cx="5225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32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1.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105226A-6926-B52D-22CC-0C6413671662}"/>
              </a:ext>
            </a:extLst>
          </p:cNvPr>
          <p:cNvGrpSpPr/>
          <p:nvPr/>
        </p:nvGrpSpPr>
        <p:grpSpPr>
          <a:xfrm>
            <a:off x="698333" y="4342129"/>
            <a:ext cx="686861" cy="607312"/>
            <a:chOff x="698333" y="4715717"/>
            <a:chExt cx="686861" cy="607312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BC880752-9A7D-DAB6-8CB0-5ADCF6AEE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98333" y="4744620"/>
              <a:ext cx="686861" cy="578409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6305FD4-07D7-A955-578C-EE3EA05738A3}"/>
                </a:ext>
              </a:extLst>
            </p:cNvPr>
            <p:cNvSpPr txBox="1"/>
            <p:nvPr/>
          </p:nvSpPr>
          <p:spPr>
            <a:xfrm>
              <a:off x="804499" y="4715717"/>
              <a:ext cx="56417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32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2.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927CC930-1ECC-8F9A-57DA-632E732BCE66}"/>
              </a:ext>
            </a:extLst>
          </p:cNvPr>
          <p:cNvSpPr txBox="1"/>
          <p:nvPr/>
        </p:nvSpPr>
        <p:spPr>
          <a:xfrm>
            <a:off x="1551310" y="4362910"/>
            <a:ext cx="4363036" cy="147732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Learn how different situations can </a:t>
            </a:r>
          </a:p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affect our emotions.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0ABDF5-A9AE-9BE5-D401-86AF52F55D1F}"/>
              </a:ext>
            </a:extLst>
          </p:cNvPr>
          <p:cNvSpPr txBox="1"/>
          <p:nvPr/>
        </p:nvSpPr>
        <p:spPr>
          <a:xfrm>
            <a:off x="1551310" y="3383943"/>
            <a:ext cx="4813560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Practise ways to know about your emotions before you act on them.</a:t>
            </a:r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ED049BC-311D-6809-9447-3CCB33505903}"/>
              </a:ext>
            </a:extLst>
          </p:cNvPr>
          <p:cNvGrpSpPr/>
          <p:nvPr/>
        </p:nvGrpSpPr>
        <p:grpSpPr>
          <a:xfrm>
            <a:off x="698333" y="5230214"/>
            <a:ext cx="686861" cy="607312"/>
            <a:chOff x="698333" y="4715717"/>
            <a:chExt cx="686861" cy="607312"/>
          </a:xfrm>
        </p:grpSpPr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1DEC2BAA-D49D-2878-5784-067C99F5D16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98333" y="4744620"/>
              <a:ext cx="686861" cy="578409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B3E6313-6921-48FA-F982-C1B6C82AC0DF}"/>
                </a:ext>
              </a:extLst>
            </p:cNvPr>
            <p:cNvSpPr txBox="1"/>
            <p:nvPr/>
          </p:nvSpPr>
          <p:spPr>
            <a:xfrm>
              <a:off x="804499" y="4715717"/>
              <a:ext cx="56417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32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3.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8FEBAE5A-E846-B7B0-8568-1DDC14919CBA}"/>
              </a:ext>
            </a:extLst>
          </p:cNvPr>
          <p:cNvSpPr txBox="1"/>
          <p:nvPr/>
        </p:nvSpPr>
        <p:spPr>
          <a:xfrm>
            <a:off x="1551310" y="5250995"/>
            <a:ext cx="4363036" cy="147732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Let’s think about ways to make kind and respectful friendships.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125FA6B-3E99-2332-CF89-F920B5D79497}"/>
              </a:ext>
            </a:extLst>
          </p:cNvPr>
          <p:cNvGrpSpPr/>
          <p:nvPr/>
        </p:nvGrpSpPr>
        <p:grpSpPr>
          <a:xfrm>
            <a:off x="-63797" y="-149364"/>
            <a:ext cx="7773333" cy="7158073"/>
            <a:chOff x="-63797" y="-149364"/>
            <a:chExt cx="7773333" cy="7158073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3AC8B008-D01A-C891-332A-B30201315998}"/>
                </a:ext>
              </a:extLst>
            </p:cNvPr>
            <p:cNvGrpSpPr/>
            <p:nvPr/>
          </p:nvGrpSpPr>
          <p:grpSpPr>
            <a:xfrm>
              <a:off x="-63797" y="-149364"/>
              <a:ext cx="7773333" cy="7158073"/>
              <a:chOff x="-50632" y="-81522"/>
              <a:chExt cx="7773333" cy="7158073"/>
            </a:xfrm>
          </p:grpSpPr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ECE20F78-4031-8851-6CBE-FD79AFA0428C}"/>
                  </a:ext>
                </a:extLst>
              </p:cNvPr>
              <p:cNvGrpSpPr/>
              <p:nvPr/>
            </p:nvGrpSpPr>
            <p:grpSpPr>
              <a:xfrm>
                <a:off x="-50632" y="-81522"/>
                <a:ext cx="7773333" cy="7158073"/>
                <a:chOff x="-50632" y="-81522"/>
                <a:chExt cx="7773333" cy="7158073"/>
              </a:xfrm>
            </p:grpSpPr>
            <p:pic>
              <p:nvPicPr>
                <p:cNvPr id="48" name="Graphic 47">
                  <a:extLst>
                    <a:ext uri="{FF2B5EF4-FFF2-40B4-BE49-F238E27FC236}">
                      <a16:creationId xmlns:a16="http://schemas.microsoft.com/office/drawing/2014/main" id="{72A31EB9-A4CE-1C47-E982-94C35ED241A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>
                  <a:extLst>
                    <a:ext uri="{96DAC541-7B7A-43D3-8B79-37D633B846F1}">
                      <asvg:svgBlip xmlns:asvg="http://schemas.microsoft.com/office/drawing/2016/SVG/main" r:embed="rId12"/>
                    </a:ext>
                  </a:extLst>
                </a:blip>
                <a:stretch>
                  <a:fillRect/>
                </a:stretch>
              </p:blipFill>
              <p:spPr>
                <a:xfrm rot="671613">
                  <a:off x="6952384" y="-81522"/>
                  <a:ext cx="158074" cy="7060662"/>
                </a:xfrm>
                <a:prstGeom prst="rect">
                  <a:avLst/>
                </a:prstGeom>
              </p:spPr>
            </p:pic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12F6BA97-984A-2EFE-4BC9-B4CC4755568D}"/>
                    </a:ext>
                  </a:extLst>
                </p:cNvPr>
                <p:cNvGrpSpPr/>
                <p:nvPr/>
              </p:nvGrpSpPr>
              <p:grpSpPr>
                <a:xfrm>
                  <a:off x="-50632" y="-28522"/>
                  <a:ext cx="7773333" cy="7105073"/>
                  <a:chOff x="-50632" y="-28522"/>
                  <a:chExt cx="7773333" cy="7105073"/>
                </a:xfrm>
              </p:grpSpPr>
              <p:sp>
                <p:nvSpPr>
                  <p:cNvPr id="50" name="Rectangle 25">
                    <a:extLst>
                      <a:ext uri="{FF2B5EF4-FFF2-40B4-BE49-F238E27FC236}">
                        <a16:creationId xmlns:a16="http://schemas.microsoft.com/office/drawing/2014/main" id="{D218F266-9EEA-CFEF-3751-6ABD13A486CB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-23157" y="-28522"/>
                    <a:ext cx="7745858" cy="7105073"/>
                  </a:xfrm>
                  <a:custGeom>
                    <a:avLst/>
                    <a:gdLst>
                      <a:gd name="connsiteX0" fmla="*/ 0 w 7685591"/>
                      <a:gd name="connsiteY0" fmla="*/ 0 h 6858000"/>
                      <a:gd name="connsiteX1" fmla="*/ 7685591 w 7685591"/>
                      <a:gd name="connsiteY1" fmla="*/ 0 h 6858000"/>
                      <a:gd name="connsiteX2" fmla="*/ 7685591 w 7685591"/>
                      <a:gd name="connsiteY2" fmla="*/ 6858000 h 6858000"/>
                      <a:gd name="connsiteX3" fmla="*/ 0 w 7685591"/>
                      <a:gd name="connsiteY3" fmla="*/ 6858000 h 6858000"/>
                      <a:gd name="connsiteX4" fmla="*/ 0 w 7685591"/>
                      <a:gd name="connsiteY4" fmla="*/ 0 h 6858000"/>
                      <a:gd name="connsiteX0" fmla="*/ 0 w 8241176"/>
                      <a:gd name="connsiteY0" fmla="*/ 0 h 6858000"/>
                      <a:gd name="connsiteX1" fmla="*/ 7685591 w 8241176"/>
                      <a:gd name="connsiteY1" fmla="*/ 0 h 6858000"/>
                      <a:gd name="connsiteX2" fmla="*/ 8241176 w 8241176"/>
                      <a:gd name="connsiteY2" fmla="*/ 6834851 h 6858000"/>
                      <a:gd name="connsiteX3" fmla="*/ 0 w 8241176"/>
                      <a:gd name="connsiteY3" fmla="*/ 6858000 h 6858000"/>
                      <a:gd name="connsiteX4" fmla="*/ 0 w 8241176"/>
                      <a:gd name="connsiteY4" fmla="*/ 0 h 6858000"/>
                      <a:gd name="connsiteX0" fmla="*/ 0 w 8241176"/>
                      <a:gd name="connsiteY0" fmla="*/ 0 h 6858000"/>
                      <a:gd name="connsiteX1" fmla="*/ 7430947 w 8241176"/>
                      <a:gd name="connsiteY1" fmla="*/ 0 h 6858000"/>
                      <a:gd name="connsiteX2" fmla="*/ 8241176 w 8241176"/>
                      <a:gd name="connsiteY2" fmla="*/ 6834851 h 6858000"/>
                      <a:gd name="connsiteX3" fmla="*/ 0 w 8241176"/>
                      <a:gd name="connsiteY3" fmla="*/ 6858000 h 6858000"/>
                      <a:gd name="connsiteX4" fmla="*/ 0 w 8241176"/>
                      <a:gd name="connsiteY4" fmla="*/ 0 h 6858000"/>
                      <a:gd name="connsiteX0" fmla="*/ 0 w 7751768"/>
                      <a:gd name="connsiteY0" fmla="*/ 0 h 6858000"/>
                      <a:gd name="connsiteX1" fmla="*/ 7430947 w 7751768"/>
                      <a:gd name="connsiteY1" fmla="*/ 0 h 6858000"/>
                      <a:gd name="connsiteX2" fmla="*/ 7751768 w 7751768"/>
                      <a:gd name="connsiteY2" fmla="*/ 6847551 h 6858000"/>
                      <a:gd name="connsiteX3" fmla="*/ 0 w 7751768"/>
                      <a:gd name="connsiteY3" fmla="*/ 6858000 h 6858000"/>
                      <a:gd name="connsiteX4" fmla="*/ 0 w 7751768"/>
                      <a:gd name="connsiteY4" fmla="*/ 0 h 6858000"/>
                      <a:gd name="connsiteX0" fmla="*/ 0 w 12376544"/>
                      <a:gd name="connsiteY0" fmla="*/ 0 h 6858000"/>
                      <a:gd name="connsiteX1" fmla="*/ 12376544 w 12376544"/>
                      <a:gd name="connsiteY1" fmla="*/ 0 h 6858000"/>
                      <a:gd name="connsiteX2" fmla="*/ 7751768 w 12376544"/>
                      <a:gd name="connsiteY2" fmla="*/ 6847551 h 6858000"/>
                      <a:gd name="connsiteX3" fmla="*/ 0 w 12376544"/>
                      <a:gd name="connsiteY3" fmla="*/ 6858000 h 6858000"/>
                      <a:gd name="connsiteX4" fmla="*/ 0 w 12376544"/>
                      <a:gd name="connsiteY4" fmla="*/ 0 h 6858000"/>
                      <a:gd name="connsiteX0" fmla="*/ 0 w 12376544"/>
                      <a:gd name="connsiteY0" fmla="*/ 0 h 6858000"/>
                      <a:gd name="connsiteX1" fmla="*/ 12376544 w 12376544"/>
                      <a:gd name="connsiteY1" fmla="*/ 0 h 6858000"/>
                      <a:gd name="connsiteX2" fmla="*/ 5240332 w 12376544"/>
                      <a:gd name="connsiteY2" fmla="*/ 6822151 h 6858000"/>
                      <a:gd name="connsiteX3" fmla="*/ 0 w 12376544"/>
                      <a:gd name="connsiteY3" fmla="*/ 6858000 h 6858000"/>
                      <a:gd name="connsiteX4" fmla="*/ 0 w 12376544"/>
                      <a:gd name="connsiteY4" fmla="*/ 0 h 6858000"/>
                      <a:gd name="connsiteX0" fmla="*/ 0 w 9388579"/>
                      <a:gd name="connsiteY0" fmla="*/ 12700 h 6870700"/>
                      <a:gd name="connsiteX1" fmla="*/ 9388579 w 9388579"/>
                      <a:gd name="connsiteY1" fmla="*/ 0 h 6870700"/>
                      <a:gd name="connsiteX2" fmla="*/ 5240332 w 9388579"/>
                      <a:gd name="connsiteY2" fmla="*/ 6834851 h 6870700"/>
                      <a:gd name="connsiteX3" fmla="*/ 0 w 9388579"/>
                      <a:gd name="connsiteY3" fmla="*/ 6870700 h 6870700"/>
                      <a:gd name="connsiteX4" fmla="*/ 0 w 9388579"/>
                      <a:gd name="connsiteY4" fmla="*/ 12700 h 6870700"/>
                      <a:gd name="connsiteX0" fmla="*/ 0 w 9388579"/>
                      <a:gd name="connsiteY0" fmla="*/ 12700 h 6898351"/>
                      <a:gd name="connsiteX1" fmla="*/ 9388579 w 9388579"/>
                      <a:gd name="connsiteY1" fmla="*/ 0 h 6898351"/>
                      <a:gd name="connsiteX2" fmla="*/ 5227453 w 9388579"/>
                      <a:gd name="connsiteY2" fmla="*/ 6898351 h 6898351"/>
                      <a:gd name="connsiteX3" fmla="*/ 0 w 9388579"/>
                      <a:gd name="connsiteY3" fmla="*/ 6870700 h 6898351"/>
                      <a:gd name="connsiteX4" fmla="*/ 0 w 9388579"/>
                      <a:gd name="connsiteY4" fmla="*/ 12700 h 6898351"/>
                      <a:gd name="connsiteX0" fmla="*/ 0 w 9388579"/>
                      <a:gd name="connsiteY0" fmla="*/ 12700 h 6870700"/>
                      <a:gd name="connsiteX1" fmla="*/ 9388579 w 9388579"/>
                      <a:gd name="connsiteY1" fmla="*/ 0 h 6870700"/>
                      <a:gd name="connsiteX2" fmla="*/ 5906126 w 9388579"/>
                      <a:gd name="connsiteY2" fmla="*/ 6787456 h 6870700"/>
                      <a:gd name="connsiteX3" fmla="*/ 0 w 9388579"/>
                      <a:gd name="connsiteY3" fmla="*/ 6870700 h 6870700"/>
                      <a:gd name="connsiteX4" fmla="*/ 0 w 9388579"/>
                      <a:gd name="connsiteY4" fmla="*/ 12700 h 6870700"/>
                      <a:gd name="connsiteX0" fmla="*/ 0 w 9388579"/>
                      <a:gd name="connsiteY0" fmla="*/ 12700 h 6873708"/>
                      <a:gd name="connsiteX1" fmla="*/ 9388579 w 9388579"/>
                      <a:gd name="connsiteY1" fmla="*/ 0 h 6873708"/>
                      <a:gd name="connsiteX2" fmla="*/ 5871023 w 9388579"/>
                      <a:gd name="connsiteY2" fmla="*/ 6873708 h 6873708"/>
                      <a:gd name="connsiteX3" fmla="*/ 0 w 9388579"/>
                      <a:gd name="connsiteY3" fmla="*/ 6870700 h 6873708"/>
                      <a:gd name="connsiteX4" fmla="*/ 0 w 9388579"/>
                      <a:gd name="connsiteY4" fmla="*/ 12700 h 6873708"/>
                      <a:gd name="connsiteX0" fmla="*/ 0 w 8370570"/>
                      <a:gd name="connsiteY0" fmla="*/ 49665 h 6910673"/>
                      <a:gd name="connsiteX1" fmla="*/ 8370570 w 8370570"/>
                      <a:gd name="connsiteY1" fmla="*/ 0 h 6910673"/>
                      <a:gd name="connsiteX2" fmla="*/ 5871023 w 8370570"/>
                      <a:gd name="connsiteY2" fmla="*/ 6910673 h 6910673"/>
                      <a:gd name="connsiteX3" fmla="*/ 0 w 8370570"/>
                      <a:gd name="connsiteY3" fmla="*/ 6907665 h 6910673"/>
                      <a:gd name="connsiteX4" fmla="*/ 0 w 8370570"/>
                      <a:gd name="connsiteY4" fmla="*/ 49665 h 6910673"/>
                      <a:gd name="connsiteX0" fmla="*/ 0 w 7996130"/>
                      <a:gd name="connsiteY0" fmla="*/ 49665 h 6910673"/>
                      <a:gd name="connsiteX1" fmla="*/ 7996130 w 7996130"/>
                      <a:gd name="connsiteY1" fmla="*/ 0 h 6910673"/>
                      <a:gd name="connsiteX2" fmla="*/ 5871023 w 7996130"/>
                      <a:gd name="connsiteY2" fmla="*/ 6910673 h 6910673"/>
                      <a:gd name="connsiteX3" fmla="*/ 0 w 7996130"/>
                      <a:gd name="connsiteY3" fmla="*/ 6907665 h 6910673"/>
                      <a:gd name="connsiteX4" fmla="*/ 0 w 7996130"/>
                      <a:gd name="connsiteY4" fmla="*/ 49665 h 6910673"/>
                      <a:gd name="connsiteX0" fmla="*/ 0 w 7924429"/>
                      <a:gd name="connsiteY0" fmla="*/ 0 h 6861008"/>
                      <a:gd name="connsiteX1" fmla="*/ 7924429 w 7924429"/>
                      <a:gd name="connsiteY1" fmla="*/ 120216 h 6861008"/>
                      <a:gd name="connsiteX2" fmla="*/ 5871023 w 7924429"/>
                      <a:gd name="connsiteY2" fmla="*/ 6861008 h 6861008"/>
                      <a:gd name="connsiteX3" fmla="*/ 0 w 7924429"/>
                      <a:gd name="connsiteY3" fmla="*/ 6858000 h 6861008"/>
                      <a:gd name="connsiteX4" fmla="*/ 0 w 7924429"/>
                      <a:gd name="connsiteY4" fmla="*/ 0 h 6861008"/>
                      <a:gd name="connsiteX0" fmla="*/ 179254 w 7924429"/>
                      <a:gd name="connsiteY0" fmla="*/ 219547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179254 w 7924429"/>
                      <a:gd name="connsiteY4" fmla="*/ 219547 h 6740792"/>
                      <a:gd name="connsiteX0" fmla="*/ 215104 w 7924429"/>
                      <a:gd name="connsiteY0" fmla="*/ 11914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215104 w 7924429"/>
                      <a:gd name="connsiteY4" fmla="*/ 11914 h 6740792"/>
                      <a:gd name="connsiteX0" fmla="*/ 125477 w 7924429"/>
                      <a:gd name="connsiteY0" fmla="*/ 11914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125477 w 7924429"/>
                      <a:gd name="connsiteY4" fmla="*/ 11914 h 6740792"/>
                      <a:gd name="connsiteX0" fmla="*/ 0 w 7798952"/>
                      <a:gd name="connsiteY0" fmla="*/ 11914 h 6740792"/>
                      <a:gd name="connsiteX1" fmla="*/ 7798952 w 7798952"/>
                      <a:gd name="connsiteY1" fmla="*/ 0 h 6740792"/>
                      <a:gd name="connsiteX2" fmla="*/ 5745546 w 7798952"/>
                      <a:gd name="connsiteY2" fmla="*/ 6740792 h 6740792"/>
                      <a:gd name="connsiteX3" fmla="*/ 358507 w 7798952"/>
                      <a:gd name="connsiteY3" fmla="*/ 6454649 h 6740792"/>
                      <a:gd name="connsiteX4" fmla="*/ 0 w 7798952"/>
                      <a:gd name="connsiteY4" fmla="*/ 11914 h 6740792"/>
                      <a:gd name="connsiteX0" fmla="*/ 0 w 7798952"/>
                      <a:gd name="connsiteY0" fmla="*/ 11914 h 6794411"/>
                      <a:gd name="connsiteX1" fmla="*/ 7798952 w 7798952"/>
                      <a:gd name="connsiteY1" fmla="*/ 0 h 6794411"/>
                      <a:gd name="connsiteX2" fmla="*/ 5745546 w 7798952"/>
                      <a:gd name="connsiteY2" fmla="*/ 6740792 h 6794411"/>
                      <a:gd name="connsiteX3" fmla="*/ 53777 w 7798952"/>
                      <a:gd name="connsiteY3" fmla="*/ 6794411 h 6794411"/>
                      <a:gd name="connsiteX4" fmla="*/ 0 w 7798952"/>
                      <a:gd name="connsiteY4" fmla="*/ 11914 h 6794411"/>
                      <a:gd name="connsiteX0" fmla="*/ 0 w 7798952"/>
                      <a:gd name="connsiteY0" fmla="*/ 11914 h 6794411"/>
                      <a:gd name="connsiteX1" fmla="*/ 7798952 w 7798952"/>
                      <a:gd name="connsiteY1" fmla="*/ 0 h 6794411"/>
                      <a:gd name="connsiteX2" fmla="*/ 5897663 w 7798952"/>
                      <a:gd name="connsiteY2" fmla="*/ 6728471 h 6794411"/>
                      <a:gd name="connsiteX3" fmla="*/ 53777 w 7798952"/>
                      <a:gd name="connsiteY3" fmla="*/ 6794411 h 6794411"/>
                      <a:gd name="connsiteX4" fmla="*/ 0 w 7798952"/>
                      <a:gd name="connsiteY4" fmla="*/ 11914 h 6794411"/>
                      <a:gd name="connsiteX0" fmla="*/ 0 w 7190487"/>
                      <a:gd name="connsiteY0" fmla="*/ 36557 h 6819054"/>
                      <a:gd name="connsiteX1" fmla="*/ 7190487 w 7190487"/>
                      <a:gd name="connsiteY1" fmla="*/ 0 h 6819054"/>
                      <a:gd name="connsiteX2" fmla="*/ 5897663 w 7190487"/>
                      <a:gd name="connsiteY2" fmla="*/ 6753114 h 6819054"/>
                      <a:gd name="connsiteX3" fmla="*/ 53777 w 7190487"/>
                      <a:gd name="connsiteY3" fmla="*/ 6819054 h 6819054"/>
                      <a:gd name="connsiteX4" fmla="*/ 0 w 7190487"/>
                      <a:gd name="connsiteY4" fmla="*/ 36557 h 6819054"/>
                      <a:gd name="connsiteX0" fmla="*/ 0 w 7190487"/>
                      <a:gd name="connsiteY0" fmla="*/ 98165 h 6880662"/>
                      <a:gd name="connsiteX1" fmla="*/ 7190487 w 7190487"/>
                      <a:gd name="connsiteY1" fmla="*/ 0 h 6880662"/>
                      <a:gd name="connsiteX2" fmla="*/ 5897663 w 7190487"/>
                      <a:gd name="connsiteY2" fmla="*/ 6814722 h 6880662"/>
                      <a:gd name="connsiteX3" fmla="*/ 53777 w 7190487"/>
                      <a:gd name="connsiteY3" fmla="*/ 6880662 h 6880662"/>
                      <a:gd name="connsiteX4" fmla="*/ 0 w 7190487"/>
                      <a:gd name="connsiteY4" fmla="*/ 98165 h 6880662"/>
                      <a:gd name="connsiteX0" fmla="*/ 4729 w 7136710"/>
                      <a:gd name="connsiteY0" fmla="*/ 0 h 6893392"/>
                      <a:gd name="connsiteX1" fmla="*/ 7136710 w 7136710"/>
                      <a:gd name="connsiteY1" fmla="*/ 12730 h 6893392"/>
                      <a:gd name="connsiteX2" fmla="*/ 5843886 w 7136710"/>
                      <a:gd name="connsiteY2" fmla="*/ 6827452 h 6893392"/>
                      <a:gd name="connsiteX3" fmla="*/ 0 w 7136710"/>
                      <a:gd name="connsiteY3" fmla="*/ 6893392 h 6893392"/>
                      <a:gd name="connsiteX4" fmla="*/ 4729 w 7136710"/>
                      <a:gd name="connsiteY4" fmla="*/ 0 h 6893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136710" h="6893392">
                        <a:moveTo>
                          <a:pt x="4729" y="0"/>
                        </a:moveTo>
                        <a:lnTo>
                          <a:pt x="7136710" y="12730"/>
                        </a:lnTo>
                        <a:lnTo>
                          <a:pt x="5843886" y="6827452"/>
                        </a:lnTo>
                        <a:lnTo>
                          <a:pt x="0" y="6893392"/>
                        </a:lnTo>
                        <a:cubicBezTo>
                          <a:pt x="1576" y="4595595"/>
                          <a:pt x="3153" y="2297797"/>
                          <a:pt x="4729" y="0"/>
                        </a:cubicBezTo>
                        <a:close/>
                      </a:path>
                    </a:pathLst>
                  </a:custGeom>
                  <a:solidFill>
                    <a:srgbClr val="592C8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 dirty="0"/>
                  </a:p>
                </p:txBody>
              </p:sp>
              <p:pic>
                <p:nvPicPr>
                  <p:cNvPr id="51" name="Graphic 50">
                    <a:extLst>
                      <a:ext uri="{FF2B5EF4-FFF2-40B4-BE49-F238E27FC236}">
                        <a16:creationId xmlns:a16="http://schemas.microsoft.com/office/drawing/2014/main" id="{78579E13-E68D-A6FD-1BC4-3E98DD07864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5"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rcRect t="32286" r="77090"/>
                  <a:stretch/>
                </p:blipFill>
                <p:spPr>
                  <a:xfrm rot="10800000">
                    <a:off x="-50632" y="4307646"/>
                    <a:ext cx="1347336" cy="2742651"/>
                  </a:xfrm>
                  <a:prstGeom prst="rect">
                    <a:avLst/>
                  </a:prstGeom>
                </p:spPr>
              </p:pic>
              <p:grpSp>
                <p:nvGrpSpPr>
                  <p:cNvPr id="52" name="Group 51">
                    <a:extLst>
                      <a:ext uri="{FF2B5EF4-FFF2-40B4-BE49-F238E27FC236}">
                        <a16:creationId xmlns:a16="http://schemas.microsoft.com/office/drawing/2014/main" id="{EFBE7A3D-E0A6-16B3-60AB-D70E54679A0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707260" y="2007633"/>
                    <a:ext cx="6472906" cy="1089982"/>
                    <a:chOff x="707260" y="2007633"/>
                    <a:chExt cx="6472906" cy="1089982"/>
                  </a:xfrm>
                </p:grpSpPr>
                <p:sp>
                  <p:nvSpPr>
                    <p:cNvPr id="53" name="TextBox 52">
                      <a:extLst>
                        <a:ext uri="{FF2B5EF4-FFF2-40B4-BE49-F238E27FC236}">
                          <a16:creationId xmlns:a16="http://schemas.microsoft.com/office/drawing/2014/main" id="{D62EE70F-B0E8-3368-4DD2-87835EB49807}"/>
                        </a:ext>
                      </a:extLst>
                    </p:cNvPr>
                    <p:cNvSpPr txBox="1">
                      <a:spLocks/>
                    </p:cNvSpPr>
                    <p:nvPr/>
                  </p:nvSpPr>
                  <p:spPr>
                    <a:xfrm>
                      <a:off x="707260" y="2620561"/>
                      <a:ext cx="6472906" cy="4770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AU" sz="2500" dirty="0">
                          <a:solidFill>
                            <a:srgbClr val="FFCC66"/>
                          </a:solidFill>
                          <a:latin typeface="Zona Pro" panose="02010503040002020004" pitchFamily="50" charset="0"/>
                        </a:rPr>
                        <a:t>Lesson aims:</a:t>
                      </a:r>
                    </a:p>
                  </p:txBody>
                </p:sp>
                <p:cxnSp>
                  <p:nvCxnSpPr>
                    <p:cNvPr id="54" name="Straight Connector 53">
                      <a:extLst>
                        <a:ext uri="{FF2B5EF4-FFF2-40B4-BE49-F238E27FC236}">
                          <a16:creationId xmlns:a16="http://schemas.microsoft.com/office/drawing/2014/main" id="{28052B44-1905-0940-C0F2-F8C971B0796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812427" y="2007633"/>
                      <a:ext cx="5552443" cy="0"/>
                    </a:xfrm>
                    <a:prstGeom prst="line">
                      <a:avLst/>
                    </a:prstGeom>
                    <a:ln w="38100">
                      <a:solidFill>
                        <a:srgbClr val="A779D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19AF9891-131F-1DCF-D409-98C95FC960A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60" y="622175"/>
                <a:ext cx="571548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4000" b="1" dirty="0">
                    <a:solidFill>
                      <a:srgbClr val="FFCC66"/>
                    </a:solidFill>
                    <a:latin typeface="Zona Pro" panose="02010503040002020004" pitchFamily="50" charset="0"/>
                  </a:rPr>
                  <a:t>Lesson 4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8D991E1C-EB3E-2185-2896-95EB1FC7801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62" y="1269038"/>
                <a:ext cx="647290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2800" b="1" dirty="0">
                    <a:solidFill>
                      <a:srgbClr val="FFCC66"/>
                    </a:solidFill>
                    <a:latin typeface="Zona Pro" panose="02010503040002020004" pitchFamily="50" charset="0"/>
                  </a:rPr>
                  <a:t>Emotions</a:t>
                </a: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5B225B25-2E59-E829-908F-49B5EAE8CF7C}"/>
                </a:ext>
              </a:extLst>
            </p:cNvPr>
            <p:cNvGrpSpPr/>
            <p:nvPr/>
          </p:nvGrpSpPr>
          <p:grpSpPr>
            <a:xfrm>
              <a:off x="743309" y="3309538"/>
              <a:ext cx="5912972" cy="2190192"/>
              <a:chOff x="770089" y="3015689"/>
              <a:chExt cx="6100822" cy="2565254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F8F13C0-60AC-E5E4-2772-04B41DF08E3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07110" y="3015689"/>
                <a:ext cx="4885720" cy="757013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GB" dirty="0">
                    <a:solidFill>
                      <a:schemeClr val="bg1"/>
                    </a:solidFill>
                    <a:latin typeface="Poppins"/>
                    <a:cs typeface="Poppins"/>
                  </a:rPr>
                  <a:t>Practise ways to know about your emotions before you act on them.</a:t>
                </a:r>
                <a:endParaRPr lang="en-GB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82C70A6-E31F-DAC0-731A-B052BA2862E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07110" y="3934570"/>
                <a:ext cx="5463801" cy="757013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Learn how different situations can </a:t>
                </a:r>
              </a:p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affect our emotions.</a:t>
                </a:r>
              </a:p>
            </p:txBody>
          </p:sp>
          <p:pic>
            <p:nvPicPr>
              <p:cNvPr id="29" name="Graphic 28">
                <a:extLst>
                  <a:ext uri="{FF2B5EF4-FFF2-40B4-BE49-F238E27FC236}">
                    <a16:creationId xmlns:a16="http://schemas.microsoft.com/office/drawing/2014/main" id="{A43DAEEA-0903-07AC-F8B4-6335B3D5D9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779015" y="3088061"/>
                <a:ext cx="515457" cy="578409"/>
              </a:xfrm>
              <a:prstGeom prst="rect">
                <a:avLst/>
              </a:prstGeom>
            </p:spPr>
          </p:pic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ED49CAA-4429-5519-83E0-3A0EE6C8CB9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9329" y="3029453"/>
                <a:ext cx="522515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1.</a:t>
                </a:r>
              </a:p>
            </p:txBody>
          </p:sp>
          <p:pic>
            <p:nvPicPr>
              <p:cNvPr id="31" name="Graphic 30">
                <a:extLst>
                  <a:ext uri="{FF2B5EF4-FFF2-40B4-BE49-F238E27FC236}">
                    <a16:creationId xmlns:a16="http://schemas.microsoft.com/office/drawing/2014/main" id="{BD0C7058-57D2-D02A-6A5F-6B8C54FC22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770089" y="3970011"/>
                <a:ext cx="515457" cy="578409"/>
              </a:xfrm>
              <a:prstGeom prst="rect">
                <a:avLst/>
              </a:prstGeom>
            </p:spPr>
          </p:pic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3EA3DBF-7F4F-55BD-F907-7F3F447A854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93426" y="3920526"/>
                <a:ext cx="564177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2.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E3F42896-80CD-A582-7FB4-B1D516B2F30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16037" y="4823930"/>
                <a:ext cx="4878903" cy="757013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Let’s think about ways to make kind and respectful friendships. </a:t>
                </a:r>
              </a:p>
            </p:txBody>
          </p:sp>
          <p:pic>
            <p:nvPicPr>
              <p:cNvPr id="34" name="Graphic 33">
                <a:extLst>
                  <a:ext uri="{FF2B5EF4-FFF2-40B4-BE49-F238E27FC236}">
                    <a16:creationId xmlns:a16="http://schemas.microsoft.com/office/drawing/2014/main" id="{3107D659-D657-053D-7D55-0C9D87CB01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779016" y="4922881"/>
                <a:ext cx="515457" cy="578409"/>
              </a:xfrm>
              <a:prstGeom prst="rect">
                <a:avLst/>
              </a:prstGeom>
            </p:spPr>
          </p:pic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07667D0-812F-92F4-D0B1-9F253543694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9250" y="4873464"/>
                <a:ext cx="564177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3.</a:t>
                </a:r>
              </a:p>
            </p:txBody>
          </p: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94992D3-8B5B-455C-0B80-554F3A45DE61}"/>
              </a:ext>
            </a:extLst>
          </p:cNvPr>
          <p:cNvGrpSpPr/>
          <p:nvPr/>
        </p:nvGrpSpPr>
        <p:grpSpPr>
          <a:xfrm>
            <a:off x="7365345" y="1016905"/>
            <a:ext cx="3794154" cy="4774474"/>
            <a:chOff x="6505099" y="725093"/>
            <a:chExt cx="4172501" cy="5250577"/>
          </a:xfrm>
        </p:grpSpPr>
        <p:pic>
          <p:nvPicPr>
            <p:cNvPr id="55" name="Graphic 54">
              <a:extLst>
                <a:ext uri="{FF2B5EF4-FFF2-40B4-BE49-F238E27FC236}">
                  <a16:creationId xmlns:a16="http://schemas.microsoft.com/office/drawing/2014/main" id="{20AB28C5-752B-45DA-AE0F-DEF971F03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6505099" y="5496858"/>
              <a:ext cx="4172501" cy="478812"/>
            </a:xfrm>
            <a:prstGeom prst="rect">
              <a:avLst/>
            </a:prstGeom>
          </p:spPr>
        </p:pic>
        <p:pic>
          <p:nvPicPr>
            <p:cNvPr id="56" name="Graphic 55">
              <a:extLst>
                <a:ext uri="{FF2B5EF4-FFF2-40B4-BE49-F238E27FC236}">
                  <a16:creationId xmlns:a16="http://schemas.microsoft.com/office/drawing/2014/main" id="{D9893D5F-2286-FF0E-6C73-688CF16F16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6990799" y="725093"/>
              <a:ext cx="3540267" cy="51473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17889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C4A5F764-5B73-495C-AD08-8B0C7DBA91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C0B8048-4520-4497-B614-B55637508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15172-BA78-47F3-B73C-F708467A1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74ABB-D9E2-4DA4-AE03-71F67F35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A7922-648D-4997-9CE0-3EF6E463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3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EF3D687-09D5-4782-A5A0-3E2FFF6E9B4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CFDB094-57EE-486D-A0E6-F91D3F686AA9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103A0FD4-1EF2-47F6-AB8A-CC4F7CE33920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3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7C81167-C421-4CD0-A2E3-EA2A1F51D2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E2F17EC-E802-4396-9AFC-9AC0958151C6}"/>
              </a:ext>
            </a:extLst>
          </p:cNvPr>
          <p:cNvSpPr txBox="1"/>
          <p:nvPr/>
        </p:nvSpPr>
        <p:spPr>
          <a:xfrm>
            <a:off x="628815" y="1596298"/>
            <a:ext cx="508170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Who can remember what we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discussed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last lesson?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 our session today, we will talk more about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emotions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 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Let’s get ready to look at the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animation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!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589640A7-E107-4D89-9A3E-E716252DE0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EA4AEE60-0816-4704-B11C-2989B67086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37731" y="1379436"/>
            <a:ext cx="2841469" cy="420601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8085388-BCE5-1A42-A5F9-DCE779681E1B}"/>
              </a:ext>
            </a:extLst>
          </p:cNvPr>
          <p:cNvSpPr txBox="1"/>
          <p:nvPr/>
        </p:nvSpPr>
        <p:spPr>
          <a:xfrm>
            <a:off x="609599" y="503212"/>
            <a:ext cx="8184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>
                <a:solidFill>
                  <a:srgbClr val="FFCC66"/>
                </a:solidFill>
                <a:latin typeface="Zona Pro" panose="02010503040002020004" pitchFamily="50" charset="0"/>
              </a:rPr>
              <a:t>Part 1: Review content from last week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CDC52E5C-50BB-B362-17CB-DC2C3CB862E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110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5">
            <a:extLst>
              <a:ext uri="{FF2B5EF4-FFF2-40B4-BE49-F238E27FC236}">
                <a16:creationId xmlns:a16="http://schemas.microsoft.com/office/drawing/2014/main" id="{30620F22-1A07-4B11-91E8-11A0FF7C410A}"/>
              </a:ext>
            </a:extLst>
          </p:cNvPr>
          <p:cNvSpPr/>
          <p:nvPr/>
        </p:nvSpPr>
        <p:spPr>
          <a:xfrm>
            <a:off x="-116113" y="-125132"/>
            <a:ext cx="12401971" cy="7091538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293590"/>
              <a:gd name="connsiteY0" fmla="*/ 0 h 6858000"/>
              <a:gd name="connsiteX1" fmla="*/ 12293590 w 12293590"/>
              <a:gd name="connsiteY1" fmla="*/ 69813 h 6858000"/>
              <a:gd name="connsiteX2" fmla="*/ 7751768 w 12293590"/>
              <a:gd name="connsiteY2" fmla="*/ 6847551 h 6858000"/>
              <a:gd name="connsiteX3" fmla="*/ 0 w 12293590"/>
              <a:gd name="connsiteY3" fmla="*/ 6858000 h 6858000"/>
              <a:gd name="connsiteX4" fmla="*/ 0 w 12293590"/>
              <a:gd name="connsiteY4" fmla="*/ 0 h 6858000"/>
              <a:gd name="connsiteX0" fmla="*/ 0 w 12345755"/>
              <a:gd name="connsiteY0" fmla="*/ 0 h 6858000"/>
              <a:gd name="connsiteX1" fmla="*/ 12293590 w 12345755"/>
              <a:gd name="connsiteY1" fmla="*/ 69813 h 6858000"/>
              <a:gd name="connsiteX2" fmla="*/ 12345755 w 12345755"/>
              <a:gd name="connsiteY2" fmla="*/ 6769012 h 6858000"/>
              <a:gd name="connsiteX3" fmla="*/ 0 w 12345755"/>
              <a:gd name="connsiteY3" fmla="*/ 6858000 h 6858000"/>
              <a:gd name="connsiteX4" fmla="*/ 0 w 12345755"/>
              <a:gd name="connsiteY4" fmla="*/ 0 h 6858000"/>
              <a:gd name="connsiteX0" fmla="*/ 0 w 12383814"/>
              <a:gd name="connsiteY0" fmla="*/ 0 h 6880276"/>
              <a:gd name="connsiteX1" fmla="*/ 12293590 w 12383814"/>
              <a:gd name="connsiteY1" fmla="*/ 69813 h 6880276"/>
              <a:gd name="connsiteX2" fmla="*/ 12383814 w 12383814"/>
              <a:gd name="connsiteY2" fmla="*/ 6880276 h 6880276"/>
              <a:gd name="connsiteX3" fmla="*/ 0 w 12383814"/>
              <a:gd name="connsiteY3" fmla="*/ 6858000 h 6880276"/>
              <a:gd name="connsiteX4" fmla="*/ 0 w 12383814"/>
              <a:gd name="connsiteY4" fmla="*/ 0 h 6880276"/>
              <a:gd name="connsiteX0" fmla="*/ 0 w 12388739"/>
              <a:gd name="connsiteY0" fmla="*/ 22907 h 6903183"/>
              <a:gd name="connsiteX1" fmla="*/ 12388739 w 12388739"/>
              <a:gd name="connsiteY1" fmla="*/ 0 h 6903183"/>
              <a:gd name="connsiteX2" fmla="*/ 12383814 w 12388739"/>
              <a:gd name="connsiteY2" fmla="*/ 6903183 h 6903183"/>
              <a:gd name="connsiteX3" fmla="*/ 0 w 12388739"/>
              <a:gd name="connsiteY3" fmla="*/ 6880907 h 6903183"/>
              <a:gd name="connsiteX4" fmla="*/ 0 w 12388739"/>
              <a:gd name="connsiteY4" fmla="*/ 22907 h 6903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8739" h="6903183">
                <a:moveTo>
                  <a:pt x="0" y="22907"/>
                </a:moveTo>
                <a:lnTo>
                  <a:pt x="12388739" y="0"/>
                </a:lnTo>
                <a:cubicBezTo>
                  <a:pt x="12387097" y="2301061"/>
                  <a:pt x="12385456" y="4602122"/>
                  <a:pt x="12383814" y="6903183"/>
                </a:cubicBezTo>
                <a:lnTo>
                  <a:pt x="0" y="6880907"/>
                </a:lnTo>
                <a:lnTo>
                  <a:pt x="0" y="22907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C1432987-0FF7-4249-93D5-33488B7C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4</a:t>
            </a:fld>
            <a:endParaRPr lang="en-FR"/>
          </a:p>
        </p:txBody>
      </p:sp>
      <p:pic>
        <p:nvPicPr>
          <p:cNvPr id="10" name="Picture 9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1052E12E-BABD-4C70-827F-4E680E42E8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1" name="Slide Number Placeholder 12">
            <a:extLst>
              <a:ext uri="{FF2B5EF4-FFF2-40B4-BE49-F238E27FC236}">
                <a16:creationId xmlns:a16="http://schemas.microsoft.com/office/drawing/2014/main" id="{4D4536D1-AB88-4637-9CF8-5F116780DFB2}"/>
              </a:ext>
            </a:extLst>
          </p:cNvPr>
          <p:cNvSpPr txBox="1">
            <a:spLocks/>
          </p:cNvSpPr>
          <p:nvPr/>
        </p:nvSpPr>
        <p:spPr>
          <a:xfrm>
            <a:off x="10948190" y="6125112"/>
            <a:ext cx="6402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4</a:t>
            </a:fld>
            <a:endParaRPr lang="en-FR" sz="2400">
              <a:solidFill>
                <a:schemeClr val="bg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9FD4BFE-4F08-4F02-ABA9-DE861A7E0BCF}"/>
              </a:ext>
            </a:extLst>
          </p:cNvPr>
          <p:cNvGrpSpPr/>
          <p:nvPr/>
        </p:nvGrpSpPr>
        <p:grpSpPr>
          <a:xfrm>
            <a:off x="10754961" y="-846675"/>
            <a:ext cx="3573814" cy="2428875"/>
            <a:chOff x="10754961" y="-846675"/>
            <a:chExt cx="3573814" cy="2428875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EE32EDCE-5D0B-40A9-A856-056618B698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0157471D-ED9D-498F-B511-BDEBDFFA7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D3F8C276-72B0-4183-8B70-2852D459E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37F74EAF-6017-4C4E-9835-AE453E3A8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C4713F2-E084-41C8-AACF-A022086AA0D0}"/>
              </a:ext>
            </a:extLst>
          </p:cNvPr>
          <p:cNvGrpSpPr/>
          <p:nvPr/>
        </p:nvGrpSpPr>
        <p:grpSpPr>
          <a:xfrm rot="10800000">
            <a:off x="-2127765" y="5554213"/>
            <a:ext cx="3121807" cy="2121677"/>
            <a:chOff x="10754961" y="-846675"/>
            <a:chExt cx="3573814" cy="2428875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F5FE183F-F0A8-4AA1-B77D-03D135618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6F2B85B5-9F17-4400-A915-630E2D8C7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16F6F8E7-F057-43C5-94A3-D8AD71B24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3DA8C205-5E30-435B-B0C4-2C24D70A9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59E334EB-F8C6-AC70-C742-EAD557E7CDD0}"/>
              </a:ext>
            </a:extLst>
          </p:cNvPr>
          <p:cNvSpPr txBox="1"/>
          <p:nvPr/>
        </p:nvSpPr>
        <p:spPr>
          <a:xfrm>
            <a:off x="1242722" y="6173787"/>
            <a:ext cx="963035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1500" b="1" dirty="0">
                <a:solidFill>
                  <a:srgbClr val="FFCC66"/>
                </a:solidFill>
                <a:latin typeface="Zona Pro" panose="02010503040002020004" pitchFamily="50" charset="0"/>
              </a:rPr>
              <a:t>Hover your mouse over the video to view play settings. Otherwise, download from the website.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7EF5C6-C71A-8B6B-02FC-D31D9D24E297}"/>
              </a:ext>
            </a:extLst>
          </p:cNvPr>
          <p:cNvSpPr txBox="1"/>
          <p:nvPr/>
        </p:nvSpPr>
        <p:spPr>
          <a:xfrm>
            <a:off x="1046514" y="4871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Watch the animation</a:t>
            </a:r>
          </a:p>
        </p:txBody>
      </p:sp>
      <p:pic>
        <p:nvPicPr>
          <p:cNvPr id="5" name="Tennis_BTLP_Generic_Toned_MID">
            <a:hlinkClick r:id="" action="ppaction://media"/>
            <a:extLst>
              <a:ext uri="{FF2B5EF4-FFF2-40B4-BE49-F238E27FC236}">
                <a16:creationId xmlns:a16="http://schemas.microsoft.com/office/drawing/2014/main" id="{9C37FF4E-F202-F972-2E15-07005B52F37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05453" y="528091"/>
            <a:ext cx="10040034" cy="5647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4230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43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C4A5F764-5B73-495C-AD08-8B0C7DBA91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C0B8048-4520-4497-B614-B55637508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15172-BA78-47F3-B73C-F708467A1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74ABB-D9E2-4DA4-AE03-71F67F35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A7922-648D-4997-9CE0-3EF6E463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5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EF3D687-09D5-4782-A5A0-3E2FFF6E9B4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CFDB094-57EE-486D-A0E6-F91D3F686AA9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103A0FD4-1EF2-47F6-AB8A-CC4F7CE33920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5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7C81167-C421-4CD0-A2E3-EA2A1F51D2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02683FD-1E5D-8F6D-8701-22AB9D5C1C08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Continued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9BA707-CC8F-FA9F-4B0B-6C898DBBE52D}"/>
              </a:ext>
            </a:extLst>
          </p:cNvPr>
          <p:cNvSpPr txBox="1"/>
          <p:nvPr/>
        </p:nvSpPr>
        <p:spPr>
          <a:xfrm>
            <a:off x="628816" y="1596298"/>
            <a:ext cx="6213528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What is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happening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in this animation?</a:t>
            </a:r>
          </a:p>
          <a:p>
            <a:endParaRPr lang="en-GB" sz="2000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Watch the ‘Tennis’ video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again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, watching how Bean acts.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Why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did Bean act in that way?</a:t>
            </a:r>
          </a:p>
          <a:p>
            <a:pPr marL="457200" indent="-457200">
              <a:buAutoNum type="arabicPeriod"/>
            </a:pP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Watch the video again and only watch </a:t>
            </a:r>
            <a:b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Beans ‘Feel’. How does the ‘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Feel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’ act?</a:t>
            </a:r>
          </a:p>
          <a:p>
            <a:pPr marL="457200" indent="-457200">
              <a:buAutoNum type="arabicPeriod"/>
            </a:pP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What would Bean be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doing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if they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acted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like their ‘Feel’?</a:t>
            </a:r>
          </a:p>
          <a:p>
            <a:endParaRPr lang="en-GB" sz="2000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What do you think would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happen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to Bean if Bean really did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act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like their ‘Feel’?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19C6931C-2956-11D9-DB0F-A9DF493E9B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057777"/>
            <a:ext cx="2845329" cy="478812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894D8990-29EC-DF1E-D8F0-C2DD17B42F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824849" y="1615875"/>
            <a:ext cx="2082551" cy="3628687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93B205E9-3CD6-5B4A-FBEE-5866BFBC2B9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9066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D1F529-D3B6-7F62-96BD-7A8DEE235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72E16B5E-68EE-649F-9083-D601A6A823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CD52634A-C891-322C-8BC5-D379B2C780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C75DCF-9730-B079-4AF4-5FCBC645E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8292C4-D66E-DA12-EAC6-133BB7F2A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BE0FDC-0DAE-036B-C825-F1B8EBC8E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6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44B2B551-6E4C-CCDB-92CA-205241F486BA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1935299-C243-D28C-7474-9A7E37FE6675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14FC76C5-A5FE-71B9-21F1-0B4AE7D617E2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6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D7E22D83-05F2-D000-3F48-CA9D8BB7CB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66D8C3C-4C27-0FAA-D9C5-93308C3458FC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Continued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0723A0-F664-194B-0E1E-125E8BB936A7}"/>
              </a:ext>
            </a:extLst>
          </p:cNvPr>
          <p:cNvSpPr txBox="1"/>
          <p:nvPr/>
        </p:nvSpPr>
        <p:spPr>
          <a:xfrm>
            <a:off x="628816" y="1596298"/>
            <a:ext cx="6213528" cy="4693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Can you think of a time when you felt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angry or frustrated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after losing a game, like Bean did?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How long did the feeling last for?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Would you like to share your story with </a:t>
            </a:r>
            <a:b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 class?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Emotions are real and can be very strong, </a:t>
            </a:r>
            <a:b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but you can:</a:t>
            </a:r>
            <a:b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GB" sz="2000" b="1" dirty="0">
              <a:solidFill>
                <a:srgbClr val="FFCC6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•  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Talk to someone about them. </a:t>
            </a:r>
            <a:b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•  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Learn to control them!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B9D0436D-D851-A7CB-93C9-38C92D3FB8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057777"/>
            <a:ext cx="2845329" cy="478812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835245A-E07C-0242-202E-E6375A981F2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4B5942FD-7C75-1B66-3D54-394FD283BB0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30523" y="1743841"/>
            <a:ext cx="2490915" cy="363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099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095413-A7A5-0F78-5BA2-01B5FF329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067C35FE-8B46-19B8-976C-1338D874D5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A9D5A068-4834-2F77-DDEA-CD96572383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674DB7-467C-9199-8B6E-FBDB1FE3D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36DA13-46FC-4B6C-A8CC-EDE38F7EB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99C11B-81B6-94C7-30CD-16163BA88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7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A6EA5044-E6FF-3B6C-5404-3760004E31B5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E5ABB9C-A91F-C328-31B6-30C53303CEDB}"/>
              </a:ext>
            </a:extLst>
          </p:cNvPr>
          <p:cNvCxnSpPr>
            <a:cxnSpLocks/>
          </p:cNvCxnSpPr>
          <p:nvPr/>
        </p:nvCxnSpPr>
        <p:spPr>
          <a:xfrm>
            <a:off x="736600" y="1639344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3AABFEAB-948F-EA7B-61D2-8F49C2F1A9DC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7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1B7D8940-8D45-AA2F-6AFD-D8133C589F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2FAC67A-4B8C-F8B2-F66F-63D8ADFCE109}"/>
              </a:ext>
            </a:extLst>
          </p:cNvPr>
          <p:cNvSpPr txBox="1"/>
          <p:nvPr/>
        </p:nvSpPr>
        <p:spPr>
          <a:xfrm>
            <a:off x="609600" y="503212"/>
            <a:ext cx="6187312" cy="968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3: Emotional Weather Forecast Board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B1921E-3638-65FC-536A-FE4B2B0AEBA2}"/>
              </a:ext>
            </a:extLst>
          </p:cNvPr>
          <p:cNvSpPr txBox="1"/>
          <p:nvPr/>
        </p:nvSpPr>
        <p:spPr>
          <a:xfrm>
            <a:off x="628815" y="1928191"/>
            <a:ext cx="6441783" cy="4632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Feelings come and go. They change like the weather!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Let’s start our next activity. 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1.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Find craft materials in your classroom.</a:t>
            </a:r>
            <a:endParaRPr lang="en-FR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AU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2.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Create weather symbols like ‘Sunny’ or ‘Stormy’ and try to match them to feelings.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Other examples could be:</a:t>
            </a:r>
          </a:p>
          <a:p>
            <a:endParaRPr lang="en-GB" sz="2000" b="1" dirty="0">
              <a:solidFill>
                <a:srgbClr val="FFCC6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•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 ‘Lightning’ for feeling angry</a:t>
            </a:r>
          </a:p>
          <a:p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•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 ‘Whirlwind’ for feeling confused</a:t>
            </a:r>
          </a:p>
          <a:p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•  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‘Cloudy’ for feeling unhappy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EBB41DA-1820-86DC-78CA-37C03E55AD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C17D0589-4E25-D338-FB91-16D93A71BB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71060" y="1143768"/>
            <a:ext cx="3880954" cy="4570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7341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385AC-91BF-D27C-20B1-9AE5C79E0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226469EC-0C3D-41D5-2F3C-CE408CF0E9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CFC6A95A-E711-049E-9757-2B21BF0EB9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6842C-C690-1B28-0803-2FC6F682F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676EB1-9205-7A43-2EB9-8F95F2406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B77C31-AED6-CAFE-B64A-9E98761E6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8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F636FB51-DBCC-95F7-0F60-239BF7F97356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9B1F905-E77D-17D7-CBF9-1F185885D64E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178A41BD-8380-6561-6CF1-280AE323A4DF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8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AE82C027-2967-C453-12B0-B5B443F9E5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DFA4C8C-2551-5EC6-058D-14FEF2C87214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4: Display and Discussion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14597E-CD07-922D-AC3F-39D55C316045}"/>
              </a:ext>
            </a:extLst>
          </p:cNvPr>
          <p:cNvSpPr txBox="1"/>
          <p:nvPr/>
        </p:nvSpPr>
        <p:spPr>
          <a:xfrm>
            <a:off x="628817" y="1596298"/>
            <a:ext cx="5467184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Pin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the weatherboards up in your class where you can see it. </a:t>
            </a:r>
          </a:p>
          <a:p>
            <a:endParaRPr lang="en-GB" sz="2000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Discuss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how we can use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 board every day to help you to remember the different feelings.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Remember that feelings are always changing… just like the weather!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9F49061-A946-CEC9-02D3-8FA9E99923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83218" y="5375887"/>
            <a:ext cx="3600782" cy="478812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507B782C-32E0-25B5-4CEC-AA6923154C4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58BF1DF7-3161-C854-D74A-86A2123A78B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006439" y="738771"/>
            <a:ext cx="1976135" cy="2298112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69B5346E-B090-D68B-251F-35A86DFB427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865061" y="2521058"/>
            <a:ext cx="4000500" cy="319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1515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1ED232E5-E07D-4A80-ABBA-17569BBCE2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1542EF8-5420-4AC7-9795-FA1B049E1DC4}"/>
              </a:ext>
            </a:extLst>
          </p:cNvPr>
          <p:cNvSpPr/>
          <p:nvPr/>
        </p:nvSpPr>
        <p:spPr>
          <a:xfrm>
            <a:off x="-101600" y="-114298"/>
            <a:ext cx="9359575" cy="7110184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7751768 w 12376544"/>
              <a:gd name="connsiteY2" fmla="*/ 68475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5240332 w 12376544"/>
              <a:gd name="connsiteY2" fmla="*/ 68221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9388579"/>
              <a:gd name="connsiteY0" fmla="*/ 12700 h 6870700"/>
              <a:gd name="connsiteX1" fmla="*/ 9388579 w 9388579"/>
              <a:gd name="connsiteY1" fmla="*/ 0 h 6870700"/>
              <a:gd name="connsiteX2" fmla="*/ 5240332 w 9388579"/>
              <a:gd name="connsiteY2" fmla="*/ 6834851 h 6870700"/>
              <a:gd name="connsiteX3" fmla="*/ 0 w 9388579"/>
              <a:gd name="connsiteY3" fmla="*/ 6870700 h 6870700"/>
              <a:gd name="connsiteX4" fmla="*/ 0 w 9388579"/>
              <a:gd name="connsiteY4" fmla="*/ 12700 h 6870700"/>
              <a:gd name="connsiteX0" fmla="*/ 0 w 9388579"/>
              <a:gd name="connsiteY0" fmla="*/ 12700 h 6898351"/>
              <a:gd name="connsiteX1" fmla="*/ 9388579 w 9388579"/>
              <a:gd name="connsiteY1" fmla="*/ 0 h 6898351"/>
              <a:gd name="connsiteX2" fmla="*/ 5227453 w 9388579"/>
              <a:gd name="connsiteY2" fmla="*/ 6898351 h 6898351"/>
              <a:gd name="connsiteX3" fmla="*/ 0 w 9388579"/>
              <a:gd name="connsiteY3" fmla="*/ 6870700 h 6898351"/>
              <a:gd name="connsiteX4" fmla="*/ 0 w 9388579"/>
              <a:gd name="connsiteY4" fmla="*/ 12700 h 6898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88579" h="6898351">
                <a:moveTo>
                  <a:pt x="0" y="12700"/>
                </a:moveTo>
                <a:lnTo>
                  <a:pt x="9388579" y="0"/>
                </a:lnTo>
                <a:lnTo>
                  <a:pt x="5227453" y="6898351"/>
                </a:lnTo>
                <a:lnTo>
                  <a:pt x="0" y="6870700"/>
                </a:lnTo>
                <a:lnTo>
                  <a:pt x="0" y="1270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9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F2C8D9AD-525A-4575-8D26-97904B3C2B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33628">
            <a:off x="7033160" y="-1319526"/>
            <a:ext cx="212620" cy="9497049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20AB28C5-752B-45DA-AE0F-DEF971F039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05099" y="5496858"/>
            <a:ext cx="4172501" cy="47881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7D6411C-5A73-4813-99DE-DE18B06805C6}"/>
              </a:ext>
            </a:extLst>
          </p:cNvPr>
          <p:cNvSpPr txBox="1"/>
          <p:nvPr/>
        </p:nvSpPr>
        <p:spPr>
          <a:xfrm>
            <a:off x="591866" y="1958178"/>
            <a:ext cx="547370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500" b="1">
                <a:solidFill>
                  <a:srgbClr val="FFCC66"/>
                </a:solidFill>
                <a:latin typeface="Zona Pro" panose="02010503040002020004" pitchFamily="50" charset="0"/>
              </a:rPr>
              <a:t>This is the end of Lesson 4.</a:t>
            </a:r>
          </a:p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Great work!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83FC81F-DB2F-EBC6-6C66-F6642AC79A0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990799" y="725093"/>
            <a:ext cx="3540267" cy="5147362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D106A297-EFCD-2920-29CF-0FF9C0D8733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054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A1FDDCB514ED42BC7C7F39B17980D8" ma:contentTypeVersion="22" ma:contentTypeDescription="Create a new document." ma:contentTypeScope="" ma:versionID="5cc784ac9be0441b45f0397c7d5e9fab">
  <xsd:schema xmlns:xsd="http://www.w3.org/2001/XMLSchema" xmlns:xs="http://www.w3.org/2001/XMLSchema" xmlns:p="http://schemas.microsoft.com/office/2006/metadata/properties" xmlns:ns2="97a5c4a9-978f-47b1-a59f-16f33b04acfe" xmlns:ns3="06cc62fa-2c49-4161-9771-9748be5afc88" targetNamespace="http://schemas.microsoft.com/office/2006/metadata/properties" ma:root="true" ma:fieldsID="fe022ef99b1903810f549bf5dfc5e85d" ns2:_="" ns3:_="">
    <xsd:import namespace="97a5c4a9-978f-47b1-a59f-16f33b04acfe"/>
    <xsd:import namespace="06cc62fa-2c49-4161-9771-9748be5afc88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2:SharedWithUsers" minOccurs="0"/>
                <xsd:element ref="ns2:SharedWithDetails" minOccurs="0"/>
                <xsd:element ref="ns3:MediaServiceOCR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Dateandtime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a5c4a9-978f-47b1-a59f-16f33b04acfe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b846d786-35d1-4abc-9d8d-554227a12f2c}" ma:internalName="TaxCatchAll" ma:showField="CatchAllData" ma:web="97a5c4a9-978f-47b1-a59f-16f33b04ac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cc62fa-2c49-4161-9771-9748be5afc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Dateandtime" ma:index="22" nillable="true" ma:displayName="Date and time" ma:format="DateTime" ma:internalName="Dateandtime">
      <xsd:simpleType>
        <xsd:restriction base="dms:DateTime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14308a97-f966-49d3-9960-a5706d903f5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6cc62fa-2c49-4161-9771-9748be5afc88">
      <Terms xmlns="http://schemas.microsoft.com/office/infopath/2007/PartnerControls"/>
    </lcf76f155ced4ddcb4097134ff3c332f>
    <TaxCatchAll xmlns="97a5c4a9-978f-47b1-a59f-16f33b04acfe" xsi:nil="true"/>
    <Dateandtime xmlns="06cc62fa-2c49-4161-9771-9748be5afc88" xsi:nil="true"/>
  </documentManagement>
</p:properties>
</file>

<file path=customXml/itemProps1.xml><?xml version="1.0" encoding="utf-8"?>
<ds:datastoreItem xmlns:ds="http://schemas.openxmlformats.org/officeDocument/2006/customXml" ds:itemID="{E5BAC4AF-D1C3-4F7B-B9C6-27F25AC1A190}"/>
</file>

<file path=customXml/itemProps2.xml><?xml version="1.0" encoding="utf-8"?>
<ds:datastoreItem xmlns:ds="http://schemas.openxmlformats.org/officeDocument/2006/customXml" ds:itemID="{7B918F63-24B2-4095-8EE1-FF179EE853F5}"/>
</file>

<file path=customXml/itemProps3.xml><?xml version="1.0" encoding="utf-8"?>
<ds:datastoreItem xmlns:ds="http://schemas.openxmlformats.org/officeDocument/2006/customXml" ds:itemID="{CBB3DAE4-4A34-4315-A100-EA83FB9AE3BA}"/>
</file>

<file path=docProps/app.xml><?xml version="1.0" encoding="utf-8"?>
<Properties xmlns="http://schemas.openxmlformats.org/officeDocument/2006/extended-properties" xmlns:vt="http://schemas.openxmlformats.org/officeDocument/2006/docPropsVTypes">
  <TotalTime>1571</TotalTime>
  <Words>510</Words>
  <Application>Microsoft Office PowerPoint</Application>
  <PresentationFormat>Widescreen</PresentationFormat>
  <Paragraphs>108</Paragraphs>
  <Slides>9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Zona Pro</vt:lpstr>
      <vt:lpstr>Poppins</vt:lpstr>
      <vt:lpstr>Calibri</vt:lpstr>
      <vt:lpstr>Arial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Talks for Little People</dc:title>
  <dc:creator>Angela Tomarelli</dc:creator>
  <cp:lastModifiedBy>Anna Bailes</cp:lastModifiedBy>
  <cp:revision>437</cp:revision>
  <dcterms:created xsi:type="dcterms:W3CDTF">2021-11-15T00:55:30Z</dcterms:created>
  <dcterms:modified xsi:type="dcterms:W3CDTF">2025-12-10T03:28:09Z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0x0101001DA1FDDCB514ED42BC7C7F39B17980D8</vt:lpwstr>
  </property>
</Properties>
</file>