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78" r:id="rId6"/>
    <p:sldId id="379" r:id="rId7"/>
    <p:sldId id="375" r:id="rId8"/>
    <p:sldId id="381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7382" autoAdjust="0"/>
  </p:normalViewPr>
  <p:slideViewPr>
    <p:cSldViewPr snapToGrid="0" snapToObjects="1">
      <p:cViewPr varScale="1">
        <p:scale>
          <a:sx n="48" d="100"/>
          <a:sy n="48" d="100"/>
        </p:scale>
        <p:origin x="1926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>
                <a:cs typeface="+mn-lt"/>
              </a:rPr>
            </a:b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146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5150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63974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0EB11-762E-27E3-9785-CBC12F7AC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8F1C7-6D16-D40B-513C-85A0F4256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88F05-3337-A207-E656-8DB8B9599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D83EE-BCCD-66FD-5236-52EB9A025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50435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6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0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81F271D-29CB-4B04-8D03-CFD9DC27B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A9C7AE5-2BB8-4EE4-1C5A-498C0255D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C79DDE5-8A05-0C48-CFB8-9B4D789CB4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07AF17D-E66A-FCD9-868E-4E2B4685FE79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1FB449-2EAB-1DA0-5D66-2E29204B57D4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221129F0-E458-B245-8506-AED0FAF93AA5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3793E2-9AC1-4FAD-9562-19502FB7A3BB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D9C3A2D4-8C20-B7DA-7961-276738C44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EBBC0172-D627-090C-9F4A-5B221C359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D45A8396-3F71-4FFE-A003-2A80A6ECF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>
                <a:solidFill>
                  <a:srgbClr val="FFCC66"/>
                </a:solidFill>
                <a:latin typeface="Zona Pro" panose="02010503040002020004" pitchFamily="50" charset="0"/>
              </a:rPr>
              <a:t>Lesson 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Emotions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61682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1945F8A-AD94-AD09-940A-B7B916BC8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C1222D27-86BC-C6FA-7664-6F2BE5A4C5AE}"/>
              </a:ext>
            </a:extLst>
          </p:cNvPr>
          <p:cNvGrpSpPr/>
          <p:nvPr/>
        </p:nvGrpSpPr>
        <p:grpSpPr>
          <a:xfrm>
            <a:off x="7403166" y="1201196"/>
            <a:ext cx="3911284" cy="4774474"/>
            <a:chOff x="6924192" y="882330"/>
            <a:chExt cx="4172501" cy="509334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24192" y="5496858"/>
              <a:ext cx="4172501" cy="478812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AABED83-2532-FD15-53F0-83A09DA8C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395006" y="882330"/>
              <a:ext cx="3409607" cy="492775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88239A7-5B0E-5669-6E5B-216A7841F0D3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33CE96E-7006-BC8C-A438-47341FFB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41599B-915F-457C-19B1-278C6F176C2A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0445F8-556E-4222-4124-5B62A1108844}"/>
              </a:ext>
            </a:extLst>
          </p:cNvPr>
          <p:cNvGrpSpPr/>
          <p:nvPr/>
        </p:nvGrpSpPr>
        <p:grpSpPr>
          <a:xfrm>
            <a:off x="698333" y="4342129"/>
            <a:ext cx="686861" cy="607312"/>
            <a:chOff x="698333" y="4715717"/>
            <a:chExt cx="686861" cy="607312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4D6021B-C5D3-F1FB-7B0F-3069604ED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77B084-BFD7-11AD-28DD-59DDAA64B9C9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F8EA910-B9C3-8C04-8462-7B44EF80ECAF}"/>
              </a:ext>
            </a:extLst>
          </p:cNvPr>
          <p:cNvSpPr txBox="1"/>
          <p:nvPr/>
        </p:nvSpPr>
        <p:spPr>
          <a:xfrm>
            <a:off x="1551310" y="4362910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111E57-6366-09A3-2BFE-42868B318E66}"/>
              </a:ext>
            </a:extLst>
          </p:cNvPr>
          <p:cNvSpPr txBox="1"/>
          <p:nvPr/>
        </p:nvSpPr>
        <p:spPr>
          <a:xfrm>
            <a:off x="1551310" y="3383943"/>
            <a:ext cx="412532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Practice ways to know about your emotions before you act on them.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84DAB9-F095-E10F-6231-F3199A7E0B60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CC87F15-1A98-E405-EB5A-EAAB6D53A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326281-BA6A-5018-4546-3B71B79E474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E384FE-DF4D-B0AE-C16B-6DF24B094867}"/>
              </a:ext>
            </a:extLst>
          </p:cNvPr>
          <p:cNvSpPr txBox="1"/>
          <p:nvPr/>
        </p:nvSpPr>
        <p:spPr>
          <a:xfrm>
            <a:off x="1551310" y="5250995"/>
            <a:ext cx="436303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make friendships, and how to describe things about ourselves and other people.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11C1A5-38FF-1108-B6EE-5407A00667D9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9FD72D6-48B9-CFD5-FC34-B220E61042C7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A54289E-ABC4-1C51-A887-469B18F3FCB3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45" name="Graphic 44">
                  <a:extLst>
                    <a:ext uri="{FF2B5EF4-FFF2-40B4-BE49-F238E27FC236}">
                      <a16:creationId xmlns:a16="http://schemas.microsoft.com/office/drawing/2014/main" id="{01C6871A-F59D-F599-E36F-5575A4AA10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0D38CB07-8A00-20C3-44AC-A5090CAC2684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47" name="Rectangle 25">
                    <a:extLst>
                      <a:ext uri="{FF2B5EF4-FFF2-40B4-BE49-F238E27FC236}">
                        <a16:creationId xmlns:a16="http://schemas.microsoft.com/office/drawing/2014/main" id="{B15CD892-30CD-F672-E0BC-C8838C4F537C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48" name="Graphic 47">
                    <a:extLst>
                      <a:ext uri="{FF2B5EF4-FFF2-40B4-BE49-F238E27FC236}">
                        <a16:creationId xmlns:a16="http://schemas.microsoft.com/office/drawing/2014/main" id="{F2653E03-BA99-5400-E5EA-48DD1C105F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21AA2272-BFF7-1B97-7CCB-4E46BE2171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848834"/>
                    <a:chOff x="707260" y="2007633"/>
                    <a:chExt cx="6472906" cy="848834"/>
                  </a:xfrm>
                </p:grpSpPr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18F8CF62-894B-20E6-C8AE-7CDA9A001F30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7941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FFC76A8E-A6E3-0E3F-E4E0-1185D9667A6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7563070-C76B-E72F-685C-21F0E196E7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5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C39C799-C07A-11CB-3765-89C361AC9C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Emotions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3435F7F-9EB1-802B-851C-7836F392A4BD}"/>
                </a:ext>
              </a:extLst>
            </p:cNvPr>
            <p:cNvGrpSpPr/>
            <p:nvPr/>
          </p:nvGrpSpPr>
          <p:grpSpPr>
            <a:xfrm>
              <a:off x="743309" y="3068390"/>
              <a:ext cx="5695832" cy="3436591"/>
              <a:chOff x="770089" y="2733245"/>
              <a:chExt cx="5876784" cy="402509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8AE6D2-82F2-E5E4-1283-18C340BD10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0" y="2733245"/>
                <a:ext cx="4885720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Practise ways to know about your emotions before you act on them.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8125FED-9244-7310-334F-32D9A7AC64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652125"/>
                <a:ext cx="523976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different situations can affect our emotions.</a:t>
                </a:r>
              </a:p>
            </p:txBody>
          </p:sp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2E888A63-8CF2-2624-3487-7861E7B3B3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F9549A-91B6-EE22-B5FD-CD9FB0DC3E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3A3287A2-137D-46ED-5F8E-9E82F5B99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AD79FC1-E1CC-3142-F672-EA27E327C6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0C5A68D-3200-AA1C-6366-F6D9A25C7F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41486"/>
                <a:ext cx="487890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different situations can affect our emotions.</a:t>
                </a:r>
              </a:p>
            </p:txBody>
          </p:sp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D08985B0-C958-A866-3194-BCFB824083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A12BEA-F29F-2059-E134-6B69422909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2D393C4-2015-B6AD-85BD-F5A49ED7BA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505942"/>
                <a:ext cx="456903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to describe things about 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ourselves and other people.</a:t>
                </a:r>
              </a:p>
            </p:txBody>
          </p:sp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A7A03499-7F95-744B-A66E-8F582255AF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521633D-C162-D9ED-F65A-8C3147FBE2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496652"/>
                <a:ext cx="564177" cy="12616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2F6799F-8330-4E1D-A51C-ACD910BCC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0524" y="1297038"/>
            <a:ext cx="2897135" cy="4288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780197-8935-98D9-A8AE-F6DD35E70F82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64A1AAE-5887-D151-9C92-79F1D3EDD7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23698BC-2EF3-C9DB-E361-CB08BD2C37E9}"/>
              </a:ext>
            </a:extLst>
          </p:cNvPr>
          <p:cNvSpPr txBox="1"/>
          <p:nvPr/>
        </p:nvSpPr>
        <p:spPr>
          <a:xfrm>
            <a:off x="1242185" y="6263940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43D7C58-B7D2-587B-B2E5-BC91D1B5848C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 – Watch the animation</a:t>
            </a:r>
          </a:p>
        </p:txBody>
      </p:sp>
      <p:pic>
        <p:nvPicPr>
          <p:cNvPr id="5" name="Tenni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290384EE-A23B-22D8-657E-06A016FE97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4535" y="604906"/>
            <a:ext cx="10000951" cy="562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609178"/>
            <a:ext cx="6203224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Bean had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strong feelings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but didn’t act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them.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 can have a strong feeling, but you can choose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‘act opposite’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to your feeling.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Can you think of a time when you 'acted opposite’ to a strong feeling?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example: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felt frightened but tried to look brave.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felt sad but tried your best to look happy.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400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EB1459-D5F8-DC86-50AA-EF4337C0CCD1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D853F6-79A6-66F5-3E10-5AFF04BB3C9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4C5F7C6B-B346-1ACA-5D7E-AAAB08DA29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62A1ACE2-634D-3EE2-07FC-45CA208CD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9737" y="1430236"/>
            <a:ext cx="2770078" cy="410034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D8DCC46-EB31-0BE7-AED4-EDA3F3CCBB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6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C5F7C6B-B346-1ACA-5D7E-AAAB08DA29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3239" y="5194037"/>
            <a:ext cx="3802828" cy="47881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6CE4A49-8A0B-E525-3EAA-5F30D542D6E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68D55C2-F439-0ED9-9786-A3429E0C1573}"/>
              </a:ext>
            </a:extLst>
          </p:cNvPr>
          <p:cNvSpPr txBox="1"/>
          <p:nvPr/>
        </p:nvSpPr>
        <p:spPr>
          <a:xfrm>
            <a:off x="628815" y="1596298"/>
            <a:ext cx="687713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practise showing feelings. </a:t>
            </a:r>
            <a:b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your body doing?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groups, take turns to show some strong feelings.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Take notice of what your body is doing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you are showing those strong feelings.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For example, if you are angry, you may…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  Clench your fists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  Stomp around loudly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   Use a louder voice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  Have an angry look on your face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Talk over other people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FR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137B1-4E1D-4CE1-A5CB-CE6FA26581C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Identify Emotions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A50CB83-4C91-30E2-1BB4-F62399170D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6A25877-ED3D-A78E-CF73-35D07F40A1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99232" y="2198068"/>
            <a:ext cx="4114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26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Roleplay Scenarios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0938511" y="6125112"/>
            <a:ext cx="649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74602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give you some pretend situations to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 out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in groups.</a:t>
            </a:r>
            <a:endParaRPr lang="en-US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FR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what would happen, if you react in a different way to those situations.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Replay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the situation and try to ‘act opposite’. What happened this time?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Think about your actions. ‘Acting opposite’ can make a bad situation better.</a:t>
            </a:r>
          </a:p>
          <a:p>
            <a:endParaRPr lang="en-GB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For example, if you are angry, try to think about something that makes you happy!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621724-759C-15C2-6ABD-C7B785BB4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17E2472-E99E-10BC-C9C7-0DC6BA9FD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10096">
            <a:off x="8253854" y="1338468"/>
            <a:ext cx="3222914" cy="446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04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5C223-90DF-9C3E-6EC3-B4B52674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CC231FF5-9DBF-9AFE-1F8F-844A62DF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69B19E0-14F4-9B55-78F9-28E52EC4F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467F-A2EB-AF70-6553-97B54D2EC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A8F23-38E9-9AE1-EB67-45C406AF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47C70-FF38-FA68-FC2A-D1149F55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9461CCB-743A-60C5-1BFD-B9491E8430B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25F12A5-D3C4-DC1C-9BF9-2D4BA8D09C0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F23CAF5-A69B-974C-8E00-1E047EA5AA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0CEBE7F-DD0A-3206-AD7E-211B80F43E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78639" y="5155937"/>
            <a:ext cx="3802828" cy="47881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D2EF1E-F003-AE53-FCE9-4A7AD6BC8A7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8332735-7FBD-4305-2D6F-A8D154AE573A}"/>
              </a:ext>
            </a:extLst>
          </p:cNvPr>
          <p:cNvSpPr txBox="1"/>
          <p:nvPr/>
        </p:nvSpPr>
        <p:spPr>
          <a:xfrm>
            <a:off x="628815" y="1596298"/>
            <a:ext cx="606031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Let’s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discuss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what we learnt.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It’s important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take notice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of your feelings.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different ways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act when uncomfortable things happen.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will happen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act in those different ways.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Practise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being calm and in control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feelings.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EBC6A-5A7F-7B55-E652-7A98EBADD943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Discussion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41E5631-FFE4-D147-05C9-2FD66592BE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FF39D33-79CC-1274-2AF8-DDD24834F4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54604" y="2255558"/>
            <a:ext cx="4000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54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C0AEDE3-A44E-477F-8DA6-E0E0FA701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5.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F74CB17-E7FA-2FEF-867B-43B4AFDC1A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55FB89-27E5-C75F-048B-0290C260D7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5913" y="882330"/>
            <a:ext cx="3409607" cy="492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E41BA604-F3E2-4CF1-A68F-1A3072D4C211}"/>
</file>

<file path=customXml/itemProps2.xml><?xml version="1.0" encoding="utf-8"?>
<ds:datastoreItem xmlns:ds="http://schemas.openxmlformats.org/officeDocument/2006/customXml" ds:itemID="{A7E21536-51AA-4D1E-9654-587A4FB82686}"/>
</file>

<file path=customXml/itemProps3.xml><?xml version="1.0" encoding="utf-8"?>
<ds:datastoreItem xmlns:ds="http://schemas.openxmlformats.org/officeDocument/2006/customXml" ds:itemID="{C8B581A5-F9C6-44AB-91EF-E9839E6B08F5}"/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545</Words>
  <Application>Microsoft Office PowerPoint</Application>
  <PresentationFormat>Widescreen</PresentationFormat>
  <Paragraphs>124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449</cp:revision>
  <dcterms:created xsi:type="dcterms:W3CDTF">2021-11-15T00:55:30Z</dcterms:created>
  <dcterms:modified xsi:type="dcterms:W3CDTF">2025-12-10T03:28:28Z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