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slideLayouts/slideLayout5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1"/>
  </p:notesMasterIdLst>
  <p:sldIdLst>
    <p:sldId id="341" r:id="rId2"/>
    <p:sldId id="320" r:id="rId3"/>
    <p:sldId id="321" r:id="rId4"/>
    <p:sldId id="344" r:id="rId5"/>
    <p:sldId id="394" r:id="rId6"/>
    <p:sldId id="395" r:id="rId7"/>
    <p:sldId id="396" r:id="rId8"/>
    <p:sldId id="397" r:id="rId9"/>
    <p:sldId id="343" r:id="rId10"/>
  </p:sldIdLst>
  <p:sldSz cx="12192000" cy="6858000"/>
  <p:notesSz cx="6858000" cy="9144000"/>
  <p:embeddedFontLst>
    <p:embeddedFont>
      <p:font typeface="Poppins" panose="00000500000000000000" pitchFamily="2" charset="0"/>
      <p:regular r:id="rId12"/>
      <p:bold r:id="rId13"/>
      <p:italic r:id="rId14"/>
      <p:boldItalic r:id="rId15"/>
    </p:embeddedFont>
    <p:embeddedFont>
      <p:font typeface="Zona Pro" panose="02010503040002020004" pitchFamily="50" charset="0"/>
      <p:regular r:id="rId16"/>
      <p:bold r:id="rId17"/>
      <p:italic r:id="rId18"/>
      <p:boldItalic r:id="rId19"/>
    </p:embeddedFont>
  </p:embeddedFontLst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592C82"/>
    <a:srgbClr val="E0B3B8"/>
    <a:srgbClr val="8EBEDC"/>
    <a:srgbClr val="9E7AB2"/>
    <a:srgbClr val="7030A0"/>
    <a:srgbClr val="C5D8F4"/>
    <a:srgbClr val="A589C1"/>
    <a:srgbClr val="DFC9EF"/>
    <a:srgbClr val="A779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69" autoAdjust="0"/>
    <p:restoredTop sz="68140" autoAdjust="0"/>
  </p:normalViewPr>
  <p:slideViewPr>
    <p:cSldViewPr snapToGrid="0" snapToObjects="1">
      <p:cViewPr varScale="1">
        <p:scale>
          <a:sx n="49" d="100"/>
          <a:sy n="49" d="100"/>
        </p:scale>
        <p:origin x="1884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14154-E329-3F4A-8552-525CE15A91B1}" type="datetimeFigureOut">
              <a:rPr lang="en-FR" smtClean="0"/>
              <a:t>12/10/2025</a:t>
            </a:fld>
            <a:endParaRPr lang="en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A1F55-85CA-5749-AA6B-48521FE8E760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44337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723118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2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02270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3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141893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4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09039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9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854519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8CD4E92-ED5D-49A7-B88E-A993653874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19510" y="6129580"/>
            <a:ext cx="558482" cy="4840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C82CC1-C8BC-CA42-ACD6-F330E74FA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5320AF-ABA9-4743-9408-D63CEE349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A244F-A94B-D04E-902C-F1C6DC977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74497-D7A0-2340-9B6F-51B0644DE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Lesson 1 – Pre-Test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8BECD-BB58-E146-BBE1-F9F2DD6C2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510" y="6173787"/>
            <a:ext cx="528002" cy="365125"/>
          </a:xfrm>
        </p:spPr>
        <p:txBody>
          <a:bodyPr/>
          <a:lstStyle>
            <a:lvl1pPr>
              <a:defRPr sz="1800" b="1">
                <a:solidFill>
                  <a:schemeClr val="bg1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6499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76290-4966-A64A-A40E-28FE3FA62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65E73-BA14-E34C-A8C8-AA24ABD47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FAC7924-8527-4807-ACDF-EFE472D2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173787"/>
            <a:ext cx="2743200" cy="365125"/>
          </a:xfrm>
        </p:spPr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C745CB0-357C-481F-8C4F-03EAA605F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73787"/>
            <a:ext cx="4114800" cy="365125"/>
          </a:xfrm>
        </p:spPr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C0B58A-CD1B-4EA9-9F96-276AED652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>
            <a:lvl1pPr>
              <a:defRPr b="1">
                <a:solidFill>
                  <a:srgbClr val="7030A0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4190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9D1AC-6543-1B42-9670-39A344302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896BD-D0FC-B24A-8CB8-C2381909A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06148E-8B7F-C148-A9EC-2EFB7B5B3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C8D49-06E9-A14C-AA9F-DCF33E9FD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92BA1D-5C17-2443-8D04-F6290246A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12901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48635-6699-0F41-BFE1-8AC8AEFB2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12E13-AA6F-0C48-BB80-01EACD7B64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5458F-FA00-1A4A-A36D-0588E431A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BDDE5B-EAFD-2E47-99D2-CD9DE2A93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22EC84-AFBD-E34D-A458-F40C79A8D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A1C4DC-1CA0-2D48-851A-EAE97B39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035471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500F7-27E4-C84E-88AC-12E59056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87875-B2B3-7E4E-939A-16FEA3589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C15BEB-1A56-1143-B5F2-010F5F37DA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074BA2-0CB8-1C45-AE1F-F428808E30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0515E1-DA8D-1648-95DA-53190C6DD6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871B71-4253-EC42-AE86-77E7DDC12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6CA258-6A1F-3243-BAB2-FB70670EC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F2635A-62A9-2E49-85DC-39D4FFB80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466218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09BC7-EAA7-284D-9B73-8655FBCB7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0F1597-296D-7B49-A324-694CDF445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62851E-1B2A-BB47-AF5D-5F2256D0F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010F94-0B6A-0B45-8BCA-CB3C6F3BC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944723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CDC5F8-6DC7-D04E-A6F6-09F24CE1C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9156-8FB9-A84F-B77A-F9C23D3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5489C-5E87-2B4A-B4D5-1FB1A2F14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62961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A847A-221E-2644-A57E-97D5A9CAD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090FF-67B4-BF49-9470-207F1AB51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8DD78-E123-AA4A-A877-520924D1A7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BC025-D36C-E74C-A425-78C6939A0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CE522-1229-8C4E-AC41-A9ED5FCBC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F424E8-D5C1-4341-A23D-1ECB6AD32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238073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148F7-7620-7D4B-9D6A-40042C20F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86620B-7F99-CB41-B6B7-3749437E22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47017-EE91-8C4B-B8AD-D34463EE4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5BCF9-89D4-0A44-BB7B-3DCF00C88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AD1EA-496C-AA44-92DE-A64E7935A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E123A0-2135-334F-A58C-E55A863CD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33160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70414-9873-4849-A377-65615F417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CD27C3-F821-454D-BF7A-AE7AA8810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90F84-4803-9846-A00B-8B6715EFC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6AA3F-4151-3548-80C1-DF9880F43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4800A-2FC7-FE43-92E7-DE9711700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0838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CAEC0E-36F4-BD43-AC52-C1F9DD1947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D99DE9-6DEB-714A-8B38-E7DD6D1EF0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79A5D-9A0E-D648-BDA2-F6F37DE6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CB295-30D6-C14B-B8E3-FF837D3A7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BA695-21D7-8045-A4C1-655BC4AD0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4333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FA8CB8-9B63-2041-8BDA-1FBC48E35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5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09AF7-8230-BB4A-85A7-50DD669D5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57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52065-EB62-1248-8EEC-2B9D3B5F45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4EB2C-249D-314D-AC70-6BACEA6886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5D134-A4A3-204A-B809-FB2F4E7E6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5</a:t>
            </a:r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929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emf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4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2.svg"/><Relationship Id="rId12" Type="http://schemas.openxmlformats.org/officeDocument/2006/relationships/image" Target="../media/image3.png"/><Relationship Id="rId17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.png"/><Relationship Id="rId15" Type="http://schemas.openxmlformats.org/officeDocument/2006/relationships/image" Target="../media/image18.svg"/><Relationship Id="rId10" Type="http://schemas.openxmlformats.org/officeDocument/2006/relationships/image" Target="../media/image15.png"/><Relationship Id="rId4" Type="http://schemas.openxmlformats.org/officeDocument/2006/relationships/image" Target="../media/image2.emf"/><Relationship Id="rId9" Type="http://schemas.openxmlformats.org/officeDocument/2006/relationships/image" Target="../media/image14.svg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4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20.sv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5" Type="http://schemas.openxmlformats.org/officeDocument/2006/relationships/image" Target="../media/image1.png"/><Relationship Id="rId10" Type="http://schemas.openxmlformats.org/officeDocument/2006/relationships/image" Target="../media/image23.png"/><Relationship Id="rId4" Type="http://schemas.openxmlformats.org/officeDocument/2006/relationships/image" Target="../media/image2.emf"/><Relationship Id="rId9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6.svg"/><Relationship Id="rId12" Type="http://schemas.openxmlformats.org/officeDocument/2006/relationships/image" Target="../media/image3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png"/><Relationship Id="rId11" Type="http://schemas.openxmlformats.org/officeDocument/2006/relationships/image" Target="../media/image30.svg"/><Relationship Id="rId5" Type="http://schemas.openxmlformats.org/officeDocument/2006/relationships/image" Target="../media/image1.png"/><Relationship Id="rId10" Type="http://schemas.openxmlformats.org/officeDocument/2006/relationships/image" Target="../media/image29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28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2.emf"/><Relationship Id="rId7" Type="http://schemas.openxmlformats.org/officeDocument/2006/relationships/image" Target="../media/image21.png"/><Relationship Id="rId12" Type="http://schemas.openxmlformats.org/officeDocument/2006/relationships/image" Target="../media/image33.sv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32.png"/><Relationship Id="rId5" Type="http://schemas.openxmlformats.org/officeDocument/2006/relationships/image" Target="../media/image19.png"/><Relationship Id="rId10" Type="http://schemas.openxmlformats.org/officeDocument/2006/relationships/image" Target="../media/image4.svg"/><Relationship Id="rId4" Type="http://schemas.openxmlformats.org/officeDocument/2006/relationships/image" Target="../media/image1.png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2.emf"/><Relationship Id="rId7" Type="http://schemas.openxmlformats.org/officeDocument/2006/relationships/image" Target="../media/image21.png"/><Relationship Id="rId12" Type="http://schemas.openxmlformats.org/officeDocument/2006/relationships/image" Target="../media/image35.sv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34.png"/><Relationship Id="rId5" Type="http://schemas.openxmlformats.org/officeDocument/2006/relationships/image" Target="../media/image19.png"/><Relationship Id="rId10" Type="http://schemas.openxmlformats.org/officeDocument/2006/relationships/image" Target="../media/image4.svg"/><Relationship Id="rId4" Type="http://schemas.openxmlformats.org/officeDocument/2006/relationships/image" Target="../media/image1.png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2.emf"/><Relationship Id="rId7" Type="http://schemas.openxmlformats.org/officeDocument/2006/relationships/image" Target="../media/image3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image" Target="../media/image37.svg"/><Relationship Id="rId4" Type="http://schemas.openxmlformats.org/officeDocument/2006/relationships/image" Target="../media/image1.png"/><Relationship Id="rId9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2.emf"/><Relationship Id="rId7" Type="http://schemas.openxmlformats.org/officeDocument/2006/relationships/image" Target="../media/image21.png"/><Relationship Id="rId12" Type="http://schemas.openxmlformats.org/officeDocument/2006/relationships/image" Target="../media/image39.sv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38.png"/><Relationship Id="rId5" Type="http://schemas.openxmlformats.org/officeDocument/2006/relationships/image" Target="../media/image19.png"/><Relationship Id="rId10" Type="http://schemas.openxmlformats.org/officeDocument/2006/relationships/image" Target="../media/image4.svg"/><Relationship Id="rId4" Type="http://schemas.openxmlformats.org/officeDocument/2006/relationships/image" Target="../media/image1.png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20.sv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14.svg"/><Relationship Id="rId5" Type="http://schemas.openxmlformats.org/officeDocument/2006/relationships/image" Target="../media/image1.png"/><Relationship Id="rId15" Type="http://schemas.openxmlformats.org/officeDocument/2006/relationships/image" Target="../media/image4.svg"/><Relationship Id="rId10" Type="http://schemas.openxmlformats.org/officeDocument/2006/relationships/image" Target="../media/image13.png"/><Relationship Id="rId4" Type="http://schemas.openxmlformats.org/officeDocument/2006/relationships/image" Target="../media/image2.emf"/><Relationship Id="rId9" Type="http://schemas.openxmlformats.org/officeDocument/2006/relationships/image" Target="../media/image12.svg"/><Relationship Id="rId1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3D204734-E194-016C-E4B4-198CB0E6914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296407"/>
              </p:ext>
            </p:extLst>
          </p:nvPr>
        </p:nvGraphicFramePr>
        <p:xfrm>
          <a:off x="-17929" y="-114298"/>
          <a:ext cx="12308541" cy="69913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8319685" imgH="10145253" progId="">
                  <p:embed/>
                </p:oleObj>
              </mc:Choice>
              <mc:Fallback>
                <p:oleObj r:id="rId3" imgW="18319685" imgH="10145253" progId="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1A10A4D4-2EBF-2E40-69E8-6368F7E20B9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7929" y="-114298"/>
                        <a:ext cx="12308541" cy="69913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F220FB7D-C949-4A77-BEFA-D08CB63BB95A}"/>
              </a:ext>
            </a:extLst>
          </p:cNvPr>
          <p:cNvSpPr/>
          <p:nvPr/>
        </p:nvSpPr>
        <p:spPr>
          <a:xfrm>
            <a:off x="-17930" y="6070831"/>
            <a:ext cx="12308542" cy="805099"/>
          </a:xfrm>
          <a:prstGeom prst="rect">
            <a:avLst/>
          </a:pr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FEAB98A-D5AD-6AC5-A604-0FEB11C2219E}"/>
              </a:ext>
            </a:extLst>
          </p:cNvPr>
          <p:cNvGrpSpPr/>
          <p:nvPr/>
        </p:nvGrpSpPr>
        <p:grpSpPr>
          <a:xfrm>
            <a:off x="-17930" y="249901"/>
            <a:ext cx="12209930" cy="6635751"/>
            <a:chOff x="-17930" y="249901"/>
            <a:chExt cx="12209930" cy="6635751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9E00ECD9-E6CF-43D3-7C9F-93DD7C182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38221" y="4936920"/>
              <a:ext cx="3315558" cy="593831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760C915-CB24-2998-5DEF-A83E35519327}"/>
                </a:ext>
              </a:extLst>
            </p:cNvPr>
            <p:cNvGrpSpPr/>
            <p:nvPr/>
          </p:nvGrpSpPr>
          <p:grpSpPr>
            <a:xfrm>
              <a:off x="-17930" y="6070831"/>
              <a:ext cx="12209930" cy="814821"/>
              <a:chOff x="-17930" y="6070831"/>
              <a:chExt cx="12209930" cy="814821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E7B79B3-86D0-C8F0-10AB-6BE78296377A}"/>
                  </a:ext>
                </a:extLst>
              </p:cNvPr>
              <p:cNvSpPr/>
              <p:nvPr/>
            </p:nvSpPr>
            <p:spPr>
              <a:xfrm>
                <a:off x="-17930" y="6070831"/>
                <a:ext cx="12209930" cy="814821"/>
              </a:xfrm>
              <a:prstGeom prst="rect">
                <a:avLst/>
              </a:prstGeom>
              <a:solidFill>
                <a:srgbClr val="592C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5" name="TextBox 17">
                <a:extLst>
                  <a:ext uri="{FF2B5EF4-FFF2-40B4-BE49-F238E27FC236}">
                    <a16:creationId xmlns:a16="http://schemas.microsoft.com/office/drawing/2014/main" id="{9C792668-9801-1DE5-7822-DD24524377B6}"/>
                  </a:ext>
                </a:extLst>
              </p:cNvPr>
              <p:cNvSpPr txBox="1"/>
              <p:nvPr/>
            </p:nvSpPr>
            <p:spPr>
              <a:xfrm>
                <a:off x="238334" y="6116947"/>
                <a:ext cx="4223627" cy="692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600"/>
                  </a:lnSpc>
                </a:pP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Professor Shane Pill (PhD)    </a:t>
                </a:r>
                <a:r>
                  <a:rPr lang="en-AU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 </a:t>
                </a: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Professor Phillip Slee (PhD)      </a:t>
                </a:r>
                <a:endPara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  <a:p>
                <a:pPr>
                  <a:lnSpc>
                    <a:spcPts val="1600"/>
                  </a:lnSpc>
                </a:pP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Associate Professor Deb Agnew (PhD)</a:t>
                </a:r>
                <a:r>
                  <a:rPr lang="en-AU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  </a:t>
                </a: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Dr Amy Wright (PhD) </a:t>
                </a:r>
                <a:endPara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  <a:p>
                <a:pPr>
                  <a:lnSpc>
                    <a:spcPts val="1600"/>
                  </a:lnSpc>
                </a:pP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Jessica Skuza (Research Assistant)</a:t>
                </a:r>
              </a:p>
            </p:txBody>
          </p:sp>
        </p:grp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BA977B86-EC27-3CD3-0554-950CCACE93D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332188" y="249901"/>
              <a:ext cx="5221807" cy="4388203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CB30C0B-08A4-6770-E1C7-E578FE700987}"/>
              </a:ext>
            </a:extLst>
          </p:cNvPr>
          <p:cNvGrpSpPr/>
          <p:nvPr/>
        </p:nvGrpSpPr>
        <p:grpSpPr>
          <a:xfrm>
            <a:off x="10401091" y="6218972"/>
            <a:ext cx="1552575" cy="523875"/>
            <a:chOff x="8652480" y="6218972"/>
            <a:chExt cx="1552575" cy="523875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924C700F-0FE5-01A3-1CED-EDDE59E1A83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652480" y="6218972"/>
              <a:ext cx="1552575" cy="523875"/>
            </a:xfrm>
            <a:prstGeom prst="rect">
              <a:avLst/>
            </a:prstGeom>
          </p:spPr>
        </p:pic>
        <p:pic>
          <p:nvPicPr>
            <p:cNvPr id="10" name="Graphic 22">
              <a:extLst>
                <a:ext uri="{FF2B5EF4-FFF2-40B4-BE49-F238E27FC236}">
                  <a16:creationId xmlns:a16="http://schemas.microsoft.com/office/drawing/2014/main" id="{13AAECAB-73D9-5D47-7594-B842C1457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920072" y="6331863"/>
              <a:ext cx="1017390" cy="29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2481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F868702B-6132-AFA9-B7B1-06DC690932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4481493"/>
              </p:ext>
            </p:extLst>
          </p:nvPr>
        </p:nvGraphicFramePr>
        <p:xfrm>
          <a:off x="-101600" y="-40661"/>
          <a:ext cx="12315825" cy="6920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8319685" imgH="10145253" progId="">
                  <p:embed/>
                </p:oleObj>
              </mc:Choice>
              <mc:Fallback>
                <p:oleObj r:id="rId3" imgW="18319685" imgH="10145253" progId="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B8AB9C21-6C1E-6F5A-18D9-B15E18EB7B6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01600" y="-40661"/>
                        <a:ext cx="12315825" cy="69208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2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20AB28C5-752B-45DA-AE0F-DEF971F039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360163" y="5509558"/>
            <a:ext cx="4172501" cy="478812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B51B0460-1E22-8571-E6E1-290DFA9A6D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809518" y="1214243"/>
            <a:ext cx="3407318" cy="4687224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7D362368-634E-A025-600A-600173EE679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5DE90172-A969-CAE3-1DB2-E84237995748}"/>
              </a:ext>
            </a:extLst>
          </p:cNvPr>
          <p:cNvGrpSpPr/>
          <p:nvPr/>
        </p:nvGrpSpPr>
        <p:grpSpPr>
          <a:xfrm>
            <a:off x="698333" y="507865"/>
            <a:ext cx="6498235" cy="5864277"/>
            <a:chOff x="698333" y="507865"/>
            <a:chExt cx="6498235" cy="586427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005936E-E8BA-01ED-793B-F25EB8CB39C5}"/>
                </a:ext>
              </a:extLst>
            </p:cNvPr>
            <p:cNvSpPr txBox="1"/>
            <p:nvPr/>
          </p:nvSpPr>
          <p:spPr>
            <a:xfrm>
              <a:off x="1551310" y="3632781"/>
              <a:ext cx="4230008" cy="64633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Practise keeping calm in difficult situations.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F7F1BC2-51EC-E3AC-C495-DF18CEAEA1DF}"/>
                </a:ext>
              </a:extLst>
            </p:cNvPr>
            <p:cNvSpPr txBox="1"/>
            <p:nvPr/>
          </p:nvSpPr>
          <p:spPr>
            <a:xfrm>
              <a:off x="1551310" y="4613232"/>
              <a:ext cx="3896729" cy="1477328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Learn how situations can change your emotions.</a:t>
              </a:r>
            </a:p>
            <a:p>
              <a:endPara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endPara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endPara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pic>
          <p:nvPicPr>
            <p:cNvPr id="61" name="Graphic 60">
              <a:extLst>
                <a:ext uri="{FF2B5EF4-FFF2-40B4-BE49-F238E27FC236}">
                  <a16:creationId xmlns:a16="http://schemas.microsoft.com/office/drawing/2014/main" id="{103322E6-BFF9-5497-6CDB-30B441610B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707260" y="3634837"/>
              <a:ext cx="686861" cy="578409"/>
            </a:xfrm>
            <a:prstGeom prst="rect">
              <a:avLst/>
            </a:prstGeom>
          </p:spPr>
        </p:pic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CF20CDB-57F0-BE3F-934B-706F16AB4CBA}"/>
                </a:ext>
              </a:extLst>
            </p:cNvPr>
            <p:cNvSpPr txBox="1"/>
            <p:nvPr/>
          </p:nvSpPr>
          <p:spPr>
            <a:xfrm>
              <a:off x="830357" y="3619357"/>
              <a:ext cx="5225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32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1.</a:t>
              </a:r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20FE2DA3-9828-A40B-640A-4869C6BA8A28}"/>
                </a:ext>
              </a:extLst>
            </p:cNvPr>
            <p:cNvGrpSpPr/>
            <p:nvPr/>
          </p:nvGrpSpPr>
          <p:grpSpPr>
            <a:xfrm>
              <a:off x="698333" y="4584092"/>
              <a:ext cx="686861" cy="614516"/>
              <a:chOff x="698333" y="4555062"/>
              <a:chExt cx="686861" cy="614516"/>
            </a:xfrm>
          </p:grpSpPr>
          <p:pic>
            <p:nvPicPr>
              <p:cNvPr id="72" name="Graphic 71">
                <a:extLst>
                  <a:ext uri="{FF2B5EF4-FFF2-40B4-BE49-F238E27FC236}">
                    <a16:creationId xmlns:a16="http://schemas.microsoft.com/office/drawing/2014/main" id="{A18B011D-1E35-8D5E-3ABA-C7B4EAE349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698333" y="4591169"/>
                <a:ext cx="686861" cy="578409"/>
              </a:xfrm>
              <a:prstGeom prst="rect">
                <a:avLst/>
              </a:prstGeom>
            </p:spPr>
          </p:pic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A0BBA152-7D92-C6E7-530C-AB24F9FE951F}"/>
                  </a:ext>
                </a:extLst>
              </p:cNvPr>
              <p:cNvSpPr txBox="1"/>
              <p:nvPr/>
            </p:nvSpPr>
            <p:spPr>
              <a:xfrm>
                <a:off x="798729" y="4555062"/>
                <a:ext cx="56417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sz="32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2.</a:t>
                </a:r>
              </a:p>
            </p:txBody>
          </p:sp>
        </p:grp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4D21844-E71D-FF59-B829-FDD801C306FA}"/>
                </a:ext>
              </a:extLst>
            </p:cNvPr>
            <p:cNvSpPr txBox="1"/>
            <p:nvPr/>
          </p:nvSpPr>
          <p:spPr>
            <a:xfrm>
              <a:off x="1560237" y="5448812"/>
              <a:ext cx="3896729" cy="923330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Learn about how to keep safe, look for help, and what makes others special. </a:t>
              </a:r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07B7EF6F-D4B6-25CB-AD13-604153B91A1D}"/>
                </a:ext>
              </a:extLst>
            </p:cNvPr>
            <p:cNvGrpSpPr/>
            <p:nvPr/>
          </p:nvGrpSpPr>
          <p:grpSpPr>
            <a:xfrm>
              <a:off x="707260" y="5575061"/>
              <a:ext cx="686861" cy="614516"/>
              <a:chOff x="698333" y="4555062"/>
              <a:chExt cx="686861" cy="614516"/>
            </a:xfrm>
          </p:grpSpPr>
          <p:pic>
            <p:nvPicPr>
              <p:cNvPr id="70" name="Graphic 69">
                <a:extLst>
                  <a:ext uri="{FF2B5EF4-FFF2-40B4-BE49-F238E27FC236}">
                    <a16:creationId xmlns:a16="http://schemas.microsoft.com/office/drawing/2014/main" id="{B022DD9D-D95E-50E4-6D33-81658C7AFB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698333" y="4591169"/>
                <a:ext cx="686861" cy="578409"/>
              </a:xfrm>
              <a:prstGeom prst="rect">
                <a:avLst/>
              </a:prstGeom>
            </p:spPr>
          </p:pic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45A98A46-B474-8CCE-3BC5-52A90EA32775}"/>
                  </a:ext>
                </a:extLst>
              </p:cNvPr>
              <p:cNvSpPr txBox="1"/>
              <p:nvPr/>
            </p:nvSpPr>
            <p:spPr>
              <a:xfrm>
                <a:off x="798729" y="4555062"/>
                <a:ext cx="56417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sz="32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3.</a:t>
                </a:r>
              </a:p>
            </p:txBody>
          </p:sp>
        </p:grp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59123C7-246E-E6BD-90F7-22420EA12BD5}"/>
                </a:ext>
              </a:extLst>
            </p:cNvPr>
            <p:cNvSpPr txBox="1"/>
            <p:nvPr/>
          </p:nvSpPr>
          <p:spPr>
            <a:xfrm>
              <a:off x="723660" y="507865"/>
              <a:ext cx="571548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5600" b="1" dirty="0">
                  <a:solidFill>
                    <a:srgbClr val="FFCC66"/>
                  </a:solidFill>
                  <a:latin typeface="Zona Pro" panose="02010503040002020004" pitchFamily="50" charset="0"/>
                </a:rPr>
                <a:t>Lesson 8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31A574F-A0F1-A5A5-B129-4FAB9500E407}"/>
                </a:ext>
              </a:extLst>
            </p:cNvPr>
            <p:cNvSpPr txBox="1"/>
            <p:nvPr/>
          </p:nvSpPr>
          <p:spPr>
            <a:xfrm>
              <a:off x="723662" y="1487870"/>
              <a:ext cx="64729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800" b="1" dirty="0">
                  <a:solidFill>
                    <a:srgbClr val="FFCC66"/>
                  </a:solidFill>
                  <a:latin typeface="Zona Pro" panose="02010503040002020004" pitchFamily="50" charset="0"/>
                </a:rPr>
                <a:t>Resilience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12305A8-AAC7-4940-59D0-55CD8D2CB3F6}"/>
                </a:ext>
              </a:extLst>
            </p:cNvPr>
            <p:cNvSpPr txBox="1"/>
            <p:nvPr/>
          </p:nvSpPr>
          <p:spPr>
            <a:xfrm>
              <a:off x="707260" y="2796058"/>
              <a:ext cx="64729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800" dirty="0">
                  <a:solidFill>
                    <a:srgbClr val="FFCC66"/>
                  </a:solidFill>
                  <a:latin typeface="Zona Pro" panose="02010503040002020004" pitchFamily="50" charset="0"/>
                </a:rPr>
                <a:t>Lesson aims:</a:t>
              </a:r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BD86359D-CEF3-D2E7-76D2-C0D29F3B76DF}"/>
                </a:ext>
              </a:extLst>
            </p:cNvPr>
            <p:cNvCxnSpPr>
              <a:cxnSpLocks/>
            </p:cNvCxnSpPr>
            <p:nvPr/>
          </p:nvCxnSpPr>
          <p:spPr>
            <a:xfrm>
              <a:off x="812427" y="2377094"/>
              <a:ext cx="5552443" cy="0"/>
            </a:xfrm>
            <a:prstGeom prst="line">
              <a:avLst/>
            </a:prstGeom>
            <a:ln w="38100">
              <a:solidFill>
                <a:srgbClr val="A779D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C8300DE-F764-B8EE-13FD-A8995036AC6E}"/>
              </a:ext>
            </a:extLst>
          </p:cNvPr>
          <p:cNvGrpSpPr/>
          <p:nvPr/>
        </p:nvGrpSpPr>
        <p:grpSpPr>
          <a:xfrm>
            <a:off x="-141617" y="-149364"/>
            <a:ext cx="8549073" cy="7158073"/>
            <a:chOff x="-63797" y="-149364"/>
            <a:chExt cx="8549073" cy="715807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98012D7-9DFF-57DE-A7DE-BEC7E158FBD8}"/>
                </a:ext>
              </a:extLst>
            </p:cNvPr>
            <p:cNvGrpSpPr/>
            <p:nvPr/>
          </p:nvGrpSpPr>
          <p:grpSpPr>
            <a:xfrm>
              <a:off x="-63797" y="-149364"/>
              <a:ext cx="7773333" cy="7158073"/>
              <a:chOff x="-50632" y="-81522"/>
              <a:chExt cx="7773333" cy="7158073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D63928D8-4151-1C9B-80C1-906C0962634C}"/>
                  </a:ext>
                </a:extLst>
              </p:cNvPr>
              <p:cNvGrpSpPr/>
              <p:nvPr/>
            </p:nvGrpSpPr>
            <p:grpSpPr>
              <a:xfrm>
                <a:off x="-50632" y="-81522"/>
                <a:ext cx="7773333" cy="7158073"/>
                <a:chOff x="-50632" y="-81522"/>
                <a:chExt cx="7773333" cy="7158073"/>
              </a:xfrm>
            </p:grpSpPr>
            <p:pic>
              <p:nvPicPr>
                <p:cNvPr id="27" name="Graphic 26">
                  <a:extLst>
                    <a:ext uri="{FF2B5EF4-FFF2-40B4-BE49-F238E27FC236}">
                      <a16:creationId xmlns:a16="http://schemas.microsoft.com/office/drawing/2014/main" id="{34B8F58C-103B-3532-96C1-B51D23C9F4A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>
                  <a:extLs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 rot="671613">
                  <a:off x="6952384" y="-81522"/>
                  <a:ext cx="158074" cy="7060662"/>
                </a:xfrm>
                <a:prstGeom prst="rect">
                  <a:avLst/>
                </a:prstGeom>
              </p:spPr>
            </p:pic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F0A12161-03C3-F3EF-FCFA-0F007FD5C0B3}"/>
                    </a:ext>
                  </a:extLst>
                </p:cNvPr>
                <p:cNvGrpSpPr/>
                <p:nvPr/>
              </p:nvGrpSpPr>
              <p:grpSpPr>
                <a:xfrm>
                  <a:off x="-50632" y="-28522"/>
                  <a:ext cx="7773333" cy="7105073"/>
                  <a:chOff x="-50632" y="-28522"/>
                  <a:chExt cx="7773333" cy="7105073"/>
                </a:xfrm>
              </p:grpSpPr>
              <p:sp>
                <p:nvSpPr>
                  <p:cNvPr id="29" name="Rectangle 25">
                    <a:extLst>
                      <a:ext uri="{FF2B5EF4-FFF2-40B4-BE49-F238E27FC236}">
                        <a16:creationId xmlns:a16="http://schemas.microsoft.com/office/drawing/2014/main" id="{85600C79-4D09-B91B-FDD6-DFFC1F5DFB7B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-23157" y="-28522"/>
                    <a:ext cx="7745858" cy="7105073"/>
                  </a:xfrm>
                  <a:custGeom>
                    <a:avLst/>
                    <a:gdLst>
                      <a:gd name="connsiteX0" fmla="*/ 0 w 7685591"/>
                      <a:gd name="connsiteY0" fmla="*/ 0 h 6858000"/>
                      <a:gd name="connsiteX1" fmla="*/ 7685591 w 7685591"/>
                      <a:gd name="connsiteY1" fmla="*/ 0 h 6858000"/>
                      <a:gd name="connsiteX2" fmla="*/ 7685591 w 7685591"/>
                      <a:gd name="connsiteY2" fmla="*/ 6858000 h 6858000"/>
                      <a:gd name="connsiteX3" fmla="*/ 0 w 7685591"/>
                      <a:gd name="connsiteY3" fmla="*/ 6858000 h 6858000"/>
                      <a:gd name="connsiteX4" fmla="*/ 0 w 7685591"/>
                      <a:gd name="connsiteY4" fmla="*/ 0 h 6858000"/>
                      <a:gd name="connsiteX0" fmla="*/ 0 w 8241176"/>
                      <a:gd name="connsiteY0" fmla="*/ 0 h 6858000"/>
                      <a:gd name="connsiteX1" fmla="*/ 7685591 w 8241176"/>
                      <a:gd name="connsiteY1" fmla="*/ 0 h 6858000"/>
                      <a:gd name="connsiteX2" fmla="*/ 8241176 w 8241176"/>
                      <a:gd name="connsiteY2" fmla="*/ 6834851 h 6858000"/>
                      <a:gd name="connsiteX3" fmla="*/ 0 w 8241176"/>
                      <a:gd name="connsiteY3" fmla="*/ 6858000 h 6858000"/>
                      <a:gd name="connsiteX4" fmla="*/ 0 w 8241176"/>
                      <a:gd name="connsiteY4" fmla="*/ 0 h 6858000"/>
                      <a:gd name="connsiteX0" fmla="*/ 0 w 8241176"/>
                      <a:gd name="connsiteY0" fmla="*/ 0 h 6858000"/>
                      <a:gd name="connsiteX1" fmla="*/ 7430947 w 8241176"/>
                      <a:gd name="connsiteY1" fmla="*/ 0 h 6858000"/>
                      <a:gd name="connsiteX2" fmla="*/ 8241176 w 8241176"/>
                      <a:gd name="connsiteY2" fmla="*/ 6834851 h 6858000"/>
                      <a:gd name="connsiteX3" fmla="*/ 0 w 8241176"/>
                      <a:gd name="connsiteY3" fmla="*/ 6858000 h 6858000"/>
                      <a:gd name="connsiteX4" fmla="*/ 0 w 8241176"/>
                      <a:gd name="connsiteY4" fmla="*/ 0 h 6858000"/>
                      <a:gd name="connsiteX0" fmla="*/ 0 w 7751768"/>
                      <a:gd name="connsiteY0" fmla="*/ 0 h 6858000"/>
                      <a:gd name="connsiteX1" fmla="*/ 7430947 w 7751768"/>
                      <a:gd name="connsiteY1" fmla="*/ 0 h 6858000"/>
                      <a:gd name="connsiteX2" fmla="*/ 7751768 w 7751768"/>
                      <a:gd name="connsiteY2" fmla="*/ 6847551 h 6858000"/>
                      <a:gd name="connsiteX3" fmla="*/ 0 w 7751768"/>
                      <a:gd name="connsiteY3" fmla="*/ 6858000 h 6858000"/>
                      <a:gd name="connsiteX4" fmla="*/ 0 w 7751768"/>
                      <a:gd name="connsiteY4" fmla="*/ 0 h 6858000"/>
                      <a:gd name="connsiteX0" fmla="*/ 0 w 12376544"/>
                      <a:gd name="connsiteY0" fmla="*/ 0 h 6858000"/>
                      <a:gd name="connsiteX1" fmla="*/ 12376544 w 12376544"/>
                      <a:gd name="connsiteY1" fmla="*/ 0 h 6858000"/>
                      <a:gd name="connsiteX2" fmla="*/ 7751768 w 12376544"/>
                      <a:gd name="connsiteY2" fmla="*/ 6847551 h 6858000"/>
                      <a:gd name="connsiteX3" fmla="*/ 0 w 12376544"/>
                      <a:gd name="connsiteY3" fmla="*/ 6858000 h 6858000"/>
                      <a:gd name="connsiteX4" fmla="*/ 0 w 12376544"/>
                      <a:gd name="connsiteY4" fmla="*/ 0 h 6858000"/>
                      <a:gd name="connsiteX0" fmla="*/ 0 w 12376544"/>
                      <a:gd name="connsiteY0" fmla="*/ 0 h 6858000"/>
                      <a:gd name="connsiteX1" fmla="*/ 12376544 w 12376544"/>
                      <a:gd name="connsiteY1" fmla="*/ 0 h 6858000"/>
                      <a:gd name="connsiteX2" fmla="*/ 5240332 w 12376544"/>
                      <a:gd name="connsiteY2" fmla="*/ 6822151 h 6858000"/>
                      <a:gd name="connsiteX3" fmla="*/ 0 w 12376544"/>
                      <a:gd name="connsiteY3" fmla="*/ 6858000 h 6858000"/>
                      <a:gd name="connsiteX4" fmla="*/ 0 w 12376544"/>
                      <a:gd name="connsiteY4" fmla="*/ 0 h 6858000"/>
                      <a:gd name="connsiteX0" fmla="*/ 0 w 9388579"/>
                      <a:gd name="connsiteY0" fmla="*/ 12700 h 6870700"/>
                      <a:gd name="connsiteX1" fmla="*/ 9388579 w 9388579"/>
                      <a:gd name="connsiteY1" fmla="*/ 0 h 6870700"/>
                      <a:gd name="connsiteX2" fmla="*/ 5240332 w 9388579"/>
                      <a:gd name="connsiteY2" fmla="*/ 6834851 h 6870700"/>
                      <a:gd name="connsiteX3" fmla="*/ 0 w 9388579"/>
                      <a:gd name="connsiteY3" fmla="*/ 6870700 h 6870700"/>
                      <a:gd name="connsiteX4" fmla="*/ 0 w 9388579"/>
                      <a:gd name="connsiteY4" fmla="*/ 12700 h 6870700"/>
                      <a:gd name="connsiteX0" fmla="*/ 0 w 9388579"/>
                      <a:gd name="connsiteY0" fmla="*/ 12700 h 6898351"/>
                      <a:gd name="connsiteX1" fmla="*/ 9388579 w 9388579"/>
                      <a:gd name="connsiteY1" fmla="*/ 0 h 6898351"/>
                      <a:gd name="connsiteX2" fmla="*/ 5227453 w 9388579"/>
                      <a:gd name="connsiteY2" fmla="*/ 6898351 h 6898351"/>
                      <a:gd name="connsiteX3" fmla="*/ 0 w 9388579"/>
                      <a:gd name="connsiteY3" fmla="*/ 6870700 h 6898351"/>
                      <a:gd name="connsiteX4" fmla="*/ 0 w 9388579"/>
                      <a:gd name="connsiteY4" fmla="*/ 12700 h 6898351"/>
                      <a:gd name="connsiteX0" fmla="*/ 0 w 9388579"/>
                      <a:gd name="connsiteY0" fmla="*/ 12700 h 6870700"/>
                      <a:gd name="connsiteX1" fmla="*/ 9388579 w 9388579"/>
                      <a:gd name="connsiteY1" fmla="*/ 0 h 6870700"/>
                      <a:gd name="connsiteX2" fmla="*/ 5906126 w 9388579"/>
                      <a:gd name="connsiteY2" fmla="*/ 6787456 h 6870700"/>
                      <a:gd name="connsiteX3" fmla="*/ 0 w 9388579"/>
                      <a:gd name="connsiteY3" fmla="*/ 6870700 h 6870700"/>
                      <a:gd name="connsiteX4" fmla="*/ 0 w 9388579"/>
                      <a:gd name="connsiteY4" fmla="*/ 12700 h 6870700"/>
                      <a:gd name="connsiteX0" fmla="*/ 0 w 9388579"/>
                      <a:gd name="connsiteY0" fmla="*/ 12700 h 6873708"/>
                      <a:gd name="connsiteX1" fmla="*/ 9388579 w 9388579"/>
                      <a:gd name="connsiteY1" fmla="*/ 0 h 6873708"/>
                      <a:gd name="connsiteX2" fmla="*/ 5871023 w 9388579"/>
                      <a:gd name="connsiteY2" fmla="*/ 6873708 h 6873708"/>
                      <a:gd name="connsiteX3" fmla="*/ 0 w 9388579"/>
                      <a:gd name="connsiteY3" fmla="*/ 6870700 h 6873708"/>
                      <a:gd name="connsiteX4" fmla="*/ 0 w 9388579"/>
                      <a:gd name="connsiteY4" fmla="*/ 12700 h 6873708"/>
                      <a:gd name="connsiteX0" fmla="*/ 0 w 8370570"/>
                      <a:gd name="connsiteY0" fmla="*/ 49665 h 6910673"/>
                      <a:gd name="connsiteX1" fmla="*/ 8370570 w 8370570"/>
                      <a:gd name="connsiteY1" fmla="*/ 0 h 6910673"/>
                      <a:gd name="connsiteX2" fmla="*/ 5871023 w 8370570"/>
                      <a:gd name="connsiteY2" fmla="*/ 6910673 h 6910673"/>
                      <a:gd name="connsiteX3" fmla="*/ 0 w 8370570"/>
                      <a:gd name="connsiteY3" fmla="*/ 6907665 h 6910673"/>
                      <a:gd name="connsiteX4" fmla="*/ 0 w 8370570"/>
                      <a:gd name="connsiteY4" fmla="*/ 49665 h 6910673"/>
                      <a:gd name="connsiteX0" fmla="*/ 0 w 7996130"/>
                      <a:gd name="connsiteY0" fmla="*/ 49665 h 6910673"/>
                      <a:gd name="connsiteX1" fmla="*/ 7996130 w 7996130"/>
                      <a:gd name="connsiteY1" fmla="*/ 0 h 6910673"/>
                      <a:gd name="connsiteX2" fmla="*/ 5871023 w 7996130"/>
                      <a:gd name="connsiteY2" fmla="*/ 6910673 h 6910673"/>
                      <a:gd name="connsiteX3" fmla="*/ 0 w 7996130"/>
                      <a:gd name="connsiteY3" fmla="*/ 6907665 h 6910673"/>
                      <a:gd name="connsiteX4" fmla="*/ 0 w 7996130"/>
                      <a:gd name="connsiteY4" fmla="*/ 49665 h 6910673"/>
                      <a:gd name="connsiteX0" fmla="*/ 0 w 7924429"/>
                      <a:gd name="connsiteY0" fmla="*/ 0 h 6861008"/>
                      <a:gd name="connsiteX1" fmla="*/ 7924429 w 7924429"/>
                      <a:gd name="connsiteY1" fmla="*/ 120216 h 6861008"/>
                      <a:gd name="connsiteX2" fmla="*/ 5871023 w 7924429"/>
                      <a:gd name="connsiteY2" fmla="*/ 6861008 h 6861008"/>
                      <a:gd name="connsiteX3" fmla="*/ 0 w 7924429"/>
                      <a:gd name="connsiteY3" fmla="*/ 6858000 h 6861008"/>
                      <a:gd name="connsiteX4" fmla="*/ 0 w 7924429"/>
                      <a:gd name="connsiteY4" fmla="*/ 0 h 6861008"/>
                      <a:gd name="connsiteX0" fmla="*/ 179254 w 7924429"/>
                      <a:gd name="connsiteY0" fmla="*/ 219547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179254 w 7924429"/>
                      <a:gd name="connsiteY4" fmla="*/ 219547 h 6740792"/>
                      <a:gd name="connsiteX0" fmla="*/ 215104 w 7924429"/>
                      <a:gd name="connsiteY0" fmla="*/ 11914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215104 w 7924429"/>
                      <a:gd name="connsiteY4" fmla="*/ 11914 h 6740792"/>
                      <a:gd name="connsiteX0" fmla="*/ 125477 w 7924429"/>
                      <a:gd name="connsiteY0" fmla="*/ 11914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125477 w 7924429"/>
                      <a:gd name="connsiteY4" fmla="*/ 11914 h 6740792"/>
                      <a:gd name="connsiteX0" fmla="*/ 0 w 7798952"/>
                      <a:gd name="connsiteY0" fmla="*/ 11914 h 6740792"/>
                      <a:gd name="connsiteX1" fmla="*/ 7798952 w 7798952"/>
                      <a:gd name="connsiteY1" fmla="*/ 0 h 6740792"/>
                      <a:gd name="connsiteX2" fmla="*/ 5745546 w 7798952"/>
                      <a:gd name="connsiteY2" fmla="*/ 6740792 h 6740792"/>
                      <a:gd name="connsiteX3" fmla="*/ 358507 w 7798952"/>
                      <a:gd name="connsiteY3" fmla="*/ 6454649 h 6740792"/>
                      <a:gd name="connsiteX4" fmla="*/ 0 w 7798952"/>
                      <a:gd name="connsiteY4" fmla="*/ 11914 h 6740792"/>
                      <a:gd name="connsiteX0" fmla="*/ 0 w 7798952"/>
                      <a:gd name="connsiteY0" fmla="*/ 11914 h 6794411"/>
                      <a:gd name="connsiteX1" fmla="*/ 7798952 w 7798952"/>
                      <a:gd name="connsiteY1" fmla="*/ 0 h 6794411"/>
                      <a:gd name="connsiteX2" fmla="*/ 5745546 w 7798952"/>
                      <a:gd name="connsiteY2" fmla="*/ 6740792 h 6794411"/>
                      <a:gd name="connsiteX3" fmla="*/ 53777 w 7798952"/>
                      <a:gd name="connsiteY3" fmla="*/ 6794411 h 6794411"/>
                      <a:gd name="connsiteX4" fmla="*/ 0 w 7798952"/>
                      <a:gd name="connsiteY4" fmla="*/ 11914 h 6794411"/>
                      <a:gd name="connsiteX0" fmla="*/ 0 w 7798952"/>
                      <a:gd name="connsiteY0" fmla="*/ 11914 h 6794411"/>
                      <a:gd name="connsiteX1" fmla="*/ 7798952 w 7798952"/>
                      <a:gd name="connsiteY1" fmla="*/ 0 h 6794411"/>
                      <a:gd name="connsiteX2" fmla="*/ 5897663 w 7798952"/>
                      <a:gd name="connsiteY2" fmla="*/ 6728471 h 6794411"/>
                      <a:gd name="connsiteX3" fmla="*/ 53777 w 7798952"/>
                      <a:gd name="connsiteY3" fmla="*/ 6794411 h 6794411"/>
                      <a:gd name="connsiteX4" fmla="*/ 0 w 7798952"/>
                      <a:gd name="connsiteY4" fmla="*/ 11914 h 6794411"/>
                      <a:gd name="connsiteX0" fmla="*/ 0 w 7190487"/>
                      <a:gd name="connsiteY0" fmla="*/ 36557 h 6819054"/>
                      <a:gd name="connsiteX1" fmla="*/ 7190487 w 7190487"/>
                      <a:gd name="connsiteY1" fmla="*/ 0 h 6819054"/>
                      <a:gd name="connsiteX2" fmla="*/ 5897663 w 7190487"/>
                      <a:gd name="connsiteY2" fmla="*/ 6753114 h 6819054"/>
                      <a:gd name="connsiteX3" fmla="*/ 53777 w 7190487"/>
                      <a:gd name="connsiteY3" fmla="*/ 6819054 h 6819054"/>
                      <a:gd name="connsiteX4" fmla="*/ 0 w 7190487"/>
                      <a:gd name="connsiteY4" fmla="*/ 36557 h 6819054"/>
                      <a:gd name="connsiteX0" fmla="*/ 0 w 7190487"/>
                      <a:gd name="connsiteY0" fmla="*/ 98165 h 6880662"/>
                      <a:gd name="connsiteX1" fmla="*/ 7190487 w 7190487"/>
                      <a:gd name="connsiteY1" fmla="*/ 0 h 6880662"/>
                      <a:gd name="connsiteX2" fmla="*/ 5897663 w 7190487"/>
                      <a:gd name="connsiteY2" fmla="*/ 6814722 h 6880662"/>
                      <a:gd name="connsiteX3" fmla="*/ 53777 w 7190487"/>
                      <a:gd name="connsiteY3" fmla="*/ 6880662 h 6880662"/>
                      <a:gd name="connsiteX4" fmla="*/ 0 w 7190487"/>
                      <a:gd name="connsiteY4" fmla="*/ 98165 h 6880662"/>
                      <a:gd name="connsiteX0" fmla="*/ 4729 w 7136710"/>
                      <a:gd name="connsiteY0" fmla="*/ 0 h 6893392"/>
                      <a:gd name="connsiteX1" fmla="*/ 7136710 w 7136710"/>
                      <a:gd name="connsiteY1" fmla="*/ 12730 h 6893392"/>
                      <a:gd name="connsiteX2" fmla="*/ 5843886 w 7136710"/>
                      <a:gd name="connsiteY2" fmla="*/ 6827452 h 6893392"/>
                      <a:gd name="connsiteX3" fmla="*/ 0 w 7136710"/>
                      <a:gd name="connsiteY3" fmla="*/ 6893392 h 6893392"/>
                      <a:gd name="connsiteX4" fmla="*/ 4729 w 7136710"/>
                      <a:gd name="connsiteY4" fmla="*/ 0 h 6893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136710" h="6893392">
                        <a:moveTo>
                          <a:pt x="4729" y="0"/>
                        </a:moveTo>
                        <a:lnTo>
                          <a:pt x="7136710" y="12730"/>
                        </a:lnTo>
                        <a:lnTo>
                          <a:pt x="5843886" y="6827452"/>
                        </a:lnTo>
                        <a:lnTo>
                          <a:pt x="0" y="6893392"/>
                        </a:lnTo>
                        <a:cubicBezTo>
                          <a:pt x="1576" y="4595595"/>
                          <a:pt x="3153" y="2297797"/>
                          <a:pt x="4729" y="0"/>
                        </a:cubicBezTo>
                        <a:close/>
                      </a:path>
                    </a:pathLst>
                  </a:custGeom>
                  <a:solidFill>
                    <a:srgbClr val="592C8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 dirty="0"/>
                  </a:p>
                </p:txBody>
              </p:sp>
              <p:pic>
                <p:nvPicPr>
                  <p:cNvPr id="30" name="Graphic 29">
                    <a:extLst>
                      <a:ext uri="{FF2B5EF4-FFF2-40B4-BE49-F238E27FC236}">
                        <a16:creationId xmlns:a16="http://schemas.microsoft.com/office/drawing/2014/main" id="{907EDE00-F2B6-9737-735C-C249C87E458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6">
                    <a:extLst>
                      <a:ext uri="{96DAC541-7B7A-43D3-8B79-37D633B846F1}">
                        <asvg:svgBlip xmlns:asvg="http://schemas.microsoft.com/office/drawing/2016/SVG/main" r:embed="rId7"/>
                      </a:ext>
                    </a:extLst>
                  </a:blip>
                  <a:srcRect t="32286" r="77090"/>
                  <a:stretch/>
                </p:blipFill>
                <p:spPr>
                  <a:xfrm rot="10800000">
                    <a:off x="-50632" y="4307646"/>
                    <a:ext cx="1347336" cy="2742651"/>
                  </a:xfrm>
                  <a:prstGeom prst="rect">
                    <a:avLst/>
                  </a:prstGeom>
                </p:spPr>
              </p:pic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AF8CAF89-C470-EC59-72F5-97376DE8990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707260" y="2007633"/>
                    <a:ext cx="6472906" cy="848834"/>
                    <a:chOff x="707260" y="2007633"/>
                    <a:chExt cx="6472906" cy="848834"/>
                  </a:xfrm>
                </p:grpSpPr>
                <p:sp>
                  <p:nvSpPr>
                    <p:cNvPr id="32" name="TextBox 31">
                      <a:extLst>
                        <a:ext uri="{FF2B5EF4-FFF2-40B4-BE49-F238E27FC236}">
                          <a16:creationId xmlns:a16="http://schemas.microsoft.com/office/drawing/2014/main" id="{9DD7FA37-495E-EEE1-A8AB-95F1D9B01698}"/>
                        </a:ext>
                      </a:extLst>
                    </p:cNvPr>
                    <p:cNvSpPr txBox="1">
                      <a:spLocks/>
                    </p:cNvSpPr>
                    <p:nvPr/>
                  </p:nvSpPr>
                  <p:spPr>
                    <a:xfrm>
                      <a:off x="707260" y="2379413"/>
                      <a:ext cx="6472906" cy="4770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AU" sz="2500" dirty="0">
                          <a:solidFill>
                            <a:srgbClr val="FFCC66"/>
                          </a:solidFill>
                          <a:latin typeface="Zona Pro" panose="02010503040002020004" pitchFamily="50" charset="0"/>
                        </a:rPr>
                        <a:t>Lesson aims:</a:t>
                      </a:r>
                    </a:p>
                  </p:txBody>
                </p:sp>
                <p:cxnSp>
                  <p:nvCxnSpPr>
                    <p:cNvPr id="33" name="Straight Connector 32">
                      <a:extLst>
                        <a:ext uri="{FF2B5EF4-FFF2-40B4-BE49-F238E27FC236}">
                          <a16:creationId xmlns:a16="http://schemas.microsoft.com/office/drawing/2014/main" id="{C8E49596-F2AF-3FCD-8F44-CD77141B46F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812427" y="2007633"/>
                      <a:ext cx="5552443" cy="0"/>
                    </a:xfrm>
                    <a:prstGeom prst="line">
                      <a:avLst/>
                    </a:prstGeom>
                    <a:ln w="38100">
                      <a:solidFill>
                        <a:srgbClr val="A779D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8D14516-FA4D-9A25-D11F-887F1677A19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60" y="622175"/>
                <a:ext cx="571548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4000" b="1" dirty="0">
                    <a:solidFill>
                      <a:srgbClr val="FFCC66"/>
                    </a:solidFill>
                    <a:latin typeface="Zona Pro" panose="02010503040002020004" pitchFamily="50" charset="0"/>
                  </a:rPr>
                  <a:t>Lesson 8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A434E0A-95EB-4879-238A-DF73947F6B0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62" y="1269038"/>
                <a:ext cx="64729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2800" b="1" dirty="0">
                    <a:solidFill>
                      <a:srgbClr val="FFCC66"/>
                    </a:solidFill>
                    <a:latin typeface="Zona Pro" panose="02010503040002020004" pitchFamily="50" charset="0"/>
                  </a:rPr>
                  <a:t>Resilience</a:t>
                </a: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6B07E2C-A43C-9B52-9C87-479FFB558760}"/>
                </a:ext>
              </a:extLst>
            </p:cNvPr>
            <p:cNvGrpSpPr/>
            <p:nvPr/>
          </p:nvGrpSpPr>
          <p:grpSpPr>
            <a:xfrm>
              <a:off x="743309" y="3068386"/>
              <a:ext cx="7741967" cy="3436592"/>
              <a:chOff x="770089" y="2733243"/>
              <a:chExt cx="7987924" cy="4025096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40717B5-42FE-EED5-BBA4-C1E65EC5792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07109" y="2733243"/>
                <a:ext cx="7350904" cy="757013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dirty="0">
                    <a:solidFill>
                      <a:schemeClr val="bg1"/>
                    </a:solidFill>
                    <a:latin typeface="Poppins"/>
                    <a:cs typeface="Poppins"/>
                  </a:rPr>
                  <a:t>Practise keeping calm in difficult </a:t>
                </a:r>
                <a:br>
                  <a:rPr lang="en-GB" dirty="0">
                    <a:solidFill>
                      <a:schemeClr val="bg1"/>
                    </a:solidFill>
                    <a:latin typeface="Poppins"/>
                    <a:cs typeface="Poppins"/>
                  </a:rPr>
                </a:br>
                <a:r>
                  <a:rPr lang="en-GB" dirty="0">
                    <a:solidFill>
                      <a:schemeClr val="bg1"/>
                    </a:solidFill>
                    <a:latin typeface="Poppins"/>
                    <a:cs typeface="Poppins"/>
                  </a:rPr>
                  <a:t>situations and making smart decisions.                                     </a:t>
                </a:r>
                <a:endPara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8029820-F37E-B74F-A835-4C18FC3F451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07112" y="3652124"/>
                <a:ext cx="4918123" cy="757013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dirty="0">
                    <a:solidFill>
                      <a:schemeClr val="bg1"/>
                    </a:solidFill>
                    <a:latin typeface="Poppins"/>
                    <a:cs typeface="Poppins"/>
                  </a:rPr>
                  <a:t>Learn how different situations can change your emotions.</a:t>
                </a:r>
              </a:p>
            </p:txBody>
          </p:sp>
          <p:pic>
            <p:nvPicPr>
              <p:cNvPr id="9" name="Graphic 8">
                <a:extLst>
                  <a:ext uri="{FF2B5EF4-FFF2-40B4-BE49-F238E27FC236}">
                    <a16:creationId xmlns:a16="http://schemas.microsoft.com/office/drawing/2014/main" id="{9673E492-C489-6CBF-8D91-0ABE8E73CB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779015" y="2804993"/>
                <a:ext cx="515457" cy="578409"/>
              </a:xfrm>
              <a:prstGeom prst="rect">
                <a:avLst/>
              </a:prstGeom>
            </p:spPr>
          </p:pic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83AAEA7-746C-F08E-8094-D451E01E30A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9329" y="2747008"/>
                <a:ext cx="522515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1.</a:t>
                </a:r>
              </a:p>
            </p:txBody>
          </p:sp>
          <p:pic>
            <p:nvPicPr>
              <p:cNvPr id="11" name="Graphic 10">
                <a:extLst>
                  <a:ext uri="{FF2B5EF4-FFF2-40B4-BE49-F238E27FC236}">
                    <a16:creationId xmlns:a16="http://schemas.microsoft.com/office/drawing/2014/main" id="{E90FE2E7-5D0F-7CED-FA9B-32B4056C55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770089" y="3686944"/>
                <a:ext cx="515457" cy="578409"/>
              </a:xfrm>
              <a:prstGeom prst="rect">
                <a:avLst/>
              </a:prstGeom>
            </p:spPr>
          </p:pic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FF501BB-0EA7-80D9-FCA0-2C615FF589B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93426" y="3623206"/>
                <a:ext cx="564177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2.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5D520D7-D41F-9E98-0BA3-AB6486A15AA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16037" y="4541486"/>
                <a:ext cx="5374160" cy="757013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dirty="0">
                    <a:solidFill>
                      <a:schemeClr val="bg1"/>
                    </a:solidFill>
                    <a:latin typeface="Poppins"/>
                    <a:cs typeface="Poppins"/>
                  </a:rPr>
                  <a:t>Learn how to keep yourself and others safe and ways to look for help if you need it.</a:t>
                </a:r>
              </a:p>
            </p:txBody>
          </p:sp>
          <p:pic>
            <p:nvPicPr>
              <p:cNvPr id="16" name="Graphic 15">
                <a:extLst>
                  <a:ext uri="{FF2B5EF4-FFF2-40B4-BE49-F238E27FC236}">
                    <a16:creationId xmlns:a16="http://schemas.microsoft.com/office/drawing/2014/main" id="{DC185E2C-0876-D608-79B1-01B9427A7D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779016" y="4639814"/>
                <a:ext cx="515457" cy="578409"/>
              </a:xfrm>
              <a:prstGeom prst="rect">
                <a:avLst/>
              </a:prstGeom>
            </p:spPr>
          </p:pic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7B66AC8-D9EB-D264-D4F1-277B73C2F0B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9250" y="4576145"/>
                <a:ext cx="564177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3.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764FB79-B40B-290B-B130-B790C6044AE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23297" y="5505940"/>
                <a:ext cx="4569036" cy="757013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dirty="0">
                    <a:solidFill>
                      <a:schemeClr val="bg1"/>
                    </a:solidFill>
                    <a:latin typeface="Poppins"/>
                    <a:cs typeface="Poppins"/>
                  </a:rPr>
                  <a:t>Describe the things that make us</a:t>
                </a:r>
              </a:p>
              <a:p>
                <a:r>
                  <a:rPr lang="en-GB" dirty="0">
                    <a:solidFill>
                      <a:schemeClr val="bg1"/>
                    </a:solidFill>
                    <a:latin typeface="Poppins"/>
                    <a:cs typeface="Poppins"/>
                  </a:rPr>
                  <a:t>special and others special</a:t>
                </a:r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.</a:t>
                </a:r>
              </a:p>
            </p:txBody>
          </p:sp>
          <p:pic>
            <p:nvPicPr>
              <p:cNvPr id="19" name="Graphic 18">
                <a:extLst>
                  <a:ext uri="{FF2B5EF4-FFF2-40B4-BE49-F238E27FC236}">
                    <a16:creationId xmlns:a16="http://schemas.microsoft.com/office/drawing/2014/main" id="{FEDAE2F5-627C-E7D6-3C9D-8B40228686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786275" y="5579612"/>
                <a:ext cx="515457" cy="578409"/>
              </a:xfrm>
              <a:prstGeom prst="rect">
                <a:avLst/>
              </a:prstGeom>
            </p:spPr>
          </p:pic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74233EE-13C2-D989-1EEF-9D58F4DF5D7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8645" y="5496652"/>
                <a:ext cx="564177" cy="1261687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4.</a:t>
                </a:r>
                <a:r>
                  <a:rPr lang="en-AU" sz="32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17889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947BA4A0-327F-D9BC-2ADF-0EB416612D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5278465"/>
              </p:ext>
            </p:extLst>
          </p:nvPr>
        </p:nvGraphicFramePr>
        <p:xfrm>
          <a:off x="-101600" y="-40661"/>
          <a:ext cx="12315825" cy="6920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8319685" imgH="10145253" progId="">
                  <p:embed/>
                </p:oleObj>
              </mc:Choice>
              <mc:Fallback>
                <p:oleObj r:id="rId3" imgW="18319685" imgH="10145253" progId="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B8AB9C21-6C1E-6F5A-18D9-B15E18EB7B6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01600" y="-40661"/>
                        <a:ext cx="12315825" cy="69208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3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FDB094-57EE-486D-A0E6-F91D3F686AA9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3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589640A7-E107-4D89-9A3E-E716252DE0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6E8CF58-40E6-A401-33C2-C65873FEDED6}"/>
              </a:ext>
            </a:extLst>
          </p:cNvPr>
          <p:cNvSpPr txBox="1"/>
          <p:nvPr/>
        </p:nvSpPr>
        <p:spPr>
          <a:xfrm>
            <a:off x="609599" y="503212"/>
            <a:ext cx="8184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>
                <a:solidFill>
                  <a:srgbClr val="FFCC66"/>
                </a:solidFill>
                <a:latin typeface="Zona Pro" panose="02010503040002020004" pitchFamily="50" charset="0"/>
              </a:rPr>
              <a:t>Part 1: Review content from last week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1694E04-A343-AED6-C5D0-0D5B233EFBC3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D88D6E9-7721-5FDA-C589-8ECABBDA8DA4}"/>
              </a:ext>
            </a:extLst>
          </p:cNvPr>
          <p:cNvSpPr txBox="1"/>
          <p:nvPr/>
        </p:nvSpPr>
        <p:spPr>
          <a:xfrm>
            <a:off x="628815" y="1596298"/>
            <a:ext cx="55625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 can remember what we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discussed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last week?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our session today, we will talk more about </a:t>
            </a:r>
            <a:r>
              <a:rPr lang="en-AU" sz="2000" b="1" dirty="0">
                <a:solidFill>
                  <a:srgbClr val="FFCC66"/>
                </a:solidFill>
                <a:latin typeface="Zona Pro" panose="02010503040002020004" pitchFamily="50" charset="0"/>
                <a:cs typeface="Poppins" panose="00000500000000000000" pitchFamily="2" charset="0"/>
              </a:rPr>
              <a:t>resilience</a:t>
            </a:r>
            <a:r>
              <a:rPr lang="en-AU" sz="2000" b="1" dirty="0">
                <a:solidFill>
                  <a:srgbClr val="FFCC66"/>
                </a:solidFill>
                <a:latin typeface="Zona Pro" panose="02010503040002020004" pitchFamily="50" charset="0"/>
              </a:rPr>
              <a:t>.</a:t>
            </a: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Let’s get ready to look at the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animation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!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Special note: On first watch, pause the animation when the Peep Steg’s torch stops working.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727AB7F9-9FFC-42C5-CCB3-FA611EB5152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650520" y="1496102"/>
            <a:ext cx="2792678" cy="414538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FBA278AC-1B20-5278-5BD0-693ACE54842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110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5">
            <a:extLst>
              <a:ext uri="{FF2B5EF4-FFF2-40B4-BE49-F238E27FC236}">
                <a16:creationId xmlns:a16="http://schemas.microsoft.com/office/drawing/2014/main" id="{30620F22-1A07-4B11-91E8-11A0FF7C410A}"/>
              </a:ext>
            </a:extLst>
          </p:cNvPr>
          <p:cNvSpPr/>
          <p:nvPr/>
        </p:nvSpPr>
        <p:spPr>
          <a:xfrm>
            <a:off x="-116113" y="-125132"/>
            <a:ext cx="12401971" cy="7091538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293590"/>
              <a:gd name="connsiteY0" fmla="*/ 0 h 6858000"/>
              <a:gd name="connsiteX1" fmla="*/ 12293590 w 12293590"/>
              <a:gd name="connsiteY1" fmla="*/ 69813 h 6858000"/>
              <a:gd name="connsiteX2" fmla="*/ 7751768 w 12293590"/>
              <a:gd name="connsiteY2" fmla="*/ 6847551 h 6858000"/>
              <a:gd name="connsiteX3" fmla="*/ 0 w 12293590"/>
              <a:gd name="connsiteY3" fmla="*/ 6858000 h 6858000"/>
              <a:gd name="connsiteX4" fmla="*/ 0 w 12293590"/>
              <a:gd name="connsiteY4" fmla="*/ 0 h 6858000"/>
              <a:gd name="connsiteX0" fmla="*/ 0 w 12345755"/>
              <a:gd name="connsiteY0" fmla="*/ 0 h 6858000"/>
              <a:gd name="connsiteX1" fmla="*/ 12293590 w 12345755"/>
              <a:gd name="connsiteY1" fmla="*/ 69813 h 6858000"/>
              <a:gd name="connsiteX2" fmla="*/ 12345755 w 12345755"/>
              <a:gd name="connsiteY2" fmla="*/ 6769012 h 6858000"/>
              <a:gd name="connsiteX3" fmla="*/ 0 w 12345755"/>
              <a:gd name="connsiteY3" fmla="*/ 6858000 h 6858000"/>
              <a:gd name="connsiteX4" fmla="*/ 0 w 12345755"/>
              <a:gd name="connsiteY4" fmla="*/ 0 h 6858000"/>
              <a:gd name="connsiteX0" fmla="*/ 0 w 12383814"/>
              <a:gd name="connsiteY0" fmla="*/ 0 h 6880276"/>
              <a:gd name="connsiteX1" fmla="*/ 12293590 w 12383814"/>
              <a:gd name="connsiteY1" fmla="*/ 69813 h 6880276"/>
              <a:gd name="connsiteX2" fmla="*/ 12383814 w 12383814"/>
              <a:gd name="connsiteY2" fmla="*/ 6880276 h 6880276"/>
              <a:gd name="connsiteX3" fmla="*/ 0 w 12383814"/>
              <a:gd name="connsiteY3" fmla="*/ 6858000 h 6880276"/>
              <a:gd name="connsiteX4" fmla="*/ 0 w 12383814"/>
              <a:gd name="connsiteY4" fmla="*/ 0 h 6880276"/>
              <a:gd name="connsiteX0" fmla="*/ 0 w 12388739"/>
              <a:gd name="connsiteY0" fmla="*/ 22907 h 6903183"/>
              <a:gd name="connsiteX1" fmla="*/ 12388739 w 12388739"/>
              <a:gd name="connsiteY1" fmla="*/ 0 h 6903183"/>
              <a:gd name="connsiteX2" fmla="*/ 12383814 w 12388739"/>
              <a:gd name="connsiteY2" fmla="*/ 6903183 h 6903183"/>
              <a:gd name="connsiteX3" fmla="*/ 0 w 12388739"/>
              <a:gd name="connsiteY3" fmla="*/ 6880907 h 6903183"/>
              <a:gd name="connsiteX4" fmla="*/ 0 w 12388739"/>
              <a:gd name="connsiteY4" fmla="*/ 22907 h 6903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8739" h="6903183">
                <a:moveTo>
                  <a:pt x="0" y="22907"/>
                </a:moveTo>
                <a:lnTo>
                  <a:pt x="12388739" y="0"/>
                </a:lnTo>
                <a:cubicBezTo>
                  <a:pt x="12387097" y="2301061"/>
                  <a:pt x="12385456" y="4602122"/>
                  <a:pt x="12383814" y="6903183"/>
                </a:cubicBezTo>
                <a:lnTo>
                  <a:pt x="0" y="6880907"/>
                </a:lnTo>
                <a:lnTo>
                  <a:pt x="0" y="22907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4</a:t>
            </a:fld>
            <a:endParaRPr lang="en-FR"/>
          </a:p>
        </p:txBody>
      </p:sp>
      <p:pic>
        <p:nvPicPr>
          <p:cNvPr id="10" name="Picture 9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1052E12E-BABD-4C70-827F-4E680E42E8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1" name="Slide Number Placeholder 12">
            <a:extLst>
              <a:ext uri="{FF2B5EF4-FFF2-40B4-BE49-F238E27FC236}">
                <a16:creationId xmlns:a16="http://schemas.microsoft.com/office/drawing/2014/main" id="{4D4536D1-AB88-4637-9CF8-5F116780DFB2}"/>
              </a:ext>
            </a:extLst>
          </p:cNvPr>
          <p:cNvSpPr txBox="1">
            <a:spLocks/>
          </p:cNvSpPr>
          <p:nvPr/>
        </p:nvSpPr>
        <p:spPr>
          <a:xfrm>
            <a:off x="10948190" y="6125112"/>
            <a:ext cx="6402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4</a:t>
            </a:fld>
            <a:endParaRPr lang="en-FR" sz="2400">
              <a:solidFill>
                <a:schemeClr val="bg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9FD4BFE-4F08-4F02-ABA9-DE861A7E0BCF}"/>
              </a:ext>
            </a:extLst>
          </p:cNvPr>
          <p:cNvGrpSpPr/>
          <p:nvPr/>
        </p:nvGrpSpPr>
        <p:grpSpPr>
          <a:xfrm>
            <a:off x="10754961" y="-846675"/>
            <a:ext cx="3573814" cy="2428875"/>
            <a:chOff x="10754961" y="-846675"/>
            <a:chExt cx="3573814" cy="2428875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EE32EDCE-5D0B-40A9-A856-056618B69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0157471D-ED9D-498F-B511-BDEBDFFA7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D3F8C276-72B0-4183-8B70-2852D459E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37F74EAF-6017-4C4E-9835-AE453E3A8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C4713F2-E084-41C8-AACF-A022086AA0D0}"/>
              </a:ext>
            </a:extLst>
          </p:cNvPr>
          <p:cNvGrpSpPr/>
          <p:nvPr/>
        </p:nvGrpSpPr>
        <p:grpSpPr>
          <a:xfrm rot="10800000">
            <a:off x="-2127765" y="5554213"/>
            <a:ext cx="3121807" cy="2121677"/>
            <a:chOff x="10754961" y="-846675"/>
            <a:chExt cx="3573814" cy="2428875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F5FE183F-F0A8-4AA1-B77D-03D135618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6F2B85B5-9F17-4400-A915-630E2D8C7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16F6F8E7-F057-43C5-94A3-D8AD71B24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3DA8C205-5E30-435B-B0C4-2C24D70A9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32FCECB2-2AF4-61A7-F599-A19993AB859A}"/>
              </a:ext>
            </a:extLst>
          </p:cNvPr>
          <p:cNvSpPr txBox="1"/>
          <p:nvPr/>
        </p:nvSpPr>
        <p:spPr>
          <a:xfrm>
            <a:off x="1230022" y="6173787"/>
            <a:ext cx="963035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1500" b="1" dirty="0">
                <a:solidFill>
                  <a:srgbClr val="FFCC66"/>
                </a:solidFill>
                <a:latin typeface="Zona Pro" panose="02010503040002020004" pitchFamily="50" charset="0"/>
              </a:rPr>
              <a:t>Hover your mouse over the video to view play settings. Otherwise, download from the website.</a:t>
            </a: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0E88AFF5-D201-AA4E-C934-0A4D848F3C57}"/>
              </a:ext>
            </a:extLst>
          </p:cNvPr>
          <p:cNvSpPr txBox="1"/>
          <p:nvPr/>
        </p:nvSpPr>
        <p:spPr>
          <a:xfrm>
            <a:off x="1047176" y="55671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Watch the animation</a:t>
            </a:r>
          </a:p>
        </p:txBody>
      </p:sp>
      <p:pic>
        <p:nvPicPr>
          <p:cNvPr id="3" name="Torch_BTLP_Generic_Toned_MID">
            <a:hlinkClick r:id="" action="ppaction://media"/>
            <a:extLst>
              <a:ext uri="{FF2B5EF4-FFF2-40B4-BE49-F238E27FC236}">
                <a16:creationId xmlns:a16="http://schemas.microsoft.com/office/drawing/2014/main" id="{E63AB0C0-87EF-7FB1-E1D1-E41622F685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60018" y="627566"/>
            <a:ext cx="9790205" cy="550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423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29CEA-D0E6-77F0-EC12-BAC98FCC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282F96B1-C6A2-1440-A702-DDE060C778B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01600" y="-40661"/>
          <a:ext cx="12315825" cy="6920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8319685" imgH="10145253" progId="">
                  <p:embed/>
                </p:oleObj>
              </mc:Choice>
              <mc:Fallback>
                <p:oleObj r:id="rId2" imgW="18319685" imgH="10145253" progId="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D83D91C9-7740-867F-CA48-66FAEBD5BA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101600" y="-40661"/>
                        <a:ext cx="12315825" cy="69208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96DB36-856D-2D52-8801-343A57331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91B3E7-B2AF-7843-EF89-A08535BBD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03FEA-833B-4F76-3276-AFDDD3A97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5</a:t>
            </a:fld>
            <a:endParaRPr lang="en-FR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CA10F522-449C-2C79-CFFB-B3A744EA1F64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D7C1E0A-4B20-FAAC-CA4A-59E7C48A7664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F6B5230-6F3F-ADB3-EE9C-2B48FD75B4B8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5</a:t>
            </a:fld>
            <a:endParaRPr lang="en-FR"/>
          </a:p>
        </p:txBody>
      </p:sp>
      <p:pic>
        <p:nvPicPr>
          <p:cNvPr id="11" name="Picture 10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59286FCF-DA4D-6D15-484B-850A32C8C8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D058CC07-FBBA-242B-3CB5-360103AA580C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E7307EC-78C9-9243-45E4-2ECBE6347435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006F04F9-E6F5-71CB-8967-27D8BCFDB181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5</a:t>
            </a:fld>
            <a:endParaRPr lang="en-FR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B9EC8197-4424-1F73-A307-41734615F09D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D78E9F7-22CC-814D-1E0E-87F74EF01EFF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2">
            <a:extLst>
              <a:ext uri="{FF2B5EF4-FFF2-40B4-BE49-F238E27FC236}">
                <a16:creationId xmlns:a16="http://schemas.microsoft.com/office/drawing/2014/main" id="{1D97E695-8BD1-F3EB-06A7-AF2FFEBECFA5}"/>
              </a:ext>
            </a:extLst>
          </p:cNvPr>
          <p:cNvSpPr txBox="1">
            <a:spLocks/>
          </p:cNvSpPr>
          <p:nvPr/>
        </p:nvSpPr>
        <p:spPr>
          <a:xfrm>
            <a:off x="10955551" y="6125112"/>
            <a:ext cx="6395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5</a:t>
            </a:fld>
            <a:endParaRPr lang="en-FR" sz="2400" dirty="0">
              <a:solidFill>
                <a:schemeClr val="bg1"/>
              </a:solidFill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ABC7F0AB-501E-043C-EE88-58AC4E71E7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7B62454-25E7-E726-0837-EB4AFC86252A}"/>
              </a:ext>
            </a:extLst>
          </p:cNvPr>
          <p:cNvSpPr txBox="1"/>
          <p:nvPr/>
        </p:nvSpPr>
        <p:spPr>
          <a:xfrm>
            <a:off x="628815" y="1596298"/>
            <a:ext cx="644178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Sometimes, things we like or enjoy playing with, can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break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or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stop working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Can you remember a time when this </a:t>
            </a:r>
            <a:b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happened to you?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How did you feel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at the time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when this happened?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Make a list on the whiteboard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of the times </a:t>
            </a:r>
            <a:b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when something broke or stopped working.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Discuss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how you felt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at the time.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AEEDE33-707F-0B71-3D19-D4516054CE96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Continued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772F8A32-A6EF-31A4-CCE9-716BABA228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59069" y="5118459"/>
            <a:ext cx="2845329" cy="478812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24345DAA-FF4C-E98B-F3AD-A4D386B2B0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96787FB0-7CF9-9717-72E0-80135A58433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033645" y="1905000"/>
            <a:ext cx="3320155" cy="3549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585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8A921-8514-8DB8-7FE7-0070FEA2B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6B914F6C-F85D-5250-D20E-73350889A3B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01600" y="-40661"/>
          <a:ext cx="12315825" cy="6920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8319685" imgH="10145253" progId="">
                  <p:embed/>
                </p:oleObj>
              </mc:Choice>
              <mc:Fallback>
                <p:oleObj r:id="rId2" imgW="18319685" imgH="10145253" progId="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282F96B1-C6A2-1440-A702-DDE060C778B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101600" y="-40661"/>
                        <a:ext cx="12315825" cy="69208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7F29ED-D893-9928-FBBB-68BC42D9C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1D6F7F-7FD2-928A-5DBC-E1CC9D4C9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BBA0B4-0D24-C1C1-A6B4-3E12E58E0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6</a:t>
            </a:fld>
            <a:endParaRPr lang="en-FR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FB29463B-E815-0966-BDB1-42D537D7F44D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C1358FD-2D36-4C24-70E1-12972A74AB1C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A70FFAF-2417-0747-1754-09BAEDA7162D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6</a:t>
            </a:fld>
            <a:endParaRPr lang="en-FR"/>
          </a:p>
        </p:txBody>
      </p:sp>
      <p:pic>
        <p:nvPicPr>
          <p:cNvPr id="11" name="Picture 10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849503A4-5234-4D0A-5FFF-9C258DE061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1CD94DC9-3861-E00F-BB4D-40F539FF8FFD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555A089C-BDD3-0320-D6A9-DF9FDD2B50C9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0933D05-2E97-B105-696B-89F9883E61BD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6</a:t>
            </a:fld>
            <a:endParaRPr lang="en-FR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B2CC6D9D-B1C1-ADAD-74B1-85825007C51F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81EFCC0-33ED-6E83-1629-3F0F86BF9C34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2">
            <a:extLst>
              <a:ext uri="{FF2B5EF4-FFF2-40B4-BE49-F238E27FC236}">
                <a16:creationId xmlns:a16="http://schemas.microsoft.com/office/drawing/2014/main" id="{9D147EC5-DE61-5CA4-B481-385D78DD724C}"/>
              </a:ext>
            </a:extLst>
          </p:cNvPr>
          <p:cNvSpPr txBox="1">
            <a:spLocks/>
          </p:cNvSpPr>
          <p:nvPr/>
        </p:nvSpPr>
        <p:spPr>
          <a:xfrm>
            <a:off x="10955551" y="6125112"/>
            <a:ext cx="6395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6</a:t>
            </a:fld>
            <a:endParaRPr lang="en-FR" sz="2400" dirty="0">
              <a:solidFill>
                <a:schemeClr val="bg1"/>
              </a:solidFill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A2002467-71C3-F55C-E177-CA17100906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6C409D5-E7CE-54BC-03EA-CB4134A8FC36}"/>
              </a:ext>
            </a:extLst>
          </p:cNvPr>
          <p:cNvSpPr txBox="1"/>
          <p:nvPr/>
        </p:nvSpPr>
        <p:spPr>
          <a:xfrm>
            <a:off x="628815" y="1596298"/>
            <a:ext cx="6441783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Watch the video again,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right to the end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As a class, try to spot the ‘Peep’ Steg’s different reactions to the broken torch?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Passive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Steg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gave up trying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to solve the problem.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Aggressive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Steg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acted angrily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instead of trying to solve the problem.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Assertive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Steg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tried to solve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 problem.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C5715A3-992E-26DB-77ED-ADFFF5ECB9B7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3: Class Discussion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8757E562-396A-A4F4-331D-A1B598E1C5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057777"/>
            <a:ext cx="2845329" cy="478812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2C6FA2AA-AA40-EAE1-4284-32A7A307F8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961B6A87-EC73-BF41-4DC0-60193E3C92F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852468" y="1800223"/>
            <a:ext cx="2047912" cy="35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492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F0EAD-7955-FFB1-58C5-94628F2AA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1A6B6B2F-03A1-FEDD-7F4E-1E21DF59E08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01600" y="-40661"/>
          <a:ext cx="12315825" cy="6920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8319685" imgH="10145253" progId="">
                  <p:embed/>
                </p:oleObj>
              </mc:Choice>
              <mc:Fallback>
                <p:oleObj r:id="rId2" imgW="18319685" imgH="10145253" progId="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6B914F6C-F85D-5250-D20E-73350889A3B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101600" y="-40661"/>
                        <a:ext cx="12315825" cy="69208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FA4FE4-B6E6-7BFF-35FF-7A0AF6CF6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7036E-1B3A-53A8-4945-BB0D87928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27BF3E-60F3-D6D4-EA43-EB3A91658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7</a:t>
            </a:fld>
            <a:endParaRPr lang="en-FR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4D32831A-CC54-A357-3C46-78AACE5ED33E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D2B48526-F502-F855-D1F1-412D94C1B39B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24A76B2-73E3-EA3E-E7A8-007FC5D2B955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7</a:t>
            </a:fld>
            <a:endParaRPr lang="en-FR"/>
          </a:p>
        </p:txBody>
      </p:sp>
      <p:pic>
        <p:nvPicPr>
          <p:cNvPr id="11" name="Picture 10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43E00B84-AC62-C1A9-FA2D-809B7C7D38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D14F5DBE-4AB4-579D-5126-740C807DCB95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44802C9F-498C-D181-4395-6B7D13EE0103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9AE37A6-D1DE-46EC-2024-C8D03AF407E4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7</a:t>
            </a:fld>
            <a:endParaRPr lang="en-FR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70ACD50A-D18B-EDAA-A3E6-15FB7D564676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481EF7E-8851-7127-DE9D-31AD91FEC566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2">
            <a:extLst>
              <a:ext uri="{FF2B5EF4-FFF2-40B4-BE49-F238E27FC236}">
                <a16:creationId xmlns:a16="http://schemas.microsoft.com/office/drawing/2014/main" id="{7E163EF2-FAA3-AAB8-2E70-2F9F5064CC6D}"/>
              </a:ext>
            </a:extLst>
          </p:cNvPr>
          <p:cNvSpPr txBox="1">
            <a:spLocks/>
          </p:cNvSpPr>
          <p:nvPr/>
        </p:nvSpPr>
        <p:spPr>
          <a:xfrm>
            <a:off x="10955551" y="6125112"/>
            <a:ext cx="6395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7</a:t>
            </a:fld>
            <a:endParaRPr lang="en-FR" sz="2400" dirty="0">
              <a:solidFill>
                <a:schemeClr val="bg1"/>
              </a:solidFill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A17C5693-5F8D-2CE6-6BC5-8640749A56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C9B54D0-1F5A-C0C7-6AF3-B524AD9E2F77}"/>
              </a:ext>
            </a:extLst>
          </p:cNvPr>
          <p:cNvSpPr txBox="1"/>
          <p:nvPr/>
        </p:nvSpPr>
        <p:spPr>
          <a:xfrm>
            <a:off x="628815" y="1596298"/>
            <a:ext cx="6441783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Your teacher will hand out an activity sheet.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 can work on your own or with a ‘brainstorming buddy’!</a:t>
            </a:r>
          </a:p>
          <a:p>
            <a:endParaRPr lang="en-GB" sz="2000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Write or draw ways that you have been: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Passive: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Give up</a:t>
            </a: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Aggressive: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Act angrily</a:t>
            </a: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Assertive: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Solve the Problem</a:t>
            </a:r>
          </a:p>
          <a:p>
            <a:endParaRPr lang="en-GB" sz="2000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Remember to use the list from the start of the lesson to help you remember a time that you had a problem to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fix or solve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.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24847B3-7156-3B3B-97DB-A2F3051B8C61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4: Printout Activity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EB1F4245-08B5-994A-AA45-F4158DDEE5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01A0FB64-A54E-F801-D35D-197FA742DC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21293396">
            <a:off x="7799655" y="1851680"/>
            <a:ext cx="4146329" cy="2956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811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E93B1-5EFA-B086-4837-0FB3B94FB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9A3B4F10-99F7-C2E2-975B-79B6571654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26555"/>
              </p:ext>
            </p:extLst>
          </p:nvPr>
        </p:nvGraphicFramePr>
        <p:xfrm>
          <a:off x="-101600" y="-40661"/>
          <a:ext cx="12315825" cy="6920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8319685" imgH="10145253" progId="">
                  <p:embed/>
                </p:oleObj>
              </mc:Choice>
              <mc:Fallback>
                <p:oleObj r:id="rId2" imgW="18319685" imgH="10145253" progId="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1A6B6B2F-03A1-FEDD-7F4E-1E21DF59E08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101600" y="-40661"/>
                        <a:ext cx="12315825" cy="69208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D22814-A4A9-86BE-C95C-1C1AF9800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5FC96E-6201-F1D4-D52B-1EFBD7D58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038F99-EDDE-96A4-5835-865D23AD5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8</a:t>
            </a:fld>
            <a:endParaRPr lang="en-FR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1691F63-3BEB-4FD9-5EAF-F2E6BD28FB5A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5F99A26B-8E6E-CDCC-9790-3D42BAF2A955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0093E7F-2B65-63AA-344D-1EC03853F7A3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8</a:t>
            </a:fld>
            <a:endParaRPr lang="en-FR"/>
          </a:p>
        </p:txBody>
      </p:sp>
      <p:pic>
        <p:nvPicPr>
          <p:cNvPr id="11" name="Picture 10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28572A3-9203-C879-7287-8638DC90AD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F1E125C1-D820-A98D-3BB4-98B5F357491E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F464A74D-6A0E-17D6-6C21-BBC93209A069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14213B2A-E0AA-6082-1DDF-8FB9F6ED994F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8</a:t>
            </a:fld>
            <a:endParaRPr lang="en-FR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74C1649C-9CA1-F579-E13B-E1BA63533E5A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CBC6468-E414-88EB-9682-8D50D9586A61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2">
            <a:extLst>
              <a:ext uri="{FF2B5EF4-FFF2-40B4-BE49-F238E27FC236}">
                <a16:creationId xmlns:a16="http://schemas.microsoft.com/office/drawing/2014/main" id="{DBA37397-3CAA-FA85-646D-8A0016340F23}"/>
              </a:ext>
            </a:extLst>
          </p:cNvPr>
          <p:cNvSpPr txBox="1">
            <a:spLocks/>
          </p:cNvSpPr>
          <p:nvPr/>
        </p:nvSpPr>
        <p:spPr>
          <a:xfrm>
            <a:off x="10955551" y="6125112"/>
            <a:ext cx="6395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8</a:t>
            </a:fld>
            <a:endParaRPr lang="en-FR" sz="2400" dirty="0">
              <a:solidFill>
                <a:schemeClr val="bg1"/>
              </a:solidFill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8EF05297-A0D9-D6FD-E0B7-169A488764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A07AD5A-1D71-7244-55BB-90114D842035}"/>
              </a:ext>
            </a:extLst>
          </p:cNvPr>
          <p:cNvSpPr txBox="1"/>
          <p:nvPr/>
        </p:nvSpPr>
        <p:spPr>
          <a:xfrm>
            <a:off x="628815" y="1596298"/>
            <a:ext cx="6441783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Share your drawings, notes and</a:t>
            </a:r>
          </a:p>
          <a:p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Ideas with your classmates.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Talk about how your feelings can affect the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choices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that you make, and the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actions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that </a:t>
            </a: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you take.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By knowing and understanding 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our emotions, we can make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better choices 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about how we react to our problems and to other people.</a:t>
            </a:r>
          </a:p>
          <a:p>
            <a:endParaRPr lang="en-GB" sz="2000" b="1" dirty="0">
              <a:solidFill>
                <a:srgbClr val="FFCC66"/>
              </a:solidFill>
              <a:latin typeface="Poppins"/>
              <a:cs typeface="Poppins"/>
            </a:endParaRPr>
          </a:p>
          <a:p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Let’s be a Problem Solver: be ‘Assertive’!</a:t>
            </a:r>
            <a:endParaRPr lang="en-FR" sz="2000" b="1" dirty="0">
              <a:solidFill>
                <a:srgbClr val="FFCC66"/>
              </a:solidFill>
              <a:latin typeface="Poppins"/>
              <a:cs typeface="Poppins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7609507-641C-201F-5BDF-693FF14688BF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5: Class Discussion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523F4669-D3C2-4878-52E5-BB2406BE17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19424" y="5057777"/>
            <a:ext cx="2845329" cy="478812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9AF49155-275A-6ECD-26D4-62B27BB7149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3C169DBA-93A6-2CAD-7718-1DC0B5C9D4F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746097">
            <a:off x="7889949" y="1992850"/>
            <a:ext cx="3639042" cy="340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475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B8AB9C21-6C1E-6F5A-18D9-B15E18EB7B6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6627118"/>
              </p:ext>
            </p:extLst>
          </p:nvPr>
        </p:nvGraphicFramePr>
        <p:xfrm>
          <a:off x="-101600" y="-40661"/>
          <a:ext cx="12315825" cy="6920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8319685" imgH="10145253" progId="">
                  <p:embed/>
                </p:oleObj>
              </mc:Choice>
              <mc:Fallback>
                <p:oleObj r:id="rId3" imgW="18319685" imgH="10145253" progId="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1A10A4D4-2EBF-2E40-69E8-6368F7E20B9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01600" y="-40661"/>
                        <a:ext cx="12315825" cy="69208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1542EF8-5420-4AC7-9795-FA1B049E1DC4}"/>
              </a:ext>
            </a:extLst>
          </p:cNvPr>
          <p:cNvSpPr/>
          <p:nvPr/>
        </p:nvSpPr>
        <p:spPr>
          <a:xfrm>
            <a:off x="-101600" y="-114298"/>
            <a:ext cx="9359575" cy="7110184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7751768 w 12376544"/>
              <a:gd name="connsiteY2" fmla="*/ 68475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5240332 w 12376544"/>
              <a:gd name="connsiteY2" fmla="*/ 68221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9388579"/>
              <a:gd name="connsiteY0" fmla="*/ 12700 h 6870700"/>
              <a:gd name="connsiteX1" fmla="*/ 9388579 w 9388579"/>
              <a:gd name="connsiteY1" fmla="*/ 0 h 6870700"/>
              <a:gd name="connsiteX2" fmla="*/ 5240332 w 9388579"/>
              <a:gd name="connsiteY2" fmla="*/ 6834851 h 6870700"/>
              <a:gd name="connsiteX3" fmla="*/ 0 w 9388579"/>
              <a:gd name="connsiteY3" fmla="*/ 6870700 h 6870700"/>
              <a:gd name="connsiteX4" fmla="*/ 0 w 9388579"/>
              <a:gd name="connsiteY4" fmla="*/ 12700 h 6870700"/>
              <a:gd name="connsiteX0" fmla="*/ 0 w 9388579"/>
              <a:gd name="connsiteY0" fmla="*/ 12700 h 6898351"/>
              <a:gd name="connsiteX1" fmla="*/ 9388579 w 9388579"/>
              <a:gd name="connsiteY1" fmla="*/ 0 h 6898351"/>
              <a:gd name="connsiteX2" fmla="*/ 5227453 w 9388579"/>
              <a:gd name="connsiteY2" fmla="*/ 6898351 h 6898351"/>
              <a:gd name="connsiteX3" fmla="*/ 0 w 9388579"/>
              <a:gd name="connsiteY3" fmla="*/ 6870700 h 6898351"/>
              <a:gd name="connsiteX4" fmla="*/ 0 w 9388579"/>
              <a:gd name="connsiteY4" fmla="*/ 12700 h 6898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88579" h="6898351">
                <a:moveTo>
                  <a:pt x="0" y="12700"/>
                </a:moveTo>
                <a:lnTo>
                  <a:pt x="9388579" y="0"/>
                </a:lnTo>
                <a:lnTo>
                  <a:pt x="5227453" y="6898351"/>
                </a:lnTo>
                <a:lnTo>
                  <a:pt x="0" y="6870700"/>
                </a:lnTo>
                <a:lnTo>
                  <a:pt x="0" y="1270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9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F2C8D9AD-525A-4575-8D26-97904B3C2B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833628">
            <a:off x="7033160" y="-1319526"/>
            <a:ext cx="212620" cy="9497049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7D6411C-5A73-4813-99DE-DE18B06805C6}"/>
              </a:ext>
            </a:extLst>
          </p:cNvPr>
          <p:cNvSpPr txBox="1"/>
          <p:nvPr/>
        </p:nvSpPr>
        <p:spPr>
          <a:xfrm>
            <a:off x="591866" y="1958178"/>
            <a:ext cx="547370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This is the end of Lesson 8.</a:t>
            </a:r>
          </a:p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Great work!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FBE30A8-5D60-BE46-71A0-1C977E75F97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360163" y="5509558"/>
            <a:ext cx="4172501" cy="478812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258DF471-41C4-4644-08FB-D8CF9428E0F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809518" y="1214243"/>
            <a:ext cx="3407318" cy="4687224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6B6AC460-FBAB-C4B0-E1BC-F906E7CDF4A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54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A1FDDCB514ED42BC7C7F39B17980D8" ma:contentTypeVersion="22" ma:contentTypeDescription="Create a new document." ma:contentTypeScope="" ma:versionID="5cc784ac9be0441b45f0397c7d5e9fab">
  <xsd:schema xmlns:xsd="http://www.w3.org/2001/XMLSchema" xmlns:xs="http://www.w3.org/2001/XMLSchema" xmlns:p="http://schemas.microsoft.com/office/2006/metadata/properties" xmlns:ns2="97a5c4a9-978f-47b1-a59f-16f33b04acfe" xmlns:ns3="06cc62fa-2c49-4161-9771-9748be5afc88" targetNamespace="http://schemas.microsoft.com/office/2006/metadata/properties" ma:root="true" ma:fieldsID="fe022ef99b1903810f549bf5dfc5e85d" ns2:_="" ns3:_="">
    <xsd:import namespace="97a5c4a9-978f-47b1-a59f-16f33b04acfe"/>
    <xsd:import namespace="06cc62fa-2c49-4161-9771-9748be5afc88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SharedWithUsers" minOccurs="0"/>
                <xsd:element ref="ns2:SharedWithDetails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Dateandtime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a5c4a9-978f-47b1-a59f-16f33b04acfe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b846d786-35d1-4abc-9d8d-554227a12f2c}" ma:internalName="TaxCatchAll" ma:showField="CatchAllData" ma:web="97a5c4a9-978f-47b1-a59f-16f33b04ac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c62fa-2c49-4161-9771-9748be5afc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Dateandtime" ma:index="22" nillable="true" ma:displayName="Date and time" ma:format="DateTime" ma:internalName="Dateandtime">
      <xsd:simpleType>
        <xsd:restriction base="dms:DateTime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14308a97-f966-49d3-9960-a5706d903f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6cc62fa-2c49-4161-9771-9748be5afc88">
      <Terms xmlns="http://schemas.microsoft.com/office/infopath/2007/PartnerControls"/>
    </lcf76f155ced4ddcb4097134ff3c332f>
    <TaxCatchAll xmlns="97a5c4a9-978f-47b1-a59f-16f33b04acfe" xsi:nil="true"/>
    <Dateandtime xmlns="06cc62fa-2c49-4161-9771-9748be5afc88" xsi:nil="true"/>
  </documentManagement>
</p:properties>
</file>

<file path=customXml/itemProps1.xml><?xml version="1.0" encoding="utf-8"?>
<ds:datastoreItem xmlns:ds="http://schemas.openxmlformats.org/officeDocument/2006/customXml" ds:itemID="{2A959178-B4E4-4FFD-A82A-D2427EB00FA1}"/>
</file>

<file path=customXml/itemProps2.xml><?xml version="1.0" encoding="utf-8"?>
<ds:datastoreItem xmlns:ds="http://schemas.openxmlformats.org/officeDocument/2006/customXml" ds:itemID="{BE7B26EC-EF26-441E-BE11-CF26B227D801}"/>
</file>

<file path=customXml/itemProps3.xml><?xml version="1.0" encoding="utf-8"?>
<ds:datastoreItem xmlns:ds="http://schemas.openxmlformats.org/officeDocument/2006/customXml" ds:itemID="{DAA29349-08C9-4386-93CE-505C11987389}"/>
</file>

<file path=docProps/app.xml><?xml version="1.0" encoding="utf-8"?>
<Properties xmlns="http://schemas.openxmlformats.org/officeDocument/2006/extended-properties" xmlns:vt="http://schemas.openxmlformats.org/officeDocument/2006/docPropsVTypes">
  <TotalTime>1850</TotalTime>
  <Words>572</Words>
  <Application>Microsoft Office PowerPoint</Application>
  <PresentationFormat>Widescreen</PresentationFormat>
  <Paragraphs>145</Paragraphs>
  <Slides>9</Slides>
  <Notes>5</Notes>
  <HiddenSlides>0</HiddenSlides>
  <MMClips>1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Zona Pro</vt:lpstr>
      <vt:lpstr>Poppins</vt:lpstr>
      <vt:lpstr>Calibri</vt:lpstr>
      <vt:lpstr>Arial</vt:lpstr>
      <vt:lpstr>Calibri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Talks for Little People</dc:title>
  <dc:creator>Angela Tomarelli</dc:creator>
  <cp:lastModifiedBy>Anna Bailes</cp:lastModifiedBy>
  <cp:revision>506</cp:revision>
  <dcterms:created xsi:type="dcterms:W3CDTF">2021-11-15T00:55:30Z</dcterms:created>
  <dcterms:modified xsi:type="dcterms:W3CDTF">2025-12-10T03:28:52Z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0x0101001DA1FDDCB514ED42BC7C7F39B17980D8</vt:lpwstr>
  </property>
</Properties>
</file>