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44" r:id="rId5"/>
    <p:sldId id="394" r:id="rId6"/>
    <p:sldId id="395" r:id="rId7"/>
    <p:sldId id="400" r:id="rId8"/>
    <p:sldId id="398" r:id="rId9"/>
    <p:sldId id="399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592C82"/>
    <a:srgbClr val="E0B3B8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4.svg"/><Relationship Id="rId5" Type="http://schemas.openxmlformats.org/officeDocument/2006/relationships/image" Target="../media/image1.png"/><Relationship Id="rId15" Type="http://schemas.openxmlformats.org/officeDocument/2006/relationships/image" Target="../media/image18.svg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1.pn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3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2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emf"/><Relationship Id="rId7" Type="http://schemas.openxmlformats.org/officeDocument/2006/relationships/hyperlink" Target="https://www.youtube.com/watch?v=PWujGPb6mgo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5.svg"/><Relationship Id="rId5" Type="http://schemas.openxmlformats.org/officeDocument/2006/relationships/image" Target="../media/image19.png"/><Relationship Id="rId10" Type="http://schemas.openxmlformats.org/officeDocument/2006/relationships/image" Target="../media/image34.png"/><Relationship Id="rId4" Type="http://schemas.openxmlformats.org/officeDocument/2006/relationships/image" Target="../media/image1.png"/><Relationship Id="rId9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2.pn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41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40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Relationship Id="rId14" Type="http://schemas.openxmlformats.org/officeDocument/2006/relationships/image" Target="../media/image4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A662939-9D63-8B85-34A6-52105AC69B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115182"/>
              </p:ext>
            </p:extLst>
          </p:nvPr>
        </p:nvGraphicFramePr>
        <p:xfrm>
          <a:off x="0" y="-8356"/>
          <a:ext cx="12262996" cy="68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81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308542" cy="805099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EAB98A-D5AD-6AC5-A604-0FEB11C2219E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E00ECD9-E6CF-43D3-7C9F-93DD7C1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8221" y="4936920"/>
              <a:ext cx="3315558" cy="59383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60C915-CB24-2998-5DEF-A83E35519327}"/>
                </a:ext>
              </a:extLst>
            </p:cNvPr>
            <p:cNvGrpSpPr/>
            <p:nvPr/>
          </p:nvGrpSpPr>
          <p:grpSpPr>
            <a:xfrm>
              <a:off x="-17930" y="6070831"/>
              <a:ext cx="12209930" cy="814821"/>
              <a:chOff x="-17930" y="6070831"/>
              <a:chExt cx="12209930" cy="81482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E7B79B3-86D0-C8F0-10AB-6BE78296377A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0993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TextBox 17">
                <a:extLst>
                  <a:ext uri="{FF2B5EF4-FFF2-40B4-BE49-F238E27FC236}">
                    <a16:creationId xmlns:a16="http://schemas.microsoft.com/office/drawing/2014/main" id="{9C792668-9801-1DE5-7822-DD24524377B6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977B86-EC27-3CD3-0554-950CCACE9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875BB8C-5CDE-6292-F744-32A7491FF635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FE02D40-DFCA-0704-2297-DBD1DC36C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1" name="Graphic 22">
              <a:extLst>
                <a:ext uri="{FF2B5EF4-FFF2-40B4-BE49-F238E27FC236}">
                  <a16:creationId xmlns:a16="http://schemas.microsoft.com/office/drawing/2014/main" id="{65B24B4A-119D-9042-1BE1-9D32CE6B8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5AF29A7-75F9-C677-1E66-B553DCCC29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666469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A662939-9D63-8B85-34A6-52105AC69B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362368-634E-A025-600A-600173EE67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732418"/>
            <a:chOff x="698333" y="507865"/>
            <a:chExt cx="6498235" cy="573241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487641"/>
              <a:ext cx="4230008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to control our emotions, make smart decisions, and treat others kindly.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42260"/>
              <a:ext cx="3896729" cy="120032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593952"/>
              <a:ext cx="389672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Describe the things that make us and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9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08974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A1D7AC0-264B-0D08-C153-3C346D897D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95006" y="1139957"/>
            <a:ext cx="4221564" cy="494114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2ADAA46-9ED8-F906-15C2-0EB7FE7AAAE5}"/>
              </a:ext>
            </a:extLst>
          </p:cNvPr>
          <p:cNvGrpSpPr/>
          <p:nvPr/>
        </p:nvGrpSpPr>
        <p:grpSpPr>
          <a:xfrm>
            <a:off x="-141617" y="-149364"/>
            <a:ext cx="7786212" cy="7158073"/>
            <a:chOff x="-63797" y="-149364"/>
            <a:chExt cx="7786212" cy="715807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7DC1D85-97F2-D2A9-FECD-46ABD7E2795B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3147341E-6F83-D6D5-E485-CB55FBDD67D1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7" name="Graphic 26">
                  <a:extLst>
                    <a:ext uri="{FF2B5EF4-FFF2-40B4-BE49-F238E27FC236}">
                      <a16:creationId xmlns:a16="http://schemas.microsoft.com/office/drawing/2014/main" id="{6185DA3B-D811-86EA-3BF3-DD5877943F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378CA37-839B-EFC9-4C7B-87930BFD24E2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9" name="Rectangle 25">
                    <a:extLst>
                      <a:ext uri="{FF2B5EF4-FFF2-40B4-BE49-F238E27FC236}">
                        <a16:creationId xmlns:a16="http://schemas.microsoft.com/office/drawing/2014/main" id="{2B03D51E-0731-C993-D461-D040B2E0656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30" name="Graphic 29">
                    <a:extLst>
                      <a:ext uri="{FF2B5EF4-FFF2-40B4-BE49-F238E27FC236}">
                        <a16:creationId xmlns:a16="http://schemas.microsoft.com/office/drawing/2014/main" id="{1DAB94A0-10FD-E60C-FA1A-D93322E5912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5EBDE02-A5EF-5179-B46C-F6A603F753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848834"/>
                    <a:chOff x="707260" y="2007633"/>
                    <a:chExt cx="6472906" cy="848834"/>
                  </a:xfrm>
                </p:grpSpPr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5B11171D-E085-C602-92D6-534798C5858D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7941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3296C2D4-C78B-1BE4-2DB8-6C69F3B4FD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C3E06D-F941-DC62-F095-E7B6D70D8F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9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D4D1BD-3E48-AF3C-203D-A3F0576EBF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Resilience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CF2F17F-0354-1465-D61B-04D083E5F9E2}"/>
                </a:ext>
              </a:extLst>
            </p:cNvPr>
            <p:cNvGrpSpPr/>
            <p:nvPr/>
          </p:nvGrpSpPr>
          <p:grpSpPr>
            <a:xfrm>
              <a:off x="743309" y="3074980"/>
              <a:ext cx="6979106" cy="2896214"/>
              <a:chOff x="770089" y="2740966"/>
              <a:chExt cx="7200827" cy="339218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99DBC25-412F-F6AE-6C3F-AF4A523269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8" y="2740966"/>
                <a:ext cx="6563808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learning to control our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emotions, making smart decisions and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making sure we treat others kindly.</a:t>
                </a:r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                                </a:t>
                </a:r>
                <a:endPara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9B4540-F1C3-10B1-2B7F-E4124B274A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4035907"/>
                <a:ext cx="4918123" cy="1081447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Learn about ways to keep yourself and others safe and ways to look for help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if you need it.</a:t>
                </a:r>
                <a:endPara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D46A4200-5B01-067F-3C1D-1460AC6A1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5" y="2974566"/>
                <a:ext cx="515458" cy="578408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AF6C62-F35E-4AF3-4D24-5C821ACDE3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916582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BA275C0D-D115-A69E-A643-5549A0226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0089" y="4281559"/>
                <a:ext cx="515458" cy="578408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45B14BF-7103-D674-793F-9253200420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4215144"/>
                <a:ext cx="560001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B919A3-F81F-E643-386F-528FD6F626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5376134"/>
                <a:ext cx="5374160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Describe the things that make us </a:t>
                </a:r>
                <a:b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/>
                    <a:cs typeface="Poppins"/>
                  </a:rPr>
                  <a:t>special and others special.</a:t>
                </a:r>
              </a:p>
            </p:txBody>
          </p:sp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435DED27-CD66-86AF-8776-131298A887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6" y="5435232"/>
                <a:ext cx="515458" cy="578408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437AD2E-9983-415B-1ED9-B05AB82E7E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380257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DD1D533-0CCC-DFE8-863C-DDDE03060C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8670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AF29A7-75F9-C677-1E66-B553DCCC29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resilience.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get ready to look at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BA278AC-1B20-5278-5BD0-693ACE5484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Torch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FAD71B69-717D-CBD5-75C4-BCC40A68C2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4535" y="578891"/>
            <a:ext cx="9805689" cy="551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F9057E7-D70F-48F8-F40F-578D6203E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8670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5AF29A7-75F9-C677-1E66-B553DCCC29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628815" y="1596298"/>
            <a:ext cx="6441783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It is important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control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our emotions.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Not just because it keeps us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safe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but it is also important to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keeps others safe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too.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Poppins"/>
                <a:cs typeface="Calibri Light"/>
              </a:rPr>
              <a:t>Think about what could happen to ourselves</a:t>
            </a:r>
          </a:p>
          <a:p>
            <a:r>
              <a:rPr lang="en-US" sz="2000" dirty="0">
                <a:solidFill>
                  <a:schemeClr val="bg1"/>
                </a:solidFill>
                <a:latin typeface="Poppins"/>
                <a:cs typeface="Calibri Light"/>
              </a:rPr>
              <a:t>and others, if we </a:t>
            </a:r>
            <a:r>
              <a:rPr lang="en-US" sz="2000" b="1" dirty="0">
                <a:solidFill>
                  <a:srgbClr val="FFCC66"/>
                </a:solidFill>
                <a:latin typeface="Poppins"/>
                <a:cs typeface="Calibri Light"/>
              </a:rPr>
              <a:t>did not </a:t>
            </a:r>
            <a:r>
              <a:rPr lang="en-US" sz="2000" dirty="0">
                <a:solidFill>
                  <a:schemeClr val="bg1"/>
                </a:solidFill>
                <a:latin typeface="Poppins"/>
                <a:cs typeface="Calibri Light"/>
              </a:rPr>
              <a:t>control our emotions.</a:t>
            </a:r>
          </a:p>
          <a:p>
            <a:endParaRPr lang="en-US" sz="2000" dirty="0">
              <a:solidFill>
                <a:schemeClr val="bg1"/>
              </a:solidFill>
              <a:latin typeface="Poppins"/>
              <a:cs typeface="Calibri Light"/>
            </a:endParaRPr>
          </a:p>
          <a:p>
            <a:r>
              <a:rPr lang="en-US" sz="2000" dirty="0">
                <a:solidFill>
                  <a:schemeClr val="bg1"/>
                </a:solidFill>
                <a:latin typeface="Poppins"/>
                <a:cs typeface="Calibri Light"/>
              </a:rPr>
              <a:t>Can you think of some ways that can </a:t>
            </a:r>
            <a:r>
              <a:rPr lang="en-US" sz="2000" b="1" dirty="0">
                <a:solidFill>
                  <a:srgbClr val="FFCC66"/>
                </a:solidFill>
                <a:latin typeface="Poppins"/>
                <a:cs typeface="Calibri Light"/>
              </a:rPr>
              <a:t>help you 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+mn-lt"/>
                <a:cs typeface="+mn-lt"/>
              </a:rPr>
              <a:t>control your emotions? Perhaps you could:</a:t>
            </a:r>
          </a:p>
          <a:p>
            <a:endParaRPr lang="en-US" sz="2000" dirty="0">
              <a:solidFill>
                <a:schemeClr val="bg1"/>
              </a:solidFill>
              <a:latin typeface="Poppins"/>
              <a:ea typeface="+mn-lt"/>
              <a:cs typeface="+mn-lt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+mn-lt"/>
                <a:cs typeface="+mn-lt"/>
              </a:rPr>
              <a:t>Count to 10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+mn-lt"/>
                <a:cs typeface="+mn-lt"/>
              </a:rPr>
              <a:t>Take some slow and deep breaths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+mn-lt"/>
                <a:cs typeface="+mn-lt"/>
              </a:rPr>
              <a:t>Talk to a friend</a:t>
            </a:r>
            <a:endParaRPr lang="en-US" sz="2000" b="1" dirty="0">
              <a:solidFill>
                <a:srgbClr val="FFCC66"/>
              </a:solidFill>
              <a:latin typeface="Poppins"/>
              <a:cs typeface="Calibri Light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72F8A32-A6EF-31A4-CCE9-716BABA22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248" y="5057777"/>
            <a:ext cx="3447404" cy="4788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4345DAA-FF4C-E98B-F3AD-A4D386B2B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31E12FA-F0DE-3453-C969-2F84C9C403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7308" y="2400300"/>
            <a:ext cx="3719044" cy="295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8ABAD-10B0-D27C-C67F-670BCD3E5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590729D-6CD4-AA7C-839C-8B184CCA0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F9057E7-D70F-48F8-F40F-578D6203EB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B61AF-B82B-8F21-C346-E66DAA599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64C7-8D07-BC3A-9B12-F6F555D0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75452-F758-D510-C929-33007CC7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FDF6CA8-9F15-B729-697D-2594B4B890E9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B3F03E-59BC-5836-A9A1-6807896D2563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CCC15B-04B0-9939-128D-A51CE8615095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A2939FB-ED2F-2125-A713-8F9602EA8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5E2450D-FFD8-7891-176B-84BC192CB2EA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01D3205-1DCA-6790-8697-346B698D8AAA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BA585D-10B9-7BB1-0230-30F54D632B22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DAECA940-2A79-0876-2371-4E2102F53C49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095885-D9E4-1192-2BB6-8318E4F8D27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5AEE75F2-0EA7-D3C7-589B-25A76A8383A6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C860AE5-0AFA-FFFC-1EC0-E516029CC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55A8652-3232-EC14-1970-DDD7580D9ED9}"/>
              </a:ext>
            </a:extLst>
          </p:cNvPr>
          <p:cNvSpPr txBox="1"/>
          <p:nvPr/>
        </p:nvSpPr>
        <p:spPr>
          <a:xfrm>
            <a:off x="628815" y="1596298"/>
            <a:ext cx="660738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watch a </a:t>
            </a:r>
            <a:r>
              <a:rPr lang="en-GB" sz="2000" b="1" dirty="0" err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Youtube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video.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rgbClr val="8EBEDC"/>
                </a:solidFill>
                <a:latin typeface="Poppins"/>
                <a:cs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https://www.youtube.com/watch?v=PWujGPb6mgo</a:t>
            </a: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This story has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character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that has a lot of different feelings and emotions.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Listen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carefully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as the book is read to you.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Which emotions or versions of the ‘</a:t>
            </a:r>
            <a:r>
              <a:rPr lang="en-GB" sz="2000" b="1" dirty="0" err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Color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Monster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would you like to spend time with?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Would you like to spend time with the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‘</a:t>
            </a:r>
            <a:r>
              <a:rPr lang="en-GB" sz="2000" dirty="0" err="1">
                <a:solidFill>
                  <a:schemeClr val="bg1"/>
                </a:solidFill>
                <a:latin typeface="Poppins"/>
                <a:cs typeface="Poppins"/>
              </a:rPr>
              <a:t>Color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Monster’ when it is feeling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strong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emotions?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8244E8-B0D3-63CF-2CDD-8775E4B8A36A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</a:t>
            </a:r>
            <a:r>
              <a:rPr lang="en-AU" sz="2800" b="1" dirty="0" err="1">
                <a:solidFill>
                  <a:srgbClr val="FFCC66"/>
                </a:solidFill>
                <a:latin typeface="Zona Pro" panose="02010503040002020004" pitchFamily="50" charset="0"/>
              </a:rPr>
              <a:t>Youtube</a:t>
            </a:r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 Video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7B533C1F-E99A-621F-5989-72F8A2A2B7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50B5299D-D2CA-C3A8-E4C6-6F31512A7B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387575">
            <a:off x="7884316" y="2108811"/>
            <a:ext cx="4161571" cy="242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5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46FA4-338B-1EDF-400B-AD616A33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2C8F4D7-1E14-2A5B-4545-66664F7D45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590729D-6CD4-AA7C-839C-8B184CCA05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DA6AA-C0BD-C301-567A-B228CB35B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135DE-5AE5-B295-F2CE-A0B26743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14A5D-36B7-C6C3-7FEB-53B0FD3C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E9B200D-5670-1772-22B0-88FFF1B3E7F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BCBFD24-7855-4DB7-70A6-865DF34CFDF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0A081E-C549-C1AC-D4F2-03C59E0930DB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572A6C5-D548-C56C-8A53-73FE63D97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A6A8D57-537D-8A35-6DD5-109B07EA6799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1CB6510-8803-A536-561C-A393D575EC06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B8701FC-B192-72A5-EE7C-FD69D01D018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0B9E89A7-AF86-08B4-53A0-3FA1B8D26E0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D3CD3DD-E424-0BBB-95C6-D9B9093FD02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CC1EED25-86C1-60A4-1921-597DBF47BDD7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97F3114-CF58-19CA-79DA-759FA3FCA9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D3A2588-DFB3-5A70-EEF3-988F388E3840}"/>
              </a:ext>
            </a:extLst>
          </p:cNvPr>
          <p:cNvSpPr txBox="1"/>
          <p:nvPr/>
        </p:nvSpPr>
        <p:spPr>
          <a:xfrm>
            <a:off x="628815" y="1596298"/>
            <a:ext cx="6461079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When the ‘Colour Monster’ is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angry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would you like to be around it?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When the </a:t>
            </a:r>
            <a:r>
              <a:rPr lang="en-GB" sz="2000" dirty="0">
                <a:solidFill>
                  <a:schemeClr val="bg1"/>
                </a:solidFill>
                <a:latin typeface="Poppins"/>
                <a:ea typeface="+mn-lt"/>
                <a:cs typeface="+mn-lt"/>
              </a:rPr>
              <a:t>‘Colour Monster’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 is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sad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how would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 try to talk to it? What would you say?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Which page and which colour would you feel more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comfortable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with?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Everyone has different feelings at times!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Strong feelings are not bad. </a:t>
            </a:r>
          </a:p>
          <a:p>
            <a:endParaRPr lang="en-GB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You need to make good decisions so that you don’t hurt yourself or others.</a:t>
            </a: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EE3284-A6A5-2654-7F0E-211183B064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Discuss </a:t>
            </a:r>
            <a:r>
              <a:rPr lang="en-AU" sz="2800" b="1" dirty="0" err="1">
                <a:solidFill>
                  <a:srgbClr val="FFCC66"/>
                </a:solidFill>
                <a:latin typeface="Zona Pro" panose="02010503040002020004" pitchFamily="50" charset="0"/>
              </a:rPr>
              <a:t>Youtube</a:t>
            </a:r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 Video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D9387734-E508-6326-DF2A-671C659DB4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7268DEF-DF56-5FD3-3708-6E490D6C96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22641">
            <a:off x="7967437" y="2131329"/>
            <a:ext cx="3935910" cy="23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13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73981-885A-8768-9E15-4F6EF00A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DB164990-179E-7A4A-DF1F-6C17EE2C9A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532818"/>
              </p:ext>
            </p:extLst>
          </p:nvPr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728B5E0-7B24-8006-1692-21C164F42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7FE2D-71C6-C008-7887-C169221C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A0776-7A1C-E90B-F38B-6DCA51BB3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203B9-F125-9102-6A8E-F6A32C95A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CFDB328-2FE3-E98C-393E-9DBDD2BA5D63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B0582F8-F1BA-14DA-E9C9-F1BB642E11FA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AC01D75-FB6D-A3E8-8982-FE4AA801249B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CEA0992-9D77-A4D6-A678-D894294A0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54E2C673-B750-88A4-9E3C-9F233268886F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1E32EC5-4CB1-6D63-DE28-92FFCC00170F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520D59B-5585-70A0-05B0-5C6298983B32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97EFAFB8-CB5C-147C-3B11-9E55BAFB119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651F3A-4DFE-291E-771F-EB5EDA168B5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633CB5FD-252A-978C-E51B-E4F89A2B20C8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70C2AE91-E9F0-4031-21D7-7DDD15648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766EA7B-C1D9-A0D2-13DD-610E87F7C5A8}"/>
              </a:ext>
            </a:extLst>
          </p:cNvPr>
          <p:cNvSpPr txBox="1"/>
          <p:nvPr/>
        </p:nvSpPr>
        <p:spPr>
          <a:xfrm>
            <a:off x="628816" y="1596298"/>
            <a:ext cx="62032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 materials in your classroom, such as paints, wool, felt or cardboard to make a 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‘Feelings Landscape’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picture.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colours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your picture to show some of the emotions that you are feeling.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would your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Feelings Landscape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change if you were feeling different emotions on a different day?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46F356-C31C-AF20-0AF8-3FCB7088902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Feelings Landscape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79F5113-7A45-F0DA-8FAD-CE9F9C94D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32DB1A3-3C55-F22C-08DD-75895BF86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29952" y="1237876"/>
            <a:ext cx="4462048" cy="454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4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2766-A07C-0D1E-F431-E2475D175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72DE41A-3FFE-FF35-C327-9DADDCB0A7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B164990-179E-7A4A-DF1F-6C17EE2C9A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D88FF-75F4-011E-AAC7-73CD08A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293E5-4E56-5435-83E5-1C0B0BD9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A7C34-2543-8C6A-7C45-F405F54A5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2E7EAA8-912B-AB25-138B-880EAECD2DF1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4937-FFE0-25CA-C863-F03C55AD3302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6E7D796-1D62-28D2-52C0-F933D77ACAAC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C2A165C-7A6D-79B3-3E28-F5B217B26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AD88C7A-E789-7CCD-5FCF-39042F8E3D80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33123DD-2652-AC03-EE9B-D012185D97C0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AC80504-E6D6-7BD5-C59D-37ED861A0B53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81D13D68-D706-5F3B-0C05-CEB121CF9BA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AF50AD-AB0E-B085-12A8-4B442FC4D7A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F12F3D88-DD13-8483-679B-9BE81A07716E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7C8B2A0-2F18-4646-DA3C-8B19ECCA6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9055BE-1AC0-20EB-9228-852800D39084}"/>
              </a:ext>
            </a:extLst>
          </p:cNvPr>
          <p:cNvSpPr txBox="1"/>
          <p:nvPr/>
        </p:nvSpPr>
        <p:spPr>
          <a:xfrm>
            <a:off x="628815" y="1596298"/>
            <a:ext cx="644178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Time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display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your “Emotional Masterpieces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” </a:t>
            </a:r>
            <a:b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class!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Use these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remind you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different emotions are a great part of everyday life!</a:t>
            </a: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 to use these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reference points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 experience feelings.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These will help you with identifying feelings and emotions over time!</a:t>
            </a: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DF1964-27BD-B325-CB00-CE6B2E0EBA1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6: Share and Display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8B75B45-6898-6DCE-BBB1-8940A1B5A9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98669" y="5340295"/>
            <a:ext cx="3367062" cy="4788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0C01B763-6E66-0271-F7FF-F12474138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BF1606-715A-3477-EA7F-20E103D4F8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91877" y="940420"/>
            <a:ext cx="2059043" cy="239452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B2A476A-DE74-E669-1E01-A24C2FDDBE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65357" y="2433268"/>
            <a:ext cx="4121698" cy="32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4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4A89B5D-C7E5-E03F-CF47-69C2718BF6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8356"/>
          <a:ext cx="12262996" cy="691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A72DE41A-3FFE-FF35-C327-9DADDCB0A7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8356"/>
                        <a:ext cx="12262996" cy="6910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9.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B6AC460-FBAB-C4B0-E1BC-F906E7CDF4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6B64EC7-8CF5-A78A-B8D8-C0CCBEC6ACE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95006" y="1139957"/>
            <a:ext cx="4221564" cy="494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B1668E03-93E5-40F1-B0B7-3C3A6509CD8E}"/>
</file>

<file path=customXml/itemProps2.xml><?xml version="1.0" encoding="utf-8"?>
<ds:datastoreItem xmlns:ds="http://schemas.openxmlformats.org/officeDocument/2006/customXml" ds:itemID="{3D86AC8B-2E31-4750-AD5F-E064A43B1143}"/>
</file>

<file path=customXml/itemProps3.xml><?xml version="1.0" encoding="utf-8"?>
<ds:datastoreItem xmlns:ds="http://schemas.openxmlformats.org/officeDocument/2006/customXml" ds:itemID="{50A502EA-DB0D-47E7-AD9D-76DF8F6F1610}"/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665</Words>
  <Application>Microsoft Office PowerPoint</Application>
  <PresentationFormat>Widescreen</PresentationFormat>
  <Paragraphs>158</Paragraphs>
  <Slides>10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513</cp:revision>
  <dcterms:created xsi:type="dcterms:W3CDTF">2021-11-15T00:55:30Z</dcterms:created>
  <dcterms:modified xsi:type="dcterms:W3CDTF">2025-12-10T03:25:25Z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