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webextensions/webextension1.xml" ContentType="application/vnd.ms-office.webextensio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8"/>
  </p:notesMasterIdLst>
  <p:sldIdLst>
    <p:sldId id="341" r:id="rId2"/>
    <p:sldId id="320" r:id="rId3"/>
    <p:sldId id="321" r:id="rId4"/>
    <p:sldId id="322" r:id="rId5"/>
    <p:sldId id="334" r:id="rId6"/>
    <p:sldId id="344" r:id="rId7"/>
    <p:sldId id="345" r:id="rId8"/>
    <p:sldId id="324" r:id="rId9"/>
    <p:sldId id="330" r:id="rId10"/>
    <p:sldId id="328" r:id="rId11"/>
    <p:sldId id="327" r:id="rId12"/>
    <p:sldId id="346" r:id="rId13"/>
    <p:sldId id="347" r:id="rId14"/>
    <p:sldId id="349" r:id="rId15"/>
    <p:sldId id="352" r:id="rId16"/>
    <p:sldId id="343" r:id="rId17"/>
  </p:sldIdLst>
  <p:sldSz cx="12192000" cy="6858000"/>
  <p:notesSz cx="6858000" cy="9144000"/>
  <p:embeddedFontLst>
    <p:embeddedFont>
      <p:font typeface="Aracne Regular" panose="02000506000000020004" pitchFamily="2" charset="0"/>
      <p:regular r:id="rId19"/>
    </p:embeddedFont>
    <p:embeddedFont>
      <p:font typeface="Poppins" panose="00000500000000000000" pitchFamily="2" charset="0"/>
      <p:regular r:id="rId20"/>
      <p:bold r:id="rId21"/>
      <p:italic r:id="rId22"/>
      <p:boldItalic r:id="rId23"/>
    </p:embeddedFont>
    <p:embeddedFont>
      <p:font typeface="Roboto" panose="02000000000000000000" pitchFamily="2" charset="0"/>
      <p:regular r:id="rId24"/>
      <p:bold r:id="rId25"/>
      <p:italic r:id="rId26"/>
      <p:boldItalic r:id="rId27"/>
    </p:embeddedFont>
    <p:embeddedFont>
      <p:font typeface="Zona Pro" panose="02010503040002020004" pitchFamily="50" charset="0"/>
      <p:regular r:id="rId28"/>
      <p:bold r:id="rId29"/>
      <p:italic r:id="rId30"/>
      <p:boldItalic r:id="rId31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8EBEDC"/>
    <a:srgbClr val="9E7AB2"/>
    <a:srgbClr val="7030A0"/>
    <a:srgbClr val="C5D8F4"/>
    <a:srgbClr val="A589C1"/>
    <a:srgbClr val="DFC9EF"/>
    <a:srgbClr val="A779D1"/>
    <a:srgbClr val="F0E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96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322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72388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619301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335519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15752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358457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526080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10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85180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2194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DCEEF-4047-294F-C1C4-556D88D16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A17DF8-8661-B629-1EF1-9EE576C12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4EA2DD-C4C3-0040-D1C1-979F6E78A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95A67-BEFF-D97E-FFA4-D3C842AC8E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177471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24075-CD95-96B0-C531-0C684A02F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24D6B7-9EF0-1ECB-5E79-E640037295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31EC97-D4E4-806C-8045-9A9A2F190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DFD6D8-47C1-B997-E1D5-DA3EC16FA4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38451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58378-A641-E292-BE57-37D51203D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20E9A-5D6F-6CB4-04CE-539A91F35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B6F1C5-F988-96C3-8680-BEBAB39A86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B1619-CFAD-5982-4F1E-8B139DB661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593744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5E872-ADF9-E59A-9546-0CBB71521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E31768-67C8-E599-006D-67C613BD5C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EBF079-F319-D18E-11DE-7EC54C271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72B5BA-58FF-7C06-5ECE-ADEF46EEB1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317386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aper.com.au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0.svg"/><Relationship Id="rId10" Type="http://schemas.openxmlformats.org/officeDocument/2006/relationships/image" Target="../media/image8.svg"/><Relationship Id="rId4" Type="http://schemas.openxmlformats.org/officeDocument/2006/relationships/image" Target="../media/image19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microsoft.com/office/2011/relationships/webextension" Target="../webextensions/webextension1.xml"/><Relationship Id="rId5" Type="http://schemas.openxmlformats.org/officeDocument/2006/relationships/image" Target="../media/image20.svg"/><Relationship Id="rId15" Type="http://schemas.openxmlformats.org/officeDocument/2006/relationships/image" Target="../media/image7.png"/><Relationship Id="rId10" Type="http://schemas.openxmlformats.org/officeDocument/2006/relationships/image" Target="../media/image29.svg"/><Relationship Id="rId4" Type="http://schemas.openxmlformats.org/officeDocument/2006/relationships/image" Target="../media/image19.png"/><Relationship Id="rId9" Type="http://schemas.openxmlformats.org/officeDocument/2006/relationships/image" Target="../media/image28.png"/><Relationship Id="rId14" Type="http://schemas.openxmlformats.org/officeDocument/2006/relationships/image" Target="../media/image3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33.png"/><Relationship Id="rId5" Type="http://schemas.openxmlformats.org/officeDocument/2006/relationships/image" Target="../media/image20.svg"/><Relationship Id="rId10" Type="http://schemas.openxmlformats.org/officeDocument/2006/relationships/image" Target="../media/image27.svg"/><Relationship Id="rId4" Type="http://schemas.openxmlformats.org/officeDocument/2006/relationships/image" Target="../media/image19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4.png"/><Relationship Id="rId21" Type="http://schemas.openxmlformats.org/officeDocument/2006/relationships/image" Target="../media/image7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svg"/><Relationship Id="rId19" Type="http://schemas.openxmlformats.org/officeDocument/2006/relationships/image" Target="../media/image49.png"/><Relationship Id="rId4" Type="http://schemas.openxmlformats.org/officeDocument/2006/relationships/image" Target="../media/image1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7.png"/><Relationship Id="rId5" Type="http://schemas.openxmlformats.org/officeDocument/2006/relationships/image" Target="../media/image20.svg"/><Relationship Id="rId10" Type="http://schemas.openxmlformats.org/officeDocument/2006/relationships/image" Target="../media/image52.svg"/><Relationship Id="rId4" Type="http://schemas.openxmlformats.org/officeDocument/2006/relationships/image" Target="../media/image19.png"/><Relationship Id="rId9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2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svg"/><Relationship Id="rId12" Type="http://schemas.openxmlformats.org/officeDocument/2006/relationships/image" Target="../media/image5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1.png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61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60.png"/><Relationship Id="rId5" Type="http://schemas.openxmlformats.org/officeDocument/2006/relationships/image" Target="../media/image20.svg"/><Relationship Id="rId10" Type="http://schemas.openxmlformats.org/officeDocument/2006/relationships/image" Target="../media/image59.svg"/><Relationship Id="rId4" Type="http://schemas.openxmlformats.org/officeDocument/2006/relationships/image" Target="../media/image19.png"/><Relationship Id="rId9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6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62.png"/><Relationship Id="rId5" Type="http://schemas.openxmlformats.org/officeDocument/2006/relationships/image" Target="../media/image20.svg"/><Relationship Id="rId10" Type="http://schemas.openxmlformats.org/officeDocument/2006/relationships/image" Target="../media/image59.svg"/><Relationship Id="rId4" Type="http://schemas.openxmlformats.org/officeDocument/2006/relationships/image" Target="../media/image19.pn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2.png"/><Relationship Id="rId7" Type="http://schemas.openxmlformats.org/officeDocument/2006/relationships/image" Target="../media/image64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7.png"/><Relationship Id="rId5" Type="http://schemas.openxmlformats.org/officeDocument/2006/relationships/image" Target="../media/image20.svg"/><Relationship Id="rId10" Type="http://schemas.openxmlformats.org/officeDocument/2006/relationships/image" Target="../media/image67.svg"/><Relationship Id="rId4" Type="http://schemas.openxmlformats.org/officeDocument/2006/relationships/image" Target="../media/image19.png"/><Relationship Id="rId9" Type="http://schemas.openxmlformats.org/officeDocument/2006/relationships/image" Target="../media/image6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70.png"/><Relationship Id="rId18" Type="http://schemas.openxmlformats.org/officeDocument/2006/relationships/image" Target="../media/image8.sv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openxmlformats.org/officeDocument/2006/relationships/image" Target="../media/image69.png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11" Type="http://schemas.openxmlformats.org/officeDocument/2006/relationships/image" Target="../media/image68.png"/><Relationship Id="rId5" Type="http://schemas.openxmlformats.org/officeDocument/2006/relationships/image" Target="../media/image35.png"/><Relationship Id="rId15" Type="http://schemas.openxmlformats.org/officeDocument/2006/relationships/image" Target="../media/image72.png"/><Relationship Id="rId10" Type="http://schemas.openxmlformats.org/officeDocument/2006/relationships/image" Target="../media/image40.svg"/><Relationship Id="rId4" Type="http://schemas.openxmlformats.org/officeDocument/2006/relationships/image" Target="../media/image1.png"/><Relationship Id="rId9" Type="http://schemas.openxmlformats.org/officeDocument/2006/relationships/image" Target="../media/image39.png"/><Relationship Id="rId14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7.png"/><Relationship Id="rId5" Type="http://schemas.openxmlformats.org/officeDocument/2006/relationships/image" Target="../media/image20.svg"/><Relationship Id="rId10" Type="http://schemas.openxmlformats.org/officeDocument/2006/relationships/image" Target="../media/image75.svg"/><Relationship Id="rId4" Type="http://schemas.openxmlformats.org/officeDocument/2006/relationships/image" Target="../media/image19.png"/><Relationship Id="rId9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17.png"/><Relationship Id="rId5" Type="http://schemas.openxmlformats.org/officeDocument/2006/relationships/image" Target="../media/image19.png"/><Relationship Id="rId10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15.png"/><Relationship Id="rId1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52CA5307-E1D3-43D2-9586-AE9177EDF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9056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220FB7D-C949-4A77-BEFA-D08CB63BB95A}"/>
              </a:ext>
            </a:extLst>
          </p:cNvPr>
          <p:cNvSpPr/>
          <p:nvPr/>
        </p:nvSpPr>
        <p:spPr>
          <a:xfrm>
            <a:off x="-17930" y="6070831"/>
            <a:ext cx="12209930" cy="81482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8F24CD1-6B84-2E10-8535-07E812A18B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2188" y="249901"/>
            <a:ext cx="5221807" cy="4388203"/>
          </a:xfrm>
          <a:prstGeom prst="rect">
            <a:avLst/>
          </a:prstGeom>
        </p:spPr>
      </p:pic>
      <p:sp>
        <p:nvSpPr>
          <p:cNvPr id="12" name="TextBox 17">
            <a:extLst>
              <a:ext uri="{FF2B5EF4-FFF2-40B4-BE49-F238E27FC236}">
                <a16:creationId xmlns:a16="http://schemas.microsoft.com/office/drawing/2014/main" id="{26E81A43-1528-B324-708B-CD68AB6A80DD}"/>
              </a:ext>
            </a:extLst>
          </p:cNvPr>
          <p:cNvSpPr txBox="1"/>
          <p:nvPr/>
        </p:nvSpPr>
        <p:spPr>
          <a:xfrm>
            <a:off x="238334" y="6116947"/>
            <a:ext cx="422362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00"/>
              </a:lnSpc>
            </a:pP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Professor Shane Pill (PhD)    </a:t>
            </a:r>
            <a:r>
              <a: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</a:t>
            </a: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Professor Phillip Slee (PhD)      </a:t>
            </a:r>
            <a:endParaRPr lang="en-AU" sz="1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1600"/>
              </a:lnSpc>
            </a:pP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Associate Professor Deb Agnew (PhD)</a:t>
            </a:r>
            <a:r>
              <a: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</a:t>
            </a: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Dr Amy Wright (PhD) </a:t>
            </a:r>
            <a:endParaRPr lang="en-AU" sz="1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1600"/>
              </a:lnSpc>
            </a:pP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Jessica Skuza (Research Assistant)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D3D2AC4-F7BA-9170-C0EF-2EC56BCBF8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49261" y="4921428"/>
            <a:ext cx="3315556" cy="59383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E83DE51-B1FA-3F07-6AB1-0B1D5664DE98}"/>
              </a:ext>
            </a:extLst>
          </p:cNvPr>
          <p:cNvGrpSpPr/>
          <p:nvPr/>
        </p:nvGrpSpPr>
        <p:grpSpPr>
          <a:xfrm>
            <a:off x="10401091" y="6218972"/>
            <a:ext cx="1552575" cy="523875"/>
            <a:chOff x="8652480" y="6218972"/>
            <a:chExt cx="1552575" cy="523875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94DBC384-5588-1426-8C39-FFE077B63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10" name="Graphic 22">
              <a:extLst>
                <a:ext uri="{FF2B5EF4-FFF2-40B4-BE49-F238E27FC236}">
                  <a16:creationId xmlns:a16="http://schemas.microsoft.com/office/drawing/2014/main" id="{26D3779A-8975-A834-B056-D7488DC63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Background pattern&#10;&#10;Description automatically generated">
            <a:extLst>
              <a:ext uri="{FF2B5EF4-FFF2-40B4-BE49-F238E27FC236}">
                <a16:creationId xmlns:a16="http://schemas.microsoft.com/office/drawing/2014/main" id="{273EE7C5-76F2-4248-A42C-338A698D1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905626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E4C0E4-E626-4D64-9BDC-644612656308}"/>
              </a:ext>
            </a:extLst>
          </p:cNvPr>
          <p:cNvSpPr txBox="1"/>
          <p:nvPr/>
        </p:nvSpPr>
        <p:spPr>
          <a:xfrm>
            <a:off x="981075" y="4135572"/>
            <a:ext cx="6115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9FBF8DAD-44A8-EA3E-A123-184ADA0C5A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1AE3997-D239-13EB-F70A-CEFBB4365B9E}"/>
              </a:ext>
            </a:extLst>
          </p:cNvPr>
          <p:cNvGrpSpPr/>
          <p:nvPr/>
        </p:nvGrpSpPr>
        <p:grpSpPr>
          <a:xfrm>
            <a:off x="-264638" y="495175"/>
            <a:ext cx="7461206" cy="6496757"/>
            <a:chOff x="-264638" y="495175"/>
            <a:chExt cx="7461206" cy="649675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920C17EB-E0FA-B02E-33B0-43364166D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32286" r="77090"/>
            <a:stretch/>
          </p:blipFill>
          <p:spPr>
            <a:xfrm rot="10800000">
              <a:off x="-264638" y="4116831"/>
              <a:ext cx="1412403" cy="2875101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39149D5-4A34-64AC-7CA0-F4C208048E13}"/>
                </a:ext>
              </a:extLst>
            </p:cNvPr>
            <p:cNvGrpSpPr>
              <a:grpSpLocks/>
            </p:cNvGrpSpPr>
            <p:nvPr/>
          </p:nvGrpSpPr>
          <p:grpSpPr>
            <a:xfrm>
              <a:off x="707260" y="495175"/>
              <a:ext cx="6489308" cy="2488863"/>
              <a:chOff x="707260" y="495175"/>
              <a:chExt cx="6489308" cy="2488863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E4CA8EE-1673-8814-1A91-6DEE8F30411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7260" y="246081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2800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aims:</a:t>
                </a: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AEFED011-F8E3-118D-6E4A-16B1F25C9E96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23660" y="495175"/>
                <a:ext cx="6472908" cy="1550558"/>
                <a:chOff x="723660" y="495175"/>
                <a:chExt cx="6472908" cy="1550558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AD2A9D17-4399-46B8-22CD-C36D4CD201E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23660" y="495175"/>
                  <a:ext cx="5715480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5600" b="1" dirty="0">
                      <a:solidFill>
                        <a:srgbClr val="FFCC66"/>
                      </a:solidFill>
                      <a:latin typeface="Zona Pro" panose="02010503040002020004" pitchFamily="50" charset="0"/>
                    </a:rPr>
                    <a:t>Lesson 1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BCE9DF97-A1D4-F07F-D1A4-88792055561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23662" y="1332553"/>
                  <a:ext cx="647290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2800" b="1" dirty="0">
                      <a:solidFill>
                        <a:srgbClr val="FFCC66"/>
                      </a:solidFill>
                      <a:latin typeface="Zona Pro" panose="02010503040002020004" pitchFamily="50" charset="0"/>
                    </a:rPr>
                    <a:t>Pre-Survey &amp; Introduction</a:t>
                  </a:r>
                </a:p>
              </p:txBody>
            </p: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E7A9E9EA-B9A9-014D-C4E1-1DBB2BEDAE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2427" y="2045733"/>
                  <a:ext cx="5552443" cy="0"/>
                </a:xfrm>
                <a:prstGeom prst="line">
                  <a:avLst/>
                </a:prstGeom>
                <a:ln w="38100">
                  <a:solidFill>
                    <a:srgbClr val="A779D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7C552A6-5A89-03B4-8AFE-CDA2D7747E5D}"/>
              </a:ext>
            </a:extLst>
          </p:cNvPr>
          <p:cNvGrpSpPr/>
          <p:nvPr/>
        </p:nvGrpSpPr>
        <p:grpSpPr>
          <a:xfrm>
            <a:off x="7290132" y="1201196"/>
            <a:ext cx="4231270" cy="4623388"/>
            <a:chOff x="7265165" y="1228990"/>
            <a:chExt cx="4344105" cy="4746680"/>
          </a:xfrm>
        </p:grpSpPr>
        <p:pic>
          <p:nvPicPr>
            <p:cNvPr id="88" name="Graphic 87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65165" y="5496858"/>
              <a:ext cx="4172501" cy="478812"/>
            </a:xfrm>
            <a:prstGeom prst="rect">
              <a:avLst/>
            </a:prstGeom>
          </p:spPr>
        </p:pic>
        <p:pic>
          <p:nvPicPr>
            <p:cNvPr id="89" name="Graphic 88">
              <a:extLst>
                <a:ext uri="{FF2B5EF4-FFF2-40B4-BE49-F238E27FC236}">
                  <a16:creationId xmlns:a16="http://schemas.microsoft.com/office/drawing/2014/main" id="{A2BEF9E6-4599-08BE-BBE3-9B17BCEA9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650375" y="1228990"/>
              <a:ext cx="3958895" cy="4646368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2CFBEED-CBF4-F0D3-9467-BA49BBE56BA7}"/>
              </a:ext>
            </a:extLst>
          </p:cNvPr>
          <p:cNvGrpSpPr/>
          <p:nvPr/>
        </p:nvGrpSpPr>
        <p:grpSpPr>
          <a:xfrm>
            <a:off x="-94690" y="-149364"/>
            <a:ext cx="7804225" cy="7131819"/>
            <a:chOff x="-81525" y="-81522"/>
            <a:chExt cx="7804225" cy="713181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75AE57C-537C-D4A5-D25B-F8787FF4033C}"/>
                </a:ext>
              </a:extLst>
            </p:cNvPr>
            <p:cNvGrpSpPr/>
            <p:nvPr/>
          </p:nvGrpSpPr>
          <p:grpSpPr>
            <a:xfrm>
              <a:off x="-81525" y="-81522"/>
              <a:ext cx="7804225" cy="7131819"/>
              <a:chOff x="-81525" y="-81522"/>
              <a:chExt cx="7804225" cy="7131819"/>
            </a:xfrm>
          </p:grpSpPr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5F2F70F2-FC86-E1FA-A130-C3AAB8312E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 rot="671613">
                <a:off x="6952384" y="-81522"/>
                <a:ext cx="158074" cy="7060662"/>
              </a:xfrm>
              <a:prstGeom prst="rect">
                <a:avLst/>
              </a:prstGeom>
            </p:spPr>
          </p:pic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2F8E5B2-64A8-C812-2DDA-619BE9B6D6FF}"/>
                  </a:ext>
                </a:extLst>
              </p:cNvPr>
              <p:cNvGrpSpPr/>
              <p:nvPr/>
            </p:nvGrpSpPr>
            <p:grpSpPr>
              <a:xfrm>
                <a:off x="-81525" y="-2700"/>
                <a:ext cx="7804225" cy="7052997"/>
                <a:chOff x="-81525" y="-2700"/>
                <a:chExt cx="7804225" cy="7052997"/>
              </a:xfrm>
            </p:grpSpPr>
            <p:sp>
              <p:nvSpPr>
                <p:cNvPr id="10" name="Rectangle 25">
                  <a:extLst>
                    <a:ext uri="{FF2B5EF4-FFF2-40B4-BE49-F238E27FC236}">
                      <a16:creationId xmlns:a16="http://schemas.microsoft.com/office/drawing/2014/main" id="{F7F0ACC0-350D-E37A-B173-6776E2C2471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-81525" y="-2700"/>
                  <a:ext cx="7804225" cy="7028452"/>
                </a:xfrm>
                <a:custGeom>
                  <a:avLst/>
                  <a:gdLst>
                    <a:gd name="connsiteX0" fmla="*/ 0 w 7685591"/>
                    <a:gd name="connsiteY0" fmla="*/ 0 h 6858000"/>
                    <a:gd name="connsiteX1" fmla="*/ 7685591 w 7685591"/>
                    <a:gd name="connsiteY1" fmla="*/ 0 h 6858000"/>
                    <a:gd name="connsiteX2" fmla="*/ 7685591 w 7685591"/>
                    <a:gd name="connsiteY2" fmla="*/ 6858000 h 6858000"/>
                    <a:gd name="connsiteX3" fmla="*/ 0 w 7685591"/>
                    <a:gd name="connsiteY3" fmla="*/ 6858000 h 6858000"/>
                    <a:gd name="connsiteX4" fmla="*/ 0 w 7685591"/>
                    <a:gd name="connsiteY4" fmla="*/ 0 h 6858000"/>
                    <a:gd name="connsiteX0" fmla="*/ 0 w 8241176"/>
                    <a:gd name="connsiteY0" fmla="*/ 0 h 6858000"/>
                    <a:gd name="connsiteX1" fmla="*/ 7685591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8241176"/>
                    <a:gd name="connsiteY0" fmla="*/ 0 h 6858000"/>
                    <a:gd name="connsiteX1" fmla="*/ 7430947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7751768"/>
                    <a:gd name="connsiteY0" fmla="*/ 0 h 6858000"/>
                    <a:gd name="connsiteX1" fmla="*/ 7430947 w 7751768"/>
                    <a:gd name="connsiteY1" fmla="*/ 0 h 6858000"/>
                    <a:gd name="connsiteX2" fmla="*/ 7751768 w 7751768"/>
                    <a:gd name="connsiteY2" fmla="*/ 6847551 h 6858000"/>
                    <a:gd name="connsiteX3" fmla="*/ 0 w 7751768"/>
                    <a:gd name="connsiteY3" fmla="*/ 6858000 h 6858000"/>
                    <a:gd name="connsiteX4" fmla="*/ 0 w 7751768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7751768 w 12376544"/>
                    <a:gd name="connsiteY2" fmla="*/ 68475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5240332 w 12376544"/>
                    <a:gd name="connsiteY2" fmla="*/ 68221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240332 w 9388579"/>
                    <a:gd name="connsiteY2" fmla="*/ 6834851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98351"/>
                    <a:gd name="connsiteX1" fmla="*/ 9388579 w 9388579"/>
                    <a:gd name="connsiteY1" fmla="*/ 0 h 6898351"/>
                    <a:gd name="connsiteX2" fmla="*/ 5227453 w 9388579"/>
                    <a:gd name="connsiteY2" fmla="*/ 6898351 h 6898351"/>
                    <a:gd name="connsiteX3" fmla="*/ 0 w 9388579"/>
                    <a:gd name="connsiteY3" fmla="*/ 6870700 h 6898351"/>
                    <a:gd name="connsiteX4" fmla="*/ 0 w 9388579"/>
                    <a:gd name="connsiteY4" fmla="*/ 12700 h 6898351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906126 w 9388579"/>
                    <a:gd name="connsiteY2" fmla="*/ 6787456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73708"/>
                    <a:gd name="connsiteX1" fmla="*/ 9388579 w 9388579"/>
                    <a:gd name="connsiteY1" fmla="*/ 0 h 6873708"/>
                    <a:gd name="connsiteX2" fmla="*/ 5871023 w 9388579"/>
                    <a:gd name="connsiteY2" fmla="*/ 6873708 h 6873708"/>
                    <a:gd name="connsiteX3" fmla="*/ 0 w 9388579"/>
                    <a:gd name="connsiteY3" fmla="*/ 6870700 h 6873708"/>
                    <a:gd name="connsiteX4" fmla="*/ 0 w 9388579"/>
                    <a:gd name="connsiteY4" fmla="*/ 12700 h 6873708"/>
                    <a:gd name="connsiteX0" fmla="*/ 0 w 8370570"/>
                    <a:gd name="connsiteY0" fmla="*/ 49665 h 6910673"/>
                    <a:gd name="connsiteX1" fmla="*/ 8370570 w 8370570"/>
                    <a:gd name="connsiteY1" fmla="*/ 0 h 6910673"/>
                    <a:gd name="connsiteX2" fmla="*/ 5871023 w 8370570"/>
                    <a:gd name="connsiteY2" fmla="*/ 6910673 h 6910673"/>
                    <a:gd name="connsiteX3" fmla="*/ 0 w 8370570"/>
                    <a:gd name="connsiteY3" fmla="*/ 6907665 h 6910673"/>
                    <a:gd name="connsiteX4" fmla="*/ 0 w 8370570"/>
                    <a:gd name="connsiteY4" fmla="*/ 49665 h 6910673"/>
                    <a:gd name="connsiteX0" fmla="*/ 0 w 7996130"/>
                    <a:gd name="connsiteY0" fmla="*/ 49665 h 6910673"/>
                    <a:gd name="connsiteX1" fmla="*/ 7996130 w 7996130"/>
                    <a:gd name="connsiteY1" fmla="*/ 0 h 6910673"/>
                    <a:gd name="connsiteX2" fmla="*/ 5871023 w 7996130"/>
                    <a:gd name="connsiteY2" fmla="*/ 6910673 h 6910673"/>
                    <a:gd name="connsiteX3" fmla="*/ 0 w 7996130"/>
                    <a:gd name="connsiteY3" fmla="*/ 6907665 h 6910673"/>
                    <a:gd name="connsiteX4" fmla="*/ 0 w 7996130"/>
                    <a:gd name="connsiteY4" fmla="*/ 49665 h 6910673"/>
                    <a:gd name="connsiteX0" fmla="*/ 0 w 7924429"/>
                    <a:gd name="connsiteY0" fmla="*/ 0 h 6861008"/>
                    <a:gd name="connsiteX1" fmla="*/ 7924429 w 7924429"/>
                    <a:gd name="connsiteY1" fmla="*/ 120216 h 6861008"/>
                    <a:gd name="connsiteX2" fmla="*/ 5871023 w 7924429"/>
                    <a:gd name="connsiteY2" fmla="*/ 6861008 h 6861008"/>
                    <a:gd name="connsiteX3" fmla="*/ 0 w 7924429"/>
                    <a:gd name="connsiteY3" fmla="*/ 6858000 h 6861008"/>
                    <a:gd name="connsiteX4" fmla="*/ 0 w 7924429"/>
                    <a:gd name="connsiteY4" fmla="*/ 0 h 6861008"/>
                    <a:gd name="connsiteX0" fmla="*/ 179254 w 7924429"/>
                    <a:gd name="connsiteY0" fmla="*/ 219547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79254 w 7924429"/>
                    <a:gd name="connsiteY4" fmla="*/ 219547 h 6740792"/>
                    <a:gd name="connsiteX0" fmla="*/ 215104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215104 w 7924429"/>
                    <a:gd name="connsiteY4" fmla="*/ 11914 h 6740792"/>
                    <a:gd name="connsiteX0" fmla="*/ 125477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25477 w 7924429"/>
                    <a:gd name="connsiteY4" fmla="*/ 11914 h 6740792"/>
                    <a:gd name="connsiteX0" fmla="*/ 0 w 7798952"/>
                    <a:gd name="connsiteY0" fmla="*/ 11914 h 6740792"/>
                    <a:gd name="connsiteX1" fmla="*/ 7798952 w 7798952"/>
                    <a:gd name="connsiteY1" fmla="*/ 0 h 6740792"/>
                    <a:gd name="connsiteX2" fmla="*/ 5745546 w 7798952"/>
                    <a:gd name="connsiteY2" fmla="*/ 6740792 h 6740792"/>
                    <a:gd name="connsiteX3" fmla="*/ 358507 w 7798952"/>
                    <a:gd name="connsiteY3" fmla="*/ 6454649 h 6740792"/>
                    <a:gd name="connsiteX4" fmla="*/ 0 w 7798952"/>
                    <a:gd name="connsiteY4" fmla="*/ 11914 h 6740792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745546 w 7798952"/>
                    <a:gd name="connsiteY2" fmla="*/ 6740792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897663 w 7798952"/>
                    <a:gd name="connsiteY2" fmla="*/ 6728471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190487"/>
                    <a:gd name="connsiteY0" fmla="*/ 36557 h 6819054"/>
                    <a:gd name="connsiteX1" fmla="*/ 7190487 w 7190487"/>
                    <a:gd name="connsiteY1" fmla="*/ 0 h 6819054"/>
                    <a:gd name="connsiteX2" fmla="*/ 5897663 w 7190487"/>
                    <a:gd name="connsiteY2" fmla="*/ 6753114 h 6819054"/>
                    <a:gd name="connsiteX3" fmla="*/ 53777 w 7190487"/>
                    <a:gd name="connsiteY3" fmla="*/ 6819054 h 6819054"/>
                    <a:gd name="connsiteX4" fmla="*/ 0 w 7190487"/>
                    <a:gd name="connsiteY4" fmla="*/ 36557 h 6819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90487" h="6819054">
                      <a:moveTo>
                        <a:pt x="0" y="36557"/>
                      </a:moveTo>
                      <a:lnTo>
                        <a:pt x="7190487" y="0"/>
                      </a:lnTo>
                      <a:lnTo>
                        <a:pt x="5897663" y="6753114"/>
                      </a:lnTo>
                      <a:lnTo>
                        <a:pt x="53777" y="6819054"/>
                      </a:lnTo>
                      <a:lnTo>
                        <a:pt x="0" y="36557"/>
                      </a:lnTo>
                      <a:close/>
                    </a:path>
                  </a:pathLst>
                </a:custGeom>
                <a:solidFill>
                  <a:srgbClr val="592C8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dirty="0"/>
                </a:p>
              </p:txBody>
            </p:sp>
            <p:pic>
              <p:nvPicPr>
                <p:cNvPr id="11" name="Graphic 10">
                  <a:extLst>
                    <a:ext uri="{FF2B5EF4-FFF2-40B4-BE49-F238E27FC236}">
                      <a16:creationId xmlns:a16="http://schemas.microsoft.com/office/drawing/2014/main" id="{5E90E32D-4139-0B95-E621-B7F8B12B7C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 t="32286" r="77090"/>
                <a:stretch/>
              </p:blipFill>
              <p:spPr>
                <a:xfrm rot="10800000">
                  <a:off x="-50632" y="4307646"/>
                  <a:ext cx="1347336" cy="2742651"/>
                </a:xfrm>
                <a:prstGeom prst="rect">
                  <a:avLst/>
                </a:prstGeom>
              </p:spPr>
            </p:pic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FBD9C86D-8543-8D36-E88E-E9483292A9B9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698333" y="2007633"/>
                  <a:ext cx="6481833" cy="3843332"/>
                  <a:chOff x="698333" y="2007633"/>
                  <a:chExt cx="6481833" cy="3843332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E524028D-6180-4198-C796-8F5AF167DDB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707260" y="2622066"/>
                    <a:ext cx="6472906" cy="4770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AU" sz="2500" dirty="0">
                        <a:solidFill>
                          <a:srgbClr val="FFCC66"/>
                        </a:solidFill>
                        <a:latin typeface="Zona Pro" panose="02010503040002020004" pitchFamily="50" charset="0"/>
                      </a:rPr>
                      <a:t>Lesson aims:</a:t>
                    </a:r>
                  </a:p>
                </p:txBody>
              </p: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7AB3A202-4D06-E8A9-55E4-93C4C6D771B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2427" y="2007633"/>
                    <a:ext cx="5552443" cy="0"/>
                  </a:xfrm>
                  <a:prstGeom prst="line">
                    <a:avLst/>
                  </a:prstGeom>
                  <a:ln w="38100">
                    <a:solidFill>
                      <a:srgbClr val="A779D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7722845E-7E5E-8726-D2F1-8275E272A2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698333" y="3438583"/>
                    <a:ext cx="5547052" cy="2412382"/>
                    <a:chOff x="698333" y="3438583"/>
                    <a:chExt cx="5547052" cy="2412382"/>
                  </a:xfrm>
                </p:grpSpPr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7765A162-9243-16DA-6787-81061BE82FFB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1551310" y="3571007"/>
                      <a:ext cx="4476364" cy="369332"/>
                    </a:xfrm>
                    <a:prstGeom prst="rect">
                      <a:avLst/>
                    </a:prstGeom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b="1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Optional: </a:t>
                      </a:r>
                      <a:r>
                        <a:rPr lang="en-GB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Complete a pre-survey.</a:t>
                      </a:r>
                    </a:p>
                  </p:txBody>
                </p:sp>
                <p:sp>
                  <p:nvSpPr>
                    <p:cNvPr id="24" name="TextBox 23">
                      <a:extLst>
                        <a:ext uri="{FF2B5EF4-FFF2-40B4-BE49-F238E27FC236}">
                          <a16:creationId xmlns:a16="http://schemas.microsoft.com/office/drawing/2014/main" id="{C87E5FC9-1552-2213-9D86-B158D0562412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1551310" y="4479676"/>
                      <a:ext cx="4694075" cy="923330"/>
                    </a:xfrm>
                    <a:prstGeom prst="rect">
                      <a:avLst/>
                    </a:prstGeom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Learn about the Peeps and the Feels.</a:t>
                      </a:r>
                    </a:p>
                    <a:p>
                      <a:endParaRPr lang="en-GB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  <a:p>
                      <a:endParaRPr lang="en-GB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p:txBody>
                </p:sp>
                <p:grpSp>
                  <p:nvGrpSpPr>
                    <p:cNvPr id="25" name="Group 24">
                      <a:extLst>
                        <a:ext uri="{FF2B5EF4-FFF2-40B4-BE49-F238E27FC236}">
                          <a16:creationId xmlns:a16="http://schemas.microsoft.com/office/drawing/2014/main" id="{B74FAA09-1D88-0893-9E19-D1196E91A891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707260" y="3438583"/>
                      <a:ext cx="686861" cy="593889"/>
                      <a:chOff x="707260" y="4149785"/>
                      <a:chExt cx="686861" cy="593889"/>
                    </a:xfrm>
                  </p:grpSpPr>
                  <p:pic>
                    <p:nvPicPr>
                      <p:cNvPr id="39" name="Graphic 38">
                        <a:extLst>
                          <a:ext uri="{FF2B5EF4-FFF2-40B4-BE49-F238E27FC236}">
                            <a16:creationId xmlns:a16="http://schemas.microsoft.com/office/drawing/2014/main" id="{2278C33C-D2A8-049D-941E-2175173C542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5">
                        <a:extLst>
                          <a:ext uri="{96DAC541-7B7A-43D3-8B79-37D633B846F1}">
                            <asvg:svgBlip xmlns:asvg="http://schemas.microsoft.com/office/drawing/2016/SVG/main" r:embed="rId1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07260" y="4165265"/>
                        <a:ext cx="686861" cy="5784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40" name="TextBox 39">
                        <a:extLst>
                          <a:ext uri="{FF2B5EF4-FFF2-40B4-BE49-F238E27FC236}">
                            <a16:creationId xmlns:a16="http://schemas.microsoft.com/office/drawing/2014/main" id="{A6570FA3-33F8-8580-AEB1-03E0C3833FFA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830357" y="4149785"/>
                        <a:ext cx="522515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3200" b="1" dirty="0">
                            <a:solidFill>
                              <a:srgbClr val="592C82"/>
                            </a:solidFill>
                            <a:latin typeface="Zona Pro" panose="02010503040002020004" pitchFamily="50" charset="0"/>
                          </a:rPr>
                          <a:t>1.</a:t>
                        </a:r>
                      </a:p>
                    </p:txBody>
                  </p:sp>
                </p:grpSp>
                <p:grpSp>
                  <p:nvGrpSpPr>
                    <p:cNvPr id="26" name="Group 25">
                      <a:extLst>
                        <a:ext uri="{FF2B5EF4-FFF2-40B4-BE49-F238E27FC236}">
                          <a16:creationId xmlns:a16="http://schemas.microsoft.com/office/drawing/2014/main" id="{CBC3A896-90C9-9A1C-2CC6-D4B612A2BE9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698333" y="4318956"/>
                      <a:ext cx="686861" cy="614516"/>
                      <a:chOff x="698333" y="5117240"/>
                      <a:chExt cx="686861" cy="614516"/>
                    </a:xfrm>
                  </p:grpSpPr>
                  <p:pic>
                    <p:nvPicPr>
                      <p:cNvPr id="35" name="Graphic 34">
                        <a:extLst>
                          <a:ext uri="{FF2B5EF4-FFF2-40B4-BE49-F238E27FC236}">
                            <a16:creationId xmlns:a16="http://schemas.microsoft.com/office/drawing/2014/main" id="{C7C76D91-B584-6121-AD5C-98F12B1F12B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5">
                        <a:extLst>
                          <a:ext uri="{96DAC541-7B7A-43D3-8B79-37D633B846F1}">
                            <asvg:svgBlip xmlns:asvg="http://schemas.microsoft.com/office/drawing/2016/SVG/main" r:embed="rId1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98333" y="5153347"/>
                        <a:ext cx="686861" cy="5784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CB24E5A5-AAC5-5309-6826-BBBD55DEF911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798729" y="5117240"/>
                        <a:ext cx="564177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3200" b="1" dirty="0">
                            <a:solidFill>
                              <a:srgbClr val="592C82"/>
                            </a:solidFill>
                            <a:latin typeface="Zona Pro" panose="02010503040002020004" pitchFamily="50" charset="0"/>
                          </a:rPr>
                          <a:t>2.</a:t>
                        </a:r>
                      </a:p>
                    </p:txBody>
                  </p:sp>
                </p:grpSp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0D49AC97-CF3B-D92B-2E5C-983A62B1F07B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1560237" y="5374034"/>
                      <a:ext cx="4439352" cy="369332"/>
                    </a:xfrm>
                    <a:prstGeom prst="rect">
                      <a:avLst/>
                    </a:prstGeom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Participate in class activities.</a:t>
                      </a:r>
                    </a:p>
                  </p:txBody>
                </p:sp>
                <p:grpSp>
                  <p:nvGrpSpPr>
                    <p:cNvPr id="28" name="Group 27">
                      <a:extLst>
                        <a:ext uri="{FF2B5EF4-FFF2-40B4-BE49-F238E27FC236}">
                          <a16:creationId xmlns:a16="http://schemas.microsoft.com/office/drawing/2014/main" id="{07FC0377-6FCA-C01B-B175-DF96934C082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707260" y="5261849"/>
                      <a:ext cx="686861" cy="589116"/>
                      <a:chOff x="698333" y="5170762"/>
                      <a:chExt cx="686861" cy="589116"/>
                    </a:xfrm>
                  </p:grpSpPr>
                  <p:pic>
                    <p:nvPicPr>
                      <p:cNvPr id="33" name="Graphic 32">
                        <a:extLst>
                          <a:ext uri="{FF2B5EF4-FFF2-40B4-BE49-F238E27FC236}">
                            <a16:creationId xmlns:a16="http://schemas.microsoft.com/office/drawing/2014/main" id="{8D7F32A6-9E61-4CD5-41F2-1D6820C6CA0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5">
                        <a:extLst>
                          <a:ext uri="{96DAC541-7B7A-43D3-8B79-37D633B846F1}">
                            <asvg:svgBlip xmlns:asvg="http://schemas.microsoft.com/office/drawing/2016/SVG/main" r:embed="rId16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98333" y="5181469"/>
                        <a:ext cx="686861" cy="5784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34" name="TextBox 33">
                        <a:extLst>
                          <a:ext uri="{FF2B5EF4-FFF2-40B4-BE49-F238E27FC236}">
                            <a16:creationId xmlns:a16="http://schemas.microsoft.com/office/drawing/2014/main" id="{EBC88CF1-8115-2413-2537-A11F50A11F5B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798729" y="5170762"/>
                        <a:ext cx="564177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3200" b="1" dirty="0">
                            <a:solidFill>
                              <a:srgbClr val="592C82"/>
                            </a:solidFill>
                            <a:latin typeface="Zona Pro" panose="02010503040002020004" pitchFamily="50" charset="0"/>
                          </a:rPr>
                          <a:t>3.</a:t>
                        </a:r>
                      </a:p>
                    </p:txBody>
                  </p:sp>
                </p:grpSp>
              </p:grpSp>
            </p:grpSp>
          </p:grp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1BA199E-BE05-9B88-D997-202F155F49C3}"/>
                </a:ext>
              </a:extLst>
            </p:cNvPr>
            <p:cNvSpPr txBox="1">
              <a:spLocks/>
            </p:cNvSpPr>
            <p:nvPr/>
          </p:nvSpPr>
          <p:spPr>
            <a:xfrm>
              <a:off x="723660" y="622175"/>
              <a:ext cx="57154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40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8D1832F-C4F3-8370-EFF0-601A41841344}"/>
                </a:ext>
              </a:extLst>
            </p:cNvPr>
            <p:cNvSpPr txBox="1">
              <a:spLocks/>
            </p:cNvSpPr>
            <p:nvPr/>
          </p:nvSpPr>
          <p:spPr>
            <a:xfrm>
              <a:off x="723662" y="1269038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Pre-Survey &amp; Introduction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C68C80FE-7D9F-4595-89CF-E6B88B2A8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22362-A72B-44B4-8515-425366513975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Student pre-survey</a:t>
            </a:r>
          </a:p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(OPTIONAL)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770626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75A5710-C228-47CE-B3E7-034463E24148}"/>
              </a:ext>
            </a:extLst>
          </p:cNvPr>
          <p:cNvSpPr txBox="1"/>
          <p:nvPr/>
        </p:nvSpPr>
        <p:spPr>
          <a:xfrm>
            <a:off x="8216490" y="4344474"/>
            <a:ext cx="3288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sz="2400" b="1">
                <a:solidFill>
                  <a:srgbClr val="592C82"/>
                </a:solidFill>
                <a:latin typeface="Zona Pro" panose="02010503040002020004" pitchFamily="50" charset="0"/>
              </a:rPr>
              <a:t>This </a:t>
            </a:r>
            <a:r>
              <a:rPr lang="en-AU" sz="2400" b="1">
                <a:solidFill>
                  <a:srgbClr val="592C82"/>
                </a:solidFill>
                <a:latin typeface="Zona Pro" panose="02010503040002020004" pitchFamily="50" charset="0"/>
              </a:rPr>
              <a:t>pre-</a:t>
            </a:r>
            <a:r>
              <a:rPr lang="en-FR" sz="2400" b="1">
                <a:solidFill>
                  <a:srgbClr val="592C82"/>
                </a:solidFill>
                <a:latin typeface="Zona Pro" panose="02010503040002020004" pitchFamily="50" charset="0"/>
              </a:rPr>
              <a:t>survey </a:t>
            </a:r>
            <a:r>
              <a:rPr lang="en-FR" sz="2400" b="1" dirty="0">
                <a:solidFill>
                  <a:srgbClr val="592C82"/>
                </a:solidFill>
                <a:latin typeface="Zona Pro" panose="02010503040002020004" pitchFamily="50" charset="0"/>
              </a:rPr>
              <a:t>will take a minimum of 15 minutes</a:t>
            </a:r>
          </a:p>
        </p:txBody>
      </p:sp>
      <p:pic>
        <p:nvPicPr>
          <p:cNvPr id="37" name="Picture 36" descr="A picture containing clock, gauge&#10;&#10;Description automatically generated">
            <a:extLst>
              <a:ext uri="{FF2B5EF4-FFF2-40B4-BE49-F238E27FC236}">
                <a16:creationId xmlns:a16="http://schemas.microsoft.com/office/drawing/2014/main" id="{87814CF6-CAC1-4FBD-BD0B-89E2F312F6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4776" y="1485117"/>
            <a:ext cx="2731476" cy="273147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4" y="2079020"/>
            <a:ext cx="6060311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This optional pre-survey will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ask questions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about how you think and feel.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Please have students visit the below website link: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b="1" u="sng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www.caper.com.au</a:t>
            </a:r>
            <a:br>
              <a:rPr lang="en-GB" sz="1900" b="1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900" b="1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click on: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“HPE Module – Student Surveys Years 3-4”.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 is important that you answer the questions as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honestly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as possible as the information will be used to help understand the well-being of young people. 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3CF1D38-C366-13C4-AA13-3F36125963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Background pattern&#10;&#10;Description automatically generated">
            <a:extLst>
              <a:ext uri="{FF2B5EF4-FFF2-40B4-BE49-F238E27FC236}">
                <a16:creationId xmlns:a16="http://schemas.microsoft.com/office/drawing/2014/main" id="{9AD73EE0-F4E4-49FC-943E-7529A1CE5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55" name="Rectangle 25">
            <a:extLst>
              <a:ext uri="{FF2B5EF4-FFF2-40B4-BE49-F238E27FC236}">
                <a16:creationId xmlns:a16="http://schemas.microsoft.com/office/drawing/2014/main" id="{C5DFF58F-67B4-484B-A727-73B0DC668FD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7604A6C1-AAA1-4083-819F-EA1A281D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0962924" y="6125112"/>
            <a:ext cx="618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B784ECC-45E7-44A3-A4C9-298B78DE77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757122">
            <a:off x="9677212" y="1480346"/>
            <a:ext cx="1749398" cy="1815569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159958AF-5894-4A5D-943C-56B662B778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981929">
            <a:off x="8410191" y="3690163"/>
            <a:ext cx="1565995" cy="162522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26E3A2F3-B44D-4209-812C-590C2E257425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Continued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B714250-39B0-40CD-B69A-6CDFA40176B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CF602E4-E768-4E0E-BBA0-EC388178D576}"/>
              </a:ext>
            </a:extLst>
          </p:cNvPr>
          <p:cNvSpPr txBox="1"/>
          <p:nvPr/>
        </p:nvSpPr>
        <p:spPr>
          <a:xfrm>
            <a:off x="609599" y="1596298"/>
            <a:ext cx="576523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Everyone should have the opportunity to answer the questions in a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confidential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manner, so please do not discuss the questions and your answers with anyone else.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Please respect the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privacy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of other students.</a:t>
            </a:r>
          </a:p>
          <a:p>
            <a:endParaRPr lang="en-GB" sz="19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 not talk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anyone else as you are filling in the pre-survey. Once you have completed your pre-survey, a University researcher will look at the answers and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analyse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the data.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one at this school will see your pre-survey answers. We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thank you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your participation in this important research.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330C093-B2B5-6F99-BBA4-7BA4EF85D2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94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Background pattern&#10;&#10;Description automatically generated">
            <a:extLst>
              <a:ext uri="{FF2B5EF4-FFF2-40B4-BE49-F238E27FC236}">
                <a16:creationId xmlns:a16="http://schemas.microsoft.com/office/drawing/2014/main" id="{9AD73EE0-F4E4-49FC-943E-7529A1CE5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55" name="Rectangle 25">
            <a:extLst>
              <a:ext uri="{FF2B5EF4-FFF2-40B4-BE49-F238E27FC236}">
                <a16:creationId xmlns:a16="http://schemas.microsoft.com/office/drawing/2014/main" id="{C5DFF58F-67B4-484B-A727-73B0DC668FD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800" b="0" i="0" u="none" strike="noStrike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0</a:t>
            </a:r>
            <a:endParaRPr lang="en-AU"/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7604A6C1-AAA1-4083-819F-EA1A281D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1023600" y="6125112"/>
            <a:ext cx="4940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266C29-964E-49A5-BA5A-50CC6FB7C73B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Continued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1122B51-3E9E-413F-A51B-6A9734ED07F8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88D524F5-11A8-4033-99D5-5036C8704E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0B6B8BD0-5AE2-446C-9FC9-B1FA859C13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8800" y="3130642"/>
            <a:ext cx="914400" cy="54292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1D910F6-4B72-4EFC-A328-5D1275B6BF2F}"/>
              </a:ext>
            </a:extLst>
          </p:cNvPr>
          <p:cNvSpPr/>
          <p:nvPr/>
        </p:nvSpPr>
        <p:spPr>
          <a:xfrm>
            <a:off x="743736" y="1621338"/>
            <a:ext cx="5970829" cy="2986105"/>
          </a:xfrm>
          <a:prstGeom prst="rect">
            <a:avLst/>
          </a:prstGeom>
          <a:noFill/>
          <a:ln w="98425">
            <a:solidFill>
              <a:srgbClr val="9E7A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00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14" name="Add-in 13" title="Breaktime">
                <a:extLst>
                  <a:ext uri="{FF2B5EF4-FFF2-40B4-BE49-F238E27FC236}">
                    <a16:creationId xmlns:a16="http://schemas.microsoft.com/office/drawing/2014/main" id="{80AA5406-509B-435B-9F61-81A813B6BD9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74642946"/>
                  </p:ext>
                </p:extLst>
              </p:nvPr>
            </p:nvGraphicFramePr>
            <p:xfrm>
              <a:off x="784034" y="1662003"/>
              <a:ext cx="5903636" cy="290958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11"/>
              </a:graphicData>
            </a:graphic>
          </p:graphicFrame>
        </mc:Choice>
        <mc:Fallback xmlns="">
          <p:pic>
            <p:nvPicPr>
              <p:cNvPr id="14" name="Add-in 13" title="Breaktime">
                <a:extLst>
                  <a:ext uri="{FF2B5EF4-FFF2-40B4-BE49-F238E27FC236}">
                    <a16:creationId xmlns:a16="http://schemas.microsoft.com/office/drawing/2014/main" id="{80AA5406-509B-435B-9F61-81A813B6BD9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84034" y="1662003"/>
                <a:ext cx="5903636" cy="29095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Graphic 5">
            <a:extLst>
              <a:ext uri="{FF2B5EF4-FFF2-40B4-BE49-F238E27FC236}">
                <a16:creationId xmlns:a16="http://schemas.microsoft.com/office/drawing/2014/main" id="{B281477E-0379-4A6F-8164-945CD7A708C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17268" y="1757082"/>
            <a:ext cx="2695191" cy="37242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6B0157-6133-4E8B-46C8-4817FD82FF33}"/>
              </a:ext>
            </a:extLst>
          </p:cNvPr>
          <p:cNvSpPr txBox="1"/>
          <p:nvPr/>
        </p:nvSpPr>
        <p:spPr>
          <a:xfrm>
            <a:off x="674310" y="4971154"/>
            <a:ext cx="62909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to use the timer: </a:t>
            </a:r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Click on “Trust this add-in” if this message pops-up. You might also need to click “Enable editing”. After, click into the white area and wiggle your mouse a bit. Adjust the settings to what you want, and start.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907F1BB-4D45-B01F-C345-254B312EA44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7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70C36980-D17B-4521-A9E3-6D3C9A625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4FC47E14-C145-45F3-AD40-9A6500F6E8D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FR" sz="1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B8449DDD-559B-4B80-AC64-B9B705018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1011900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5C2412-1329-4CA4-BBE5-89EC51541AB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Introduction to Big Talks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F062C5-2A55-4DE3-BF20-76433A57EA5B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A8083A5-BFE7-7C04-6DC4-BC306349064E}"/>
              </a:ext>
            </a:extLst>
          </p:cNvPr>
          <p:cNvSpPr txBox="1"/>
          <p:nvPr/>
        </p:nvSpPr>
        <p:spPr>
          <a:xfrm>
            <a:off x="628814" y="1674546"/>
            <a:ext cx="5822785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ver the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next </a:t>
            </a:r>
            <a:r>
              <a:rPr lang="en-AU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few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weeks 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will be learning about feelings and emotions together</a:t>
            </a:r>
            <a:r>
              <a:rPr lang="en-AU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talking about tricky subjects like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friendships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belonging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bullying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FR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FR" sz="1900" dirty="0">
                <a:solidFill>
                  <a:schemeClr val="bg1"/>
                </a:solidFill>
                <a:latin typeface="Poppins"/>
                <a:cs typeface="Poppins"/>
              </a:rPr>
              <a:t>Together we’ll watch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a series of </a:t>
            </a:r>
            <a:r>
              <a:rPr lang="en-FR" sz="1900" b="1" dirty="0">
                <a:solidFill>
                  <a:srgbClr val="FFCC66"/>
                </a:solidFill>
                <a:latin typeface="Poppins"/>
                <a:cs typeface="Poppins"/>
              </a:rPr>
              <a:t>animation</a:t>
            </a: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s</a:t>
            </a:r>
            <a:r>
              <a:rPr lang="en-FR" sz="1900" dirty="0">
                <a:solidFill>
                  <a:schemeClr val="bg1"/>
                </a:solidFill>
                <a:latin typeface="Poppins"/>
                <a:cs typeface="Poppins"/>
              </a:rPr>
              <a:t> every week to help us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talk about how to </a:t>
            </a:r>
            <a:r>
              <a:rPr lang="en-FR" sz="1900" dirty="0">
                <a:solidFill>
                  <a:schemeClr val="bg1"/>
                </a:solidFill>
                <a:latin typeface="Poppins"/>
                <a:cs typeface="Poppins"/>
              </a:rPr>
              <a:t>understand and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build our </a:t>
            </a:r>
            <a:r>
              <a:rPr lang="en-FR" sz="1900" dirty="0">
                <a:solidFill>
                  <a:schemeClr val="bg1"/>
                </a:solidFill>
                <a:latin typeface="Poppins"/>
                <a:cs typeface="Poppins"/>
              </a:rPr>
              <a:t>skills around wellbeing. </a:t>
            </a:r>
            <a:endParaRPr lang="en-AU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AU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You’ll get to know all about the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Peeps</a:t>
            </a:r>
            <a:r>
              <a:rPr lang="en-AU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FR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FR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DEC5768-A58B-238E-A4D4-482E613303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DE4D117-7106-18C2-3A29-5FADB0EF59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3" name="Picture 2" descr="A cartoon character with a hat&#10;&#10;AI-generated content may be incorrect.">
            <a:extLst>
              <a:ext uri="{FF2B5EF4-FFF2-40B4-BE49-F238E27FC236}">
                <a16:creationId xmlns:a16="http://schemas.microsoft.com/office/drawing/2014/main" id="{29323AEC-08D7-8FFD-1604-9EAFCB1FBC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4290" y="1754054"/>
            <a:ext cx="3722043" cy="397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2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20B388CD-48DF-35AB-7B42-E515ED236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9974"/>
            <a:ext cx="12254415" cy="6889262"/>
          </a:xfrm>
          <a:prstGeom prst="rect">
            <a:avLst/>
          </a:prstGeom>
        </p:spPr>
      </p:pic>
      <p:pic>
        <p:nvPicPr>
          <p:cNvPr id="53" name="Picture 5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D621B17-A10F-AD71-2197-075498C40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3766" y="6040589"/>
            <a:ext cx="640258" cy="554890"/>
          </a:xfrm>
          <a:prstGeom prst="rect">
            <a:avLst/>
          </a:prstGeom>
        </p:spPr>
      </p:pic>
      <p:sp>
        <p:nvSpPr>
          <p:cNvPr id="54" name="Rectangle 25">
            <a:extLst>
              <a:ext uri="{FF2B5EF4-FFF2-40B4-BE49-F238E27FC236}">
                <a16:creationId xmlns:a16="http://schemas.microsoft.com/office/drawing/2014/main" id="{76D24925-AD81-1BE5-2E9D-6894E2B3BB98}"/>
              </a:ext>
            </a:extLst>
          </p:cNvPr>
          <p:cNvSpPr/>
          <p:nvPr/>
        </p:nvSpPr>
        <p:spPr>
          <a:xfrm>
            <a:off x="-107575" y="-31262"/>
            <a:ext cx="12397146" cy="6941519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97560"/>
              <a:gd name="connsiteY0" fmla="*/ 0 h 6858000"/>
              <a:gd name="connsiteX1" fmla="*/ 12397560 w 12397560"/>
              <a:gd name="connsiteY1" fmla="*/ 35696 h 6858000"/>
              <a:gd name="connsiteX2" fmla="*/ 7751768 w 12397560"/>
              <a:gd name="connsiteY2" fmla="*/ 6847551 h 6858000"/>
              <a:gd name="connsiteX3" fmla="*/ 0 w 12397560"/>
              <a:gd name="connsiteY3" fmla="*/ 6858000 h 6858000"/>
              <a:gd name="connsiteX4" fmla="*/ 0 w 12397560"/>
              <a:gd name="connsiteY4" fmla="*/ 0 h 6858000"/>
              <a:gd name="connsiteX0" fmla="*/ 0 w 12397560"/>
              <a:gd name="connsiteY0" fmla="*/ 0 h 6910020"/>
              <a:gd name="connsiteX1" fmla="*/ 12397560 w 12397560"/>
              <a:gd name="connsiteY1" fmla="*/ 35696 h 6910020"/>
              <a:gd name="connsiteX2" fmla="*/ 12359781 w 12397560"/>
              <a:gd name="connsiteY2" fmla="*/ 6910020 h 6910020"/>
              <a:gd name="connsiteX3" fmla="*/ 0 w 12397560"/>
              <a:gd name="connsiteY3" fmla="*/ 6858000 h 6910020"/>
              <a:gd name="connsiteX4" fmla="*/ 0 w 12397560"/>
              <a:gd name="connsiteY4" fmla="*/ 0 h 6910020"/>
              <a:gd name="connsiteX0" fmla="*/ 0 w 12397560"/>
              <a:gd name="connsiteY0" fmla="*/ 0 h 6910020"/>
              <a:gd name="connsiteX1" fmla="*/ 12397560 w 12397560"/>
              <a:gd name="connsiteY1" fmla="*/ 17848 h 6910020"/>
              <a:gd name="connsiteX2" fmla="*/ 12359781 w 12397560"/>
              <a:gd name="connsiteY2" fmla="*/ 6910020 h 6910020"/>
              <a:gd name="connsiteX3" fmla="*/ 0 w 12397560"/>
              <a:gd name="connsiteY3" fmla="*/ 6858000 h 6910020"/>
              <a:gd name="connsiteX4" fmla="*/ 0 w 12397560"/>
              <a:gd name="connsiteY4" fmla="*/ 0 h 69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7560" h="6910020">
                <a:moveTo>
                  <a:pt x="0" y="0"/>
                </a:moveTo>
                <a:lnTo>
                  <a:pt x="12397560" y="17848"/>
                </a:lnTo>
                <a:lnTo>
                  <a:pt x="12359781" y="691002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AA46D0B-4B38-0684-D1BD-4988E8A7D0E4}"/>
              </a:ext>
            </a:extLst>
          </p:cNvPr>
          <p:cNvSpPr txBox="1"/>
          <p:nvPr/>
        </p:nvSpPr>
        <p:spPr>
          <a:xfrm>
            <a:off x="609599" y="619700"/>
            <a:ext cx="10307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Meet the Peeps! Which one do you like best, and why?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B7A5CBB-F665-D347-F925-CC3EDF6465A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3D402EAA-7671-EB13-09FC-5AA498625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1A7F02AA-4B64-BAFF-5E12-9DE817FD0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409D529F-3DE2-40A8-9956-E688257EA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070C7B28-15D8-3C38-909D-7BD571A3E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6D952AA-C253-E456-FFD2-DE06D1C16DCD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6EBDB5B1-0225-C1A4-A2C7-D3FF4B88D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2130237D-66A9-841F-6D83-ADA5EE3EB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4CD25D96-1E96-E3D5-F645-AF39CAA07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5E804F97-97AD-E187-98B9-607288F99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pic>
        <p:nvPicPr>
          <p:cNvPr id="66" name="Picture 6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196D6F6-B356-309B-FC56-1BCD6AA19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6166" y="6192989"/>
            <a:ext cx="640258" cy="554890"/>
          </a:xfrm>
          <a:prstGeom prst="rect">
            <a:avLst/>
          </a:prstGeom>
        </p:spPr>
      </p:pic>
      <p:sp>
        <p:nvSpPr>
          <p:cNvPr id="67" name="Slide Number Placeholder 12">
            <a:extLst>
              <a:ext uri="{FF2B5EF4-FFF2-40B4-BE49-F238E27FC236}">
                <a16:creationId xmlns:a16="http://schemas.microsoft.com/office/drawing/2014/main" id="{F94AF751-0731-3CBB-0508-3C2D2CB0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97592" y="6268850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14AB975-34C6-D926-1801-F5C51A4BC373}"/>
              </a:ext>
            </a:extLst>
          </p:cNvPr>
          <p:cNvCxnSpPr>
            <a:cxnSpLocks/>
          </p:cNvCxnSpPr>
          <p:nvPr/>
        </p:nvCxnSpPr>
        <p:spPr>
          <a:xfrm>
            <a:off x="736600" y="1321057"/>
            <a:ext cx="10668321" cy="0"/>
          </a:xfrm>
          <a:prstGeom prst="line">
            <a:avLst/>
          </a:prstGeom>
          <a:ln w="38100">
            <a:solidFill>
              <a:srgbClr val="DFC9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D7130F96-787A-95B0-3F17-FF0AB032CC8D}"/>
              </a:ext>
            </a:extLst>
          </p:cNvPr>
          <p:cNvSpPr txBox="1"/>
          <p:nvPr/>
        </p:nvSpPr>
        <p:spPr>
          <a:xfrm>
            <a:off x="553211" y="3321884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BRIM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F63CD80-D9BA-594E-0935-002A12DDB6F1}"/>
              </a:ext>
            </a:extLst>
          </p:cNvPr>
          <p:cNvSpPr txBox="1"/>
          <p:nvPr/>
        </p:nvSpPr>
        <p:spPr>
          <a:xfrm>
            <a:off x="2651613" y="3311554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TWIG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4B33E0E-89F6-C1D9-ADCD-A9B646D934C9}"/>
              </a:ext>
            </a:extLst>
          </p:cNvPr>
          <p:cNvSpPr txBox="1"/>
          <p:nvPr/>
        </p:nvSpPr>
        <p:spPr>
          <a:xfrm>
            <a:off x="5047814" y="332621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FIN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C00F0BC-F578-D2B0-6BE9-518714C5E121}"/>
              </a:ext>
            </a:extLst>
          </p:cNvPr>
          <p:cNvSpPr txBox="1"/>
          <p:nvPr/>
        </p:nvSpPr>
        <p:spPr>
          <a:xfrm>
            <a:off x="7189179" y="331588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 dirty="0">
                <a:solidFill>
                  <a:srgbClr val="FFCC66"/>
                </a:solidFill>
                <a:latin typeface="Aracne Regular" panose="02000506000000020004" pitchFamily="2" charset="0"/>
              </a:rPr>
              <a:t>PAN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BF5C428-5018-D542-712A-F841888F4CD8}"/>
              </a:ext>
            </a:extLst>
          </p:cNvPr>
          <p:cNvSpPr txBox="1"/>
          <p:nvPr/>
        </p:nvSpPr>
        <p:spPr>
          <a:xfrm>
            <a:off x="9505136" y="332621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STALK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F3D81EC-6C7A-2017-FABD-C98FA75EEE2D}"/>
              </a:ext>
            </a:extLst>
          </p:cNvPr>
          <p:cNvSpPr txBox="1"/>
          <p:nvPr/>
        </p:nvSpPr>
        <p:spPr>
          <a:xfrm>
            <a:off x="520650" y="5966834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ELK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3AEAAC4-25CF-7E52-8C75-286BCD8C312B}"/>
              </a:ext>
            </a:extLst>
          </p:cNvPr>
          <p:cNvSpPr txBox="1"/>
          <p:nvPr/>
        </p:nvSpPr>
        <p:spPr>
          <a:xfrm>
            <a:off x="2780630" y="5956504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STEG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3F080DF-DF49-1628-572E-9458519B82D8}"/>
              </a:ext>
            </a:extLst>
          </p:cNvPr>
          <p:cNvSpPr txBox="1"/>
          <p:nvPr/>
        </p:nvSpPr>
        <p:spPr>
          <a:xfrm>
            <a:off x="5015253" y="597116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 dirty="0">
                <a:solidFill>
                  <a:srgbClr val="FFCC66"/>
                </a:solidFill>
                <a:latin typeface="Aracne Regular" panose="02000506000000020004" pitchFamily="2" charset="0"/>
              </a:rPr>
              <a:t>TEK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C3F4236-75F6-78F2-4FB1-FCD5CF79A7A8}"/>
              </a:ext>
            </a:extLst>
          </p:cNvPr>
          <p:cNvSpPr txBox="1"/>
          <p:nvPr/>
        </p:nvSpPr>
        <p:spPr>
          <a:xfrm>
            <a:off x="7189179" y="596083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CROWN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890EA0C-3A9A-B7FB-E6C2-91C8D284465C}"/>
              </a:ext>
            </a:extLst>
          </p:cNvPr>
          <p:cNvSpPr txBox="1"/>
          <p:nvPr/>
        </p:nvSpPr>
        <p:spPr>
          <a:xfrm>
            <a:off x="9543916" y="597116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KIT</a:t>
            </a:r>
          </a:p>
        </p:txBody>
      </p:sp>
      <p:pic>
        <p:nvPicPr>
          <p:cNvPr id="6" name="Picture 5" descr="A cartoon character with a hat&#10;&#10;AI-generated content may be incorrect.">
            <a:extLst>
              <a:ext uri="{FF2B5EF4-FFF2-40B4-BE49-F238E27FC236}">
                <a16:creationId xmlns:a16="http://schemas.microsoft.com/office/drawing/2014/main" id="{E907F4CF-35FF-C068-DC8A-C36E530749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158" y="1596091"/>
            <a:ext cx="1653949" cy="1768222"/>
          </a:xfrm>
          <a:prstGeom prst="rect">
            <a:avLst/>
          </a:prstGeom>
        </p:spPr>
      </p:pic>
      <p:pic>
        <p:nvPicPr>
          <p:cNvPr id="8" name="Picture 7" descr="A cartoon character with a black background&#10;&#10;AI-generated content may be incorrect.">
            <a:extLst>
              <a:ext uri="{FF2B5EF4-FFF2-40B4-BE49-F238E27FC236}">
                <a16:creationId xmlns:a16="http://schemas.microsoft.com/office/drawing/2014/main" id="{891C63C0-E8E6-8A30-C064-C517D06465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54563" y="1596090"/>
            <a:ext cx="1431124" cy="1756961"/>
          </a:xfrm>
          <a:prstGeom prst="rect">
            <a:avLst/>
          </a:prstGeom>
        </p:spPr>
      </p:pic>
      <p:pic>
        <p:nvPicPr>
          <p:cNvPr id="10" name="Picture 9" descr="A cartoon of a fish holding a ball&#10;&#10;AI-generated content may be incorrect.">
            <a:extLst>
              <a:ext uri="{FF2B5EF4-FFF2-40B4-BE49-F238E27FC236}">
                <a16:creationId xmlns:a16="http://schemas.microsoft.com/office/drawing/2014/main" id="{FEA0348C-9F30-7E5C-F1F4-B47961BF91E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19908" y="1626453"/>
            <a:ext cx="1554996" cy="1766169"/>
          </a:xfrm>
          <a:prstGeom prst="rect">
            <a:avLst/>
          </a:prstGeom>
        </p:spPr>
      </p:pic>
      <p:pic>
        <p:nvPicPr>
          <p:cNvPr id="12" name="Picture 11" descr="A cartoon of a purple monster&#10;&#10;AI-generated content may be incorrect.">
            <a:extLst>
              <a:ext uri="{FF2B5EF4-FFF2-40B4-BE49-F238E27FC236}">
                <a16:creationId xmlns:a16="http://schemas.microsoft.com/office/drawing/2014/main" id="{D95C9CC7-FB01-17E3-A0AB-9C783055C86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59679" y="1721224"/>
            <a:ext cx="1429139" cy="1634217"/>
          </a:xfrm>
          <a:prstGeom prst="rect">
            <a:avLst/>
          </a:prstGeom>
        </p:spPr>
      </p:pic>
      <p:pic>
        <p:nvPicPr>
          <p:cNvPr id="14" name="Picture 13" descr="A cartoon character holding a magnifying glass&#10;&#10;AI-generated content may be incorrect.">
            <a:extLst>
              <a:ext uri="{FF2B5EF4-FFF2-40B4-BE49-F238E27FC236}">
                <a16:creationId xmlns:a16="http://schemas.microsoft.com/office/drawing/2014/main" id="{F0579F02-46D5-1AA8-8BE3-E5D9F6AF601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85431" y="1635099"/>
            <a:ext cx="1619575" cy="1698902"/>
          </a:xfrm>
          <a:prstGeom prst="rect">
            <a:avLst/>
          </a:prstGeom>
        </p:spPr>
      </p:pic>
      <p:pic>
        <p:nvPicPr>
          <p:cNvPr id="16" name="Picture 15" descr="A cartoon character holding a bat&#10;&#10;AI-generated content may be incorrect.">
            <a:extLst>
              <a:ext uri="{FF2B5EF4-FFF2-40B4-BE49-F238E27FC236}">
                <a16:creationId xmlns:a16="http://schemas.microsoft.com/office/drawing/2014/main" id="{F28AAAB2-692D-85C4-FA38-D9F6195167D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5644" y="4267162"/>
            <a:ext cx="1577561" cy="1759829"/>
          </a:xfrm>
          <a:prstGeom prst="rect">
            <a:avLst/>
          </a:prstGeom>
        </p:spPr>
      </p:pic>
      <p:pic>
        <p:nvPicPr>
          <p:cNvPr id="18" name="Picture 17" descr="A cartoon character dancing&#10;&#10;AI-generated content may be incorrect.">
            <a:extLst>
              <a:ext uri="{FF2B5EF4-FFF2-40B4-BE49-F238E27FC236}">
                <a16:creationId xmlns:a16="http://schemas.microsoft.com/office/drawing/2014/main" id="{C4A130DF-2569-95D3-1691-F8693F67CC1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17660" y="4305262"/>
            <a:ext cx="1475210" cy="16763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AAAE0EA-F837-EF97-51AA-BC9F71CD517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47791" y="3836732"/>
            <a:ext cx="1324324" cy="2173764"/>
          </a:xfrm>
          <a:prstGeom prst="rect">
            <a:avLst/>
          </a:prstGeom>
        </p:spPr>
      </p:pic>
      <p:pic>
        <p:nvPicPr>
          <p:cNvPr id="22" name="Picture 21" descr="A cartoon character with a crown&#10;&#10;AI-generated content may be incorrect.">
            <a:extLst>
              <a:ext uri="{FF2B5EF4-FFF2-40B4-BE49-F238E27FC236}">
                <a16:creationId xmlns:a16="http://schemas.microsoft.com/office/drawing/2014/main" id="{ADE67566-955B-2519-B314-B3E64A1FCDF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76093" y="3970803"/>
            <a:ext cx="1521499" cy="2043709"/>
          </a:xfrm>
          <a:prstGeom prst="rect">
            <a:avLst/>
          </a:prstGeom>
        </p:spPr>
      </p:pic>
      <p:pic>
        <p:nvPicPr>
          <p:cNvPr id="24" name="Picture 23" descr="A cartoon cat with one eye&#10;&#10;AI-generated content may be incorrect.">
            <a:extLst>
              <a:ext uri="{FF2B5EF4-FFF2-40B4-BE49-F238E27FC236}">
                <a16:creationId xmlns:a16="http://schemas.microsoft.com/office/drawing/2014/main" id="{BA02E9CB-521B-C1E1-DA5D-1BD0E6DEF48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537254" y="4027646"/>
            <a:ext cx="1671861" cy="1996758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FC3D0F0-D799-E9C0-CECA-BA6093FF7AD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8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70C36980-D17B-4521-A9E3-6D3C9A625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4FC47E14-C145-45F3-AD40-9A6500F6E8D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B8449DDD-559B-4B80-AC64-B9B705018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CD6FF7-055B-4F91-BD4A-8BDCA5820C14}"/>
              </a:ext>
            </a:extLst>
          </p:cNvPr>
          <p:cNvSpPr txBox="1"/>
          <p:nvPr/>
        </p:nvSpPr>
        <p:spPr>
          <a:xfrm>
            <a:off x="628814" y="1569535"/>
            <a:ext cx="627998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Divide students into groups. You have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 minutes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decide and report back what your group roles will be and write down your group work rules.</a:t>
            </a:r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1011900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C05DA0-B473-4094-B77F-346520C9DB44}"/>
              </a:ext>
            </a:extLst>
          </p:cNvPr>
          <p:cNvSpPr txBox="1"/>
          <p:nvPr/>
        </p:nvSpPr>
        <p:spPr>
          <a:xfrm>
            <a:off x="628814" y="4471487"/>
            <a:ext cx="627998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xamples of </a:t>
            </a:r>
            <a:r>
              <a:rPr lang="en-AU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oles </a:t>
            </a:r>
            <a:endParaRPr lang="en-AU" sz="19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br>
              <a:rPr lang="en-FR" sz="19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will scribe answers to group questions.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will speak for the group.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will coordinate group work.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will be in charge of supplies and timing.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8C37E5-A1A3-47A0-A1DE-1A572BDB4B1F}"/>
              </a:ext>
            </a:extLst>
          </p:cNvPr>
          <p:cNvSpPr txBox="1"/>
          <p:nvPr/>
        </p:nvSpPr>
        <p:spPr>
          <a:xfrm>
            <a:off x="628814" y="2752783"/>
            <a:ext cx="5675716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 of Rules </a:t>
            </a:r>
            <a:b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9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put downs.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Everyone gets a chance to speak.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Everyone has a role in the group</a:t>
            </a:r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FR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5C2412-1329-4CA4-BBE5-89EC51541AB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Group Work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F062C5-2A55-4DE3-BF20-76433A57EA5B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EAAE7460-A485-6C78-BB32-F3475F52B761}"/>
              </a:ext>
            </a:extLst>
          </p:cNvPr>
          <p:cNvGrpSpPr/>
          <p:nvPr/>
        </p:nvGrpSpPr>
        <p:grpSpPr>
          <a:xfrm>
            <a:off x="7800472" y="2158999"/>
            <a:ext cx="4096623" cy="3610984"/>
            <a:chOff x="7597272" y="2158999"/>
            <a:chExt cx="4096623" cy="3610984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258F5A5-BBC6-4469-AE21-77191BBF2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55924" y="5291171"/>
              <a:ext cx="2845329" cy="478812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B616F5AF-8D85-1EC4-1CDC-188FC9458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597272" y="2158999"/>
              <a:ext cx="4096623" cy="3343825"/>
            </a:xfrm>
            <a:prstGeom prst="rect">
              <a:avLst/>
            </a:prstGeom>
          </p:spPr>
        </p:pic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7847A12D-8180-4FA1-F938-7C52346882B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32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70C36980-D17B-4521-A9E3-6D3C9A625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9</a:t>
            </a:fld>
            <a:endParaRPr lang="en-FR"/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0988324" y="6125112"/>
            <a:ext cx="574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6319606-2B47-4675-88DB-BD17E1DACB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459"/>
          <a:stretch/>
        </p:blipFill>
        <p:spPr>
          <a:xfrm>
            <a:off x="7823941" y="2251465"/>
            <a:ext cx="2876079" cy="46065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ADC1CF90-6563-4428-90EC-FE48B9DE96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827313" y="957943"/>
            <a:ext cx="6328229" cy="413173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DADE81A-D94B-43DE-B3FC-D1D1042A4975}"/>
              </a:ext>
            </a:extLst>
          </p:cNvPr>
          <p:cNvSpPr txBox="1"/>
          <p:nvPr/>
        </p:nvSpPr>
        <p:spPr>
          <a:xfrm>
            <a:off x="521982" y="1386148"/>
            <a:ext cx="683803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Report back </a:t>
            </a:r>
          </a:p>
          <a:p>
            <a:pPr algn="ctr"/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to class on </a:t>
            </a:r>
          </a:p>
          <a:p>
            <a:pPr algn="ctr"/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rules &amp; roles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60CD6FD-8923-9450-FF3D-05A596BE10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03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10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10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9E334EB-F8C6-AC70-C742-EAD557E7CDD0}"/>
              </a:ext>
            </a:extLst>
          </p:cNvPr>
          <p:cNvSpPr txBox="1"/>
          <p:nvPr/>
        </p:nvSpPr>
        <p:spPr>
          <a:xfrm>
            <a:off x="1119253" y="6244030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C52205-FC4D-4517-A24A-19DCBFD6E915}"/>
              </a:ext>
            </a:extLst>
          </p:cNvPr>
          <p:cNvSpPr txBox="1"/>
          <p:nvPr/>
        </p:nvSpPr>
        <p:spPr>
          <a:xfrm>
            <a:off x="959068" y="35029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Watch an Animation</a:t>
            </a:r>
          </a:p>
        </p:txBody>
      </p:sp>
      <p:pic>
        <p:nvPicPr>
          <p:cNvPr id="2" name="Introduction_BTLP_Generic_MID">
            <a:hlinkClick r:id="" action="ppaction://media"/>
            <a:extLst>
              <a:ext uri="{FF2B5EF4-FFF2-40B4-BE49-F238E27FC236}">
                <a16:creationId xmlns:a16="http://schemas.microsoft.com/office/drawing/2014/main" id="{4D5D1B11-364F-52BE-B2DA-32164F3C03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95982" y="651182"/>
            <a:ext cx="9881167" cy="555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90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70C36980-D17B-4521-A9E3-6D3C9A625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4FC47E14-C145-45F3-AD40-9A6500F6E8D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B8449DDD-559B-4B80-AC64-B9B705018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11</a:t>
            </a:fld>
            <a:endParaRPr lang="en-F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CD6FF7-055B-4F91-BD4A-8BDCA5820C14}"/>
              </a:ext>
            </a:extLst>
          </p:cNvPr>
          <p:cNvSpPr txBox="1"/>
          <p:nvPr/>
        </p:nvSpPr>
        <p:spPr>
          <a:xfrm>
            <a:off x="628814" y="1569535"/>
            <a:ext cx="63707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now discuss the animation.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As a class talk about </a:t>
            </a:r>
            <a:r>
              <a:rPr lang="en-GB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/>
                <a:cs typeface="Poppins"/>
              </a:rPr>
              <a:t>how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the ‘Feels’ are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  changing. 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As a class, talk about </a:t>
            </a:r>
            <a:r>
              <a:rPr lang="en-GB" sz="20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Poppins"/>
                <a:cs typeface="Poppins"/>
              </a:rPr>
              <a:t>why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you think the ‘Feels’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  may be changing?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 Try to spot some scenes where the ‘Feels’ may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 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look  the same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as their ‘Peep’.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Try to spot some scenes where the ‘Feels’ may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  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look  different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from their ‘Peep’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11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5C2412-1329-4CA4-BBE5-89EC51541AB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7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Continued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F062C5-2A55-4DE3-BF20-76433A57EA5B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1542FE65-C289-4D78-A491-A092C2D621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39985" y="5061938"/>
            <a:ext cx="3055401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EF9CD7B7-2E76-3406-1A73-E8461ED311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79E9449-5D3A-65CB-7C5F-0DAE650A4D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915154" y="1445295"/>
            <a:ext cx="2667317" cy="394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14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BF71C-D004-8C6D-276F-21A2950FC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B0E32759-DFBA-D20B-A6D3-92AD6EB29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E86A3E08-AF93-0490-9C42-F21E2B371F2C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7939037-31D7-0ADF-366E-A9EA5F09BA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381F7D2E-438B-7FB2-66D1-26DF1538A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12</a:t>
            </a:fld>
            <a:endParaRPr lang="en-F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948EBB5-36CB-D80B-A6ED-6A299BFEBAA0}"/>
              </a:ext>
            </a:extLst>
          </p:cNvPr>
          <p:cNvSpPr txBox="1"/>
          <p:nvPr/>
        </p:nvSpPr>
        <p:spPr>
          <a:xfrm>
            <a:off x="628813" y="1569535"/>
            <a:ext cx="662922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It’s time to play Bean Bag Toss!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1.</a:t>
            </a:r>
            <a:r>
              <a:rPr lang="en-GB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</a:t>
            </a:r>
            <a:r>
              <a:rPr lang="en-GB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Sit in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circle on the floor.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2.  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Follow instructions from your teacher to pass </a:t>
            </a:r>
            <a:b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    a bean bag around the circle.</a:t>
            </a:r>
          </a:p>
          <a:p>
            <a:b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3.  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Take turns to say a ‘feeling’. Your teacher will </a:t>
            </a:r>
            <a:b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     write this on a board.</a:t>
            </a:r>
            <a:b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b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</a:t>
            </a:r>
            <a:r>
              <a:rPr lang="en-FR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xamples of </a:t>
            </a:r>
            <a:r>
              <a:rPr lang="en-AU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Prompts</a:t>
            </a:r>
          </a:p>
          <a:p>
            <a:br>
              <a:rPr lang="en-FR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do you feel when you receive a gift?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do you feel when you stumble on your feet?</a:t>
            </a:r>
            <a:endParaRPr lang="en-US" sz="2000" b="1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4D84E6C-129B-BD7D-9B3B-9386B690C2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D7510665-1210-CEC5-4E87-B59807E61FA9}"/>
              </a:ext>
            </a:extLst>
          </p:cNvPr>
          <p:cNvSpPr txBox="1">
            <a:spLocks/>
          </p:cNvSpPr>
          <p:nvPr/>
        </p:nvSpPr>
        <p:spPr>
          <a:xfrm>
            <a:off x="11011900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D8FE95-A7ED-7D33-3517-4A6F86C18527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Bean Bag Toss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DBEEB59-FB12-CA59-C0CD-6FEA9FD08F91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>
            <a:extLst>
              <a:ext uri="{FF2B5EF4-FFF2-40B4-BE49-F238E27FC236}">
                <a16:creationId xmlns:a16="http://schemas.microsoft.com/office/drawing/2014/main" id="{656035EE-7829-DC21-1D6D-AE9B4CA991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83232F8-D8A8-879D-DBE7-D4154E07A7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F50679A-C9B8-C1BD-842E-4335CFED786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88860" y="2007772"/>
            <a:ext cx="3094718" cy="392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57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D6C07-3FA0-9DB6-01E4-129ECE874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C34BD84B-CF27-F3A0-93BE-144611982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E40518BA-230A-3F30-AD31-634CB82AE851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8E560ED-F4A8-52BD-EB76-3AB5659D5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32F695D7-00CF-7DEA-E5BC-0FF6337FC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13</a:t>
            </a:fld>
            <a:endParaRPr lang="en-F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B1B22B2-4442-5EA9-9013-ED392B0F057E}"/>
              </a:ext>
            </a:extLst>
          </p:cNvPr>
          <p:cNvSpPr txBox="1"/>
          <p:nvPr/>
        </p:nvSpPr>
        <p:spPr>
          <a:xfrm>
            <a:off x="628814" y="1569535"/>
            <a:ext cx="63707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Your teacher will let you know when it’s time to go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back to your chair.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will be given two print handout activities.</a:t>
            </a:r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Thermometer Activity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Write your feelings on your ‘Thermometer’, sorting them from ‘Cool’ (Green) to ‘Hot’ (Red).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 E.g. </a:t>
            </a:r>
            <a:r>
              <a:rPr lang="en-US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/>
                <a:ea typeface="Calibri Light"/>
                <a:cs typeface="Poppins"/>
              </a:rPr>
              <a:t>'Excited' 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may be low on the scale as </a:t>
            </a:r>
            <a:r>
              <a:rPr lang="en-US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Poppins"/>
                <a:ea typeface="Calibri Light"/>
                <a:cs typeface="Poppins"/>
              </a:rPr>
              <a:t>green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         ‘Anger’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may be high on the scale as </a:t>
            </a:r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red</a:t>
            </a:r>
            <a:r>
              <a:rPr lang="en-US" sz="2000" b="1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Body Outline Activity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Use you your ‘Body Outline’ to label where and how you think these feelings are felt in different parts of your body.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6FBE5D3-1973-BD3A-E4C1-AF5852AA38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1437B73C-E371-11E5-01F9-8ADEA0C40063}"/>
              </a:ext>
            </a:extLst>
          </p:cNvPr>
          <p:cNvSpPr txBox="1">
            <a:spLocks/>
          </p:cNvSpPr>
          <p:nvPr/>
        </p:nvSpPr>
        <p:spPr>
          <a:xfrm>
            <a:off x="10968358" y="6125112"/>
            <a:ext cx="6285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13</a:t>
            </a:fld>
            <a:endParaRPr lang="en-FR" sz="24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B74AE4-993E-2742-7D1F-5FFA888BCF7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6: Print Handout Activity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2F322F-1B9A-904B-7957-80C9B290D674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c 15">
            <a:extLst>
              <a:ext uri="{FF2B5EF4-FFF2-40B4-BE49-F238E27FC236}">
                <a16:creationId xmlns:a16="http://schemas.microsoft.com/office/drawing/2014/main" id="{74B88428-E3E7-0D1B-A4AE-FC6CF6D8FC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090377">
            <a:off x="8098372" y="1381630"/>
            <a:ext cx="3396326" cy="2429237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F8DF64C-1BCD-3770-EA37-F403D21D18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404690">
            <a:off x="8285854" y="3330685"/>
            <a:ext cx="3399949" cy="2431828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BDCAEDAC-1D13-9A92-18A8-4BB17D6859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451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16227-EFEF-21F9-CDF6-B55CAA45A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DA12581B-3323-A29C-96D7-C4883EA85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9974"/>
            <a:ext cx="12254415" cy="6889262"/>
          </a:xfrm>
          <a:prstGeom prst="rect">
            <a:avLst/>
          </a:prstGeom>
        </p:spPr>
      </p:pic>
      <p:pic>
        <p:nvPicPr>
          <p:cNvPr id="53" name="Picture 5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8D2C5EF-9A68-61C7-D211-7CAB9C9BC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3766" y="6040589"/>
            <a:ext cx="640258" cy="554890"/>
          </a:xfrm>
          <a:prstGeom prst="rect">
            <a:avLst/>
          </a:prstGeom>
        </p:spPr>
      </p:pic>
      <p:sp>
        <p:nvSpPr>
          <p:cNvPr id="54" name="Rectangle 25">
            <a:extLst>
              <a:ext uri="{FF2B5EF4-FFF2-40B4-BE49-F238E27FC236}">
                <a16:creationId xmlns:a16="http://schemas.microsoft.com/office/drawing/2014/main" id="{CA624B41-3A75-D047-E926-36EAD6BE29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07575" y="-31262"/>
            <a:ext cx="12397146" cy="6941519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97560"/>
              <a:gd name="connsiteY0" fmla="*/ 0 h 6858000"/>
              <a:gd name="connsiteX1" fmla="*/ 12397560 w 12397560"/>
              <a:gd name="connsiteY1" fmla="*/ 35696 h 6858000"/>
              <a:gd name="connsiteX2" fmla="*/ 7751768 w 12397560"/>
              <a:gd name="connsiteY2" fmla="*/ 6847551 h 6858000"/>
              <a:gd name="connsiteX3" fmla="*/ 0 w 12397560"/>
              <a:gd name="connsiteY3" fmla="*/ 6858000 h 6858000"/>
              <a:gd name="connsiteX4" fmla="*/ 0 w 12397560"/>
              <a:gd name="connsiteY4" fmla="*/ 0 h 6858000"/>
              <a:gd name="connsiteX0" fmla="*/ 0 w 12397560"/>
              <a:gd name="connsiteY0" fmla="*/ 0 h 6910020"/>
              <a:gd name="connsiteX1" fmla="*/ 12397560 w 12397560"/>
              <a:gd name="connsiteY1" fmla="*/ 35696 h 6910020"/>
              <a:gd name="connsiteX2" fmla="*/ 12359781 w 12397560"/>
              <a:gd name="connsiteY2" fmla="*/ 6910020 h 6910020"/>
              <a:gd name="connsiteX3" fmla="*/ 0 w 12397560"/>
              <a:gd name="connsiteY3" fmla="*/ 6858000 h 6910020"/>
              <a:gd name="connsiteX4" fmla="*/ 0 w 12397560"/>
              <a:gd name="connsiteY4" fmla="*/ 0 h 6910020"/>
              <a:gd name="connsiteX0" fmla="*/ 0 w 12397560"/>
              <a:gd name="connsiteY0" fmla="*/ 0 h 6910020"/>
              <a:gd name="connsiteX1" fmla="*/ 12397560 w 12397560"/>
              <a:gd name="connsiteY1" fmla="*/ 17848 h 6910020"/>
              <a:gd name="connsiteX2" fmla="*/ 12359781 w 12397560"/>
              <a:gd name="connsiteY2" fmla="*/ 6910020 h 6910020"/>
              <a:gd name="connsiteX3" fmla="*/ 0 w 12397560"/>
              <a:gd name="connsiteY3" fmla="*/ 6858000 h 6910020"/>
              <a:gd name="connsiteX4" fmla="*/ 0 w 12397560"/>
              <a:gd name="connsiteY4" fmla="*/ 0 h 69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7560" h="6910020">
                <a:moveTo>
                  <a:pt x="0" y="0"/>
                </a:moveTo>
                <a:lnTo>
                  <a:pt x="12397560" y="17848"/>
                </a:lnTo>
                <a:lnTo>
                  <a:pt x="12359781" y="691002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CC13303-064A-4ECD-1D74-8717CA335F7B}"/>
              </a:ext>
            </a:extLst>
          </p:cNvPr>
          <p:cNvSpPr txBox="1"/>
          <p:nvPr/>
        </p:nvSpPr>
        <p:spPr>
          <a:xfrm>
            <a:off x="521871" y="390091"/>
            <a:ext cx="10307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7: Image Activity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3EE8C6B-28D3-1EBB-01BE-637376EF6CA4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F19EAE19-8FE7-2C6A-A7B6-A4F900FC4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49E3BB3C-7453-FD3B-F396-2EADAE60B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204687F3-8EE3-EBDC-309D-4DA19E3F6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7B1595AF-1E6B-D488-D9D6-9FD4F037C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8FAC595-A131-846B-55F6-23C0082F5316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31417F8F-07C3-81C9-FA10-6093B769F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D1A6451F-EAAF-C640-D0FA-5CEDA64FA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E1129395-E79F-277D-B589-BFDC8615E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F04011BF-A827-AAFC-2962-A4D925B5D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pic>
        <p:nvPicPr>
          <p:cNvPr id="66" name="Picture 6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398E2B94-5771-C49E-B462-936342C81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6166" y="6192989"/>
            <a:ext cx="640258" cy="554890"/>
          </a:xfrm>
          <a:prstGeom prst="rect">
            <a:avLst/>
          </a:prstGeom>
        </p:spPr>
      </p:pic>
      <p:sp>
        <p:nvSpPr>
          <p:cNvPr id="67" name="Slide Number Placeholder 12">
            <a:extLst>
              <a:ext uri="{FF2B5EF4-FFF2-40B4-BE49-F238E27FC236}">
                <a16:creationId xmlns:a16="http://schemas.microsoft.com/office/drawing/2014/main" id="{F67E8DD3-60F8-3A66-DB95-1141A569B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97592" y="6268850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/>
              <a:t>14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5D98D7-5AF2-300C-1889-8DD2D2965169}"/>
              </a:ext>
            </a:extLst>
          </p:cNvPr>
          <p:cNvSpPr txBox="1"/>
          <p:nvPr/>
        </p:nvSpPr>
        <p:spPr>
          <a:xfrm>
            <a:off x="457434" y="957690"/>
            <a:ext cx="112027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Can you describe the feelings that these people may be having?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What tells you that these people may be feeling this way?</a:t>
            </a:r>
          </a:p>
          <a:p>
            <a:pPr marL="69850" marR="66675">
              <a:spcBef>
                <a:spcPts val="5"/>
              </a:spcBef>
            </a:pP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Do you do the same thing, or look similar when you feel this way? </a:t>
            </a: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67D7EE-BC14-47F4-A9DF-1544C4E1F885}"/>
              </a:ext>
            </a:extLst>
          </p:cNvPr>
          <p:cNvCxnSpPr>
            <a:cxnSpLocks/>
          </p:cNvCxnSpPr>
          <p:nvPr/>
        </p:nvCxnSpPr>
        <p:spPr>
          <a:xfrm>
            <a:off x="559115" y="2132043"/>
            <a:ext cx="11270851" cy="0"/>
          </a:xfrm>
          <a:prstGeom prst="line">
            <a:avLst/>
          </a:prstGeom>
          <a:ln w="38100">
            <a:solidFill>
              <a:srgbClr val="DFC9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5120A761-A34F-8C96-E6BD-00FDE2312626}"/>
              </a:ext>
            </a:extLst>
          </p:cNvPr>
          <p:cNvSpPr/>
          <p:nvPr/>
        </p:nvSpPr>
        <p:spPr>
          <a:xfrm>
            <a:off x="2911176" y="2269704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48E4AF-BC83-CCA4-6E65-D4F58B8ABDD7}"/>
              </a:ext>
            </a:extLst>
          </p:cNvPr>
          <p:cNvSpPr/>
          <p:nvPr/>
        </p:nvSpPr>
        <p:spPr>
          <a:xfrm>
            <a:off x="5184316" y="2266266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AF63E11-8056-E090-95E2-A128D6BB38E6}"/>
              </a:ext>
            </a:extLst>
          </p:cNvPr>
          <p:cNvSpPr/>
          <p:nvPr/>
        </p:nvSpPr>
        <p:spPr>
          <a:xfrm>
            <a:off x="7216081" y="2252110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E7E473C-5BFD-9C52-4793-0666ECC3530C}"/>
              </a:ext>
            </a:extLst>
          </p:cNvPr>
          <p:cNvSpPr/>
          <p:nvPr/>
        </p:nvSpPr>
        <p:spPr>
          <a:xfrm>
            <a:off x="9475617" y="2278668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12D5FF-5FE9-85CC-9EA6-FAAB0F6527C8}"/>
              </a:ext>
            </a:extLst>
          </p:cNvPr>
          <p:cNvSpPr/>
          <p:nvPr/>
        </p:nvSpPr>
        <p:spPr>
          <a:xfrm>
            <a:off x="9498795" y="4243836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3992B8B-4043-45FE-261B-F5BE359D2EB9}"/>
              </a:ext>
            </a:extLst>
          </p:cNvPr>
          <p:cNvSpPr/>
          <p:nvPr/>
        </p:nvSpPr>
        <p:spPr>
          <a:xfrm>
            <a:off x="7226863" y="4245754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1B03158-365C-DAA8-7978-59CCA45FA57D}"/>
              </a:ext>
            </a:extLst>
          </p:cNvPr>
          <p:cNvSpPr/>
          <p:nvPr/>
        </p:nvSpPr>
        <p:spPr>
          <a:xfrm>
            <a:off x="5184316" y="4233054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68D9742-2942-9334-7B78-3ACDC9AB7BAF}"/>
              </a:ext>
            </a:extLst>
          </p:cNvPr>
          <p:cNvSpPr/>
          <p:nvPr/>
        </p:nvSpPr>
        <p:spPr>
          <a:xfrm>
            <a:off x="2926481" y="4256491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EF4DEF-92B5-6D1A-A093-96C690F2ADA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2837" r="20005"/>
          <a:stretch>
            <a:fillRect/>
          </a:stretch>
        </p:blipFill>
        <p:spPr>
          <a:xfrm>
            <a:off x="546760" y="2394785"/>
            <a:ext cx="1987128" cy="1794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A1514F-55A2-1F9D-99D0-269CE8795BC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22859" y="2409298"/>
            <a:ext cx="4884633" cy="37724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0C29A1-3EF1-1DDE-D613-D78F65FAA9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43134" y="2374491"/>
            <a:ext cx="1847815" cy="18277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21AA4-CD59-708F-B861-183432F7B97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96233" y="2384216"/>
            <a:ext cx="1897698" cy="18443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D33719-455C-FD31-6E6F-0D553F5AF0D9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1" b="7575"/>
          <a:stretch>
            <a:fillRect/>
          </a:stretch>
        </p:blipFill>
        <p:spPr>
          <a:xfrm>
            <a:off x="533824" y="4408668"/>
            <a:ext cx="3194144" cy="17439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BF26982-B33C-E1EB-04CF-53BC1733227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86922" y="4385822"/>
            <a:ext cx="2847650" cy="1762694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13F23B49-ACB5-D831-DB61-367504CC588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051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3C25F-6CAF-177B-E25D-06BA7F273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60F16E74-63D1-AF62-8C1E-D7E83B93D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D62A2B9E-D8F0-6E98-3D7E-CDF44FE4E07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81657E61-A366-9001-07CF-6081049675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BD32103E-0BD9-D7EC-2891-8B8F848C1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15</a:t>
            </a:fld>
            <a:endParaRPr lang="en-F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CBEB25-810B-137B-F484-5AFEDFF320CA}"/>
              </a:ext>
            </a:extLst>
          </p:cNvPr>
          <p:cNvSpPr txBox="1"/>
          <p:nvPr/>
        </p:nvSpPr>
        <p:spPr>
          <a:xfrm>
            <a:off x="628814" y="1569535"/>
            <a:ext cx="64362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Your teacher will pick a simple game that you have played before. 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After, let’s discuss:</a:t>
            </a:r>
            <a:b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</a:b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Can you remember some feelings </a:t>
            </a:r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that you felt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while playing the game?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Can you remember what movements </a:t>
            </a:r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your face and body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were making during the game?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Could you see the feelings that </a:t>
            </a:r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other classmates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were having, when you were playing the game?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Could you see what movements </a:t>
            </a:r>
            <a:r>
              <a:rPr lang="en-US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their face and body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were making during the game?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37CE5E5C-6731-A00F-488D-E58C6D7728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E363FC8C-3DE4-6819-4232-1F826231A256}"/>
              </a:ext>
            </a:extLst>
          </p:cNvPr>
          <p:cNvSpPr txBox="1">
            <a:spLocks/>
          </p:cNvSpPr>
          <p:nvPr/>
        </p:nvSpPr>
        <p:spPr>
          <a:xfrm>
            <a:off x="11011900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15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0DB7A4B-F921-5F7B-356E-D1A7926C0F46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8: Indoor/Outdoor Activity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0F9DC4-E238-21B7-AF73-480EEF9FAEFE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>
            <a:extLst>
              <a:ext uri="{FF2B5EF4-FFF2-40B4-BE49-F238E27FC236}">
                <a16:creationId xmlns:a16="http://schemas.microsoft.com/office/drawing/2014/main" id="{C7F83C11-56CE-DD99-8304-1063C29398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74014" y="5233115"/>
            <a:ext cx="3631934" cy="47881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D18FA7A-1107-41AA-FFF4-60B51D24C7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38436" y="2394857"/>
            <a:ext cx="4145647" cy="313571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15B341B-9EC0-5744-EDBC-8FBCDAFDB4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216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Background pattern&#10;&#10;Description automatically generated">
            <a:extLst>
              <a:ext uri="{FF2B5EF4-FFF2-40B4-BE49-F238E27FC236}">
                <a16:creationId xmlns:a16="http://schemas.microsoft.com/office/drawing/2014/main" id="{273EE7C5-76F2-4248-A42C-338A698D1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905626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1.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A3BCAA2-CE48-A7F2-0D7E-375AE3D273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90309" y="1228990"/>
            <a:ext cx="3958895" cy="464636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EB7FF56-E819-7C0C-5988-79AA3BBDEB5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39325" y="262368"/>
            <a:ext cx="1987590" cy="35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webextensions/webextension1.xml><?xml version="1.0" encoding="utf-8"?>
<we:webextension xmlns:we="http://schemas.microsoft.com/office/webextensions/webextension/2010/11" id="{8254ED11-121C-4010-B23B-55B744DD5022}">
  <we:reference id="wa200001661" version="2.1.0.2" store="en-US" storeType="OMEX"/>
  <we:alternateReferences>
    <we:reference id="WA200001661" version="2.1.0.2" store="WA200001661" storeType="OMEX"/>
  </we:alternateReferences>
  <we:properties>
    <we:property name="showcontrols" value="true"/>
    <we:property name="type" value="&quot;None&quot;"/>
    <we:property name="time" value="900"/>
  </we:properties>
  <we:bindings/>
  <we:snapshot xmlns:r="http://schemas.openxmlformats.org/officeDocument/2006/relationships" r:embed="rId1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C36FE3E6-CF1A-4BF9-B5CF-3DE692BA8DF2}"/>
</file>

<file path=customXml/itemProps2.xml><?xml version="1.0" encoding="utf-8"?>
<ds:datastoreItem xmlns:ds="http://schemas.openxmlformats.org/officeDocument/2006/customXml" ds:itemID="{6DACF825-D8C1-47D3-A3B5-5D3B205376DE}"/>
</file>

<file path=customXml/itemProps3.xml><?xml version="1.0" encoding="utf-8"?>
<ds:datastoreItem xmlns:ds="http://schemas.openxmlformats.org/officeDocument/2006/customXml" ds:itemID="{080E7078-33A6-4F6F-9EE8-796C6C5809FE}"/>
</file>

<file path=docProps/app.xml><?xml version="1.0" encoding="utf-8"?>
<Properties xmlns="http://schemas.openxmlformats.org/officeDocument/2006/extended-properties" xmlns:vt="http://schemas.openxmlformats.org/officeDocument/2006/docPropsVTypes">
  <TotalTime>1446</TotalTime>
  <Words>1036</Words>
  <Application>Microsoft Office PowerPoint</Application>
  <PresentationFormat>Widescreen</PresentationFormat>
  <Paragraphs>148</Paragraphs>
  <Slides>16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Zona Pro</vt:lpstr>
      <vt:lpstr>Roboto</vt:lpstr>
      <vt:lpstr>Aracne Regular</vt:lpstr>
      <vt:lpstr>Poppins</vt:lpstr>
      <vt:lpstr>arial</vt:lpstr>
      <vt:lpstr>Calibri</vt:lpstr>
      <vt:lpstr>arial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419</cp:revision>
  <dcterms:created xsi:type="dcterms:W3CDTF">2021-11-15T00:55:30Z</dcterms:created>
  <dcterms:modified xsi:type="dcterms:W3CDTF">2025-12-10T03:34:42Z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