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341" r:id="rId2"/>
    <p:sldId id="320" r:id="rId3"/>
    <p:sldId id="321" r:id="rId4"/>
    <p:sldId id="373" r:id="rId5"/>
    <p:sldId id="374" r:id="rId6"/>
    <p:sldId id="344" r:id="rId7"/>
    <p:sldId id="370" r:id="rId8"/>
    <p:sldId id="375" r:id="rId9"/>
    <p:sldId id="377" r:id="rId10"/>
    <p:sldId id="378" r:id="rId11"/>
    <p:sldId id="343" r:id="rId12"/>
  </p:sldIdLst>
  <p:sldSz cx="12192000" cy="6858000"/>
  <p:notesSz cx="6858000" cy="9144000"/>
  <p:embeddedFontLst>
    <p:embeddedFont>
      <p:font typeface="Poppins" panose="00000500000000000000" pitchFamily="2" charset="0"/>
      <p:regular r:id="rId14"/>
      <p:bold r:id="rId15"/>
      <p:italic r:id="rId16"/>
      <p:boldItalic r:id="rId17"/>
    </p:embeddedFont>
    <p:embeddedFont>
      <p:font typeface="Zona Pro" panose="02010503040002020004" pitchFamily="50" charset="0"/>
      <p:regular r:id="rId18"/>
      <p:bold r:id="rId19"/>
      <p:italic r:id="rId20"/>
      <p:boldItalic r:id="rId21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F6A57-8348-7FFD-5387-744DC691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791BEF-3F3B-BA1E-1B42-45130A62A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09EA0-E0CC-D312-48AB-E714BCF84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E8E70-9BE5-89DF-E757-D1502C422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128628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C77C0-D054-9446-9B9C-79F376F6F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BA0A9D-3EA1-3C90-9A3B-CC5571688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1F8CE7-9622-194F-42B8-448229394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B0A32-1C75-56CE-E8BF-F97649C82A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6203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60951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62C73-7033-9B72-AC9D-7ED7BC354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D36E02-904D-00FF-7AB9-5DA5F8964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5D97C-088E-C4E4-BA36-767EB6ADC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31174-63CD-EA83-3A72-8D9AD6042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78348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9F465-5E3D-6808-607D-92BF95608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29775D-5007-4FB9-DA02-4A6E34E570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DA0E9-6253-4853-7EEC-73588C062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4357E-6941-F94A-1DB6-A6676FC7C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23671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44D6C-FC86-DF47-9C23-38AA4C6F5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CA43A1-98D5-7BB5-8445-C599D36E4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6BF133-B315-A184-0C90-898CC3DB8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FC1E8-8A9E-74D0-D408-0AB6654273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21452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9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1.pn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8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40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43.svg"/><Relationship Id="rId4" Type="http://schemas.openxmlformats.org/officeDocument/2006/relationships/image" Target="../media/image1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44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7.png"/><Relationship Id="rId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76FB403-AED9-470E-AEA1-6B906339A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7AB2856-9ADF-BFBE-B54C-13260F4EE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19C73FF-8499-C49E-AD58-62E3DE7B10C3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1272BC-B1AC-766B-835C-8D5EF58A9095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62846C6D-CBA7-F50D-03BE-F2981796AF31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24" name="Graphic 23">
            <a:extLst>
              <a:ext uri="{FF2B5EF4-FFF2-40B4-BE49-F238E27FC236}">
                <a16:creationId xmlns:a16="http://schemas.microsoft.com/office/drawing/2014/main" id="{F35C7383-401F-30C5-80FA-0DAC9F4EED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49261" y="4921428"/>
            <a:ext cx="3315556" cy="59383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E83DE51-B1FA-3F07-6AB1-0B1D5664DE98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94DBC384-5588-1426-8C39-FFE077B63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0" name="Graphic 22">
              <a:extLst>
                <a:ext uri="{FF2B5EF4-FFF2-40B4-BE49-F238E27FC236}">
                  <a16:creationId xmlns:a16="http://schemas.microsoft.com/office/drawing/2014/main" id="{26D3779A-8975-A834-B056-D7488DC63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71C2E98-216A-4E24-B674-17EA26BDF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>
                <a:solidFill>
                  <a:srgbClr val="FFCC66"/>
                </a:solidFill>
                <a:latin typeface="Zona Pro" panose="02010503040002020004" pitchFamily="50" charset="0"/>
              </a:rPr>
              <a:t>Lesson 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Self-Concept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594708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4291A2B-E5E6-7409-A9AD-2ACCDDE3B883}"/>
              </a:ext>
            </a:extLst>
          </p:cNvPr>
          <p:cNvGrpSpPr/>
          <p:nvPr/>
        </p:nvGrpSpPr>
        <p:grpSpPr>
          <a:xfrm>
            <a:off x="7376044" y="1066800"/>
            <a:ext cx="3900955" cy="4908870"/>
            <a:chOff x="6505099" y="725093"/>
            <a:chExt cx="4172501" cy="5250577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D9893D5F-2286-FF0E-6C73-688CF16F1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90799" y="725093"/>
              <a:ext cx="3540267" cy="5147362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9836176-0020-1287-9943-2E47FDBE7578}"/>
              </a:ext>
            </a:extLst>
          </p:cNvPr>
          <p:cNvGrpSpPr/>
          <p:nvPr/>
        </p:nvGrpSpPr>
        <p:grpSpPr>
          <a:xfrm>
            <a:off x="707260" y="3373521"/>
            <a:ext cx="686861" cy="593889"/>
            <a:chOff x="707260" y="3708257"/>
            <a:chExt cx="686861" cy="593889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502FD25D-A06F-DDB0-AD68-01D9CA27A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07260" y="3723737"/>
              <a:ext cx="686861" cy="57840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B3B146-73B3-3EDF-8805-69AC54EEA2C1}"/>
                </a:ext>
              </a:extLst>
            </p:cNvPr>
            <p:cNvSpPr txBox="1"/>
            <p:nvPr/>
          </p:nvSpPr>
          <p:spPr>
            <a:xfrm>
              <a:off x="830357" y="37082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05226A-6926-B52D-22CC-0C6413671662}"/>
              </a:ext>
            </a:extLst>
          </p:cNvPr>
          <p:cNvGrpSpPr/>
          <p:nvPr/>
        </p:nvGrpSpPr>
        <p:grpSpPr>
          <a:xfrm>
            <a:off x="698333" y="4342129"/>
            <a:ext cx="686861" cy="607312"/>
            <a:chOff x="698333" y="4715717"/>
            <a:chExt cx="686861" cy="607312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C880752-9A7D-DAB6-8CB0-5ADCF6AEE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305FD4-07D7-A955-578C-EE3EA05738A3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27CC930-1ECC-8F9A-57DA-632E732BCE66}"/>
              </a:ext>
            </a:extLst>
          </p:cNvPr>
          <p:cNvSpPr txBox="1"/>
          <p:nvPr/>
        </p:nvSpPr>
        <p:spPr>
          <a:xfrm>
            <a:off x="1551310" y="4362910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different situations can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affect our emotions.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0ABDF5-A9AE-9BE5-D401-86AF52F55D1F}"/>
              </a:ext>
            </a:extLst>
          </p:cNvPr>
          <p:cNvSpPr txBox="1"/>
          <p:nvPr/>
        </p:nvSpPr>
        <p:spPr>
          <a:xfrm>
            <a:off x="1551310" y="3383943"/>
            <a:ext cx="4813560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Practise ways to know about your emotions before you act on them.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D049BC-311D-6809-9447-3CCB33505903}"/>
              </a:ext>
            </a:extLst>
          </p:cNvPr>
          <p:cNvGrpSpPr/>
          <p:nvPr/>
        </p:nvGrpSpPr>
        <p:grpSpPr>
          <a:xfrm>
            <a:off x="698333" y="5230214"/>
            <a:ext cx="686861" cy="607312"/>
            <a:chOff x="698333" y="4715717"/>
            <a:chExt cx="686861" cy="60731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DEC2BAA-D49D-2878-5784-067C99F5D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B3E6313-6921-48FA-F982-C1B6C82AC0DF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FEBAE5A-E846-B7B0-8568-1DDC14919CBA}"/>
              </a:ext>
            </a:extLst>
          </p:cNvPr>
          <p:cNvSpPr txBox="1"/>
          <p:nvPr/>
        </p:nvSpPr>
        <p:spPr>
          <a:xfrm>
            <a:off x="1551310" y="5250995"/>
            <a:ext cx="4363036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think about ways to make kind and respectful friendships.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E331F95-B846-91EA-3FD9-7C286A9103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D37BAE97-2CF8-6230-868C-2D445FA09165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63797" y="-149364"/>
            <a:chExt cx="7773333" cy="715807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59476FC-C721-06DC-76FB-0938ADB750C7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22D3FA7-E893-8572-7B11-48ACA28E9C42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25" name="Graphic 24">
                  <a:extLst>
                    <a:ext uri="{FF2B5EF4-FFF2-40B4-BE49-F238E27FC236}">
                      <a16:creationId xmlns:a16="http://schemas.microsoft.com/office/drawing/2014/main" id="{2D5ACC71-0403-EF3A-9A4C-290E9CDCA0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269D68CF-116F-F47C-1ADA-59C404136836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28" name="Rectangle 25">
                    <a:extLst>
                      <a:ext uri="{FF2B5EF4-FFF2-40B4-BE49-F238E27FC236}">
                        <a16:creationId xmlns:a16="http://schemas.microsoft.com/office/drawing/2014/main" id="{BEB83B16-0368-CE59-0234-3CAA6326A9B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29" name="Graphic 28">
                    <a:extLst>
                      <a:ext uri="{FF2B5EF4-FFF2-40B4-BE49-F238E27FC236}">
                        <a16:creationId xmlns:a16="http://schemas.microsoft.com/office/drawing/2014/main" id="{ACAB448F-962F-C67C-4D98-0F69130ACE2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F44D700-F32D-9498-177B-B5C5CA389A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DB313734-590A-FF87-7922-6CFB9A61190E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2" name="Straight Connector 31">
                      <a:extLst>
                        <a:ext uri="{FF2B5EF4-FFF2-40B4-BE49-F238E27FC236}">
                          <a16:creationId xmlns:a16="http://schemas.microsoft.com/office/drawing/2014/main" id="{E6BF849E-7B1D-5FD8-7368-BB998F3177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8BB42E4-5D02-FBD1-475C-A43564E120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4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A85A27-1E78-54A0-E0CA-C7986AF7D3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Self-Concept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9B40450-83EF-0373-464F-E1E097D51D61}"/>
                </a:ext>
              </a:extLst>
            </p:cNvPr>
            <p:cNvGrpSpPr/>
            <p:nvPr/>
          </p:nvGrpSpPr>
          <p:grpSpPr>
            <a:xfrm>
              <a:off x="743309" y="2971115"/>
              <a:ext cx="5949292" cy="3436591"/>
              <a:chOff x="770089" y="2733245"/>
              <a:chExt cx="6138296" cy="402509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D6DFCC8-A4E0-B5D2-4C46-8141299EB1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33245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Explore factors that help to build identities and help to cope with emotional responses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CEFE06D-0CA6-2354-B00F-CFE1BE0218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3613516"/>
                <a:ext cx="5463801" cy="757012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how success and challenges strengthen resilience and personal identity.</a:t>
                </a:r>
              </a:p>
            </p:txBody>
          </p:sp>
          <p:pic>
            <p:nvPicPr>
              <p:cNvPr id="58" name="Graphic 57">
                <a:extLst>
                  <a:ext uri="{FF2B5EF4-FFF2-40B4-BE49-F238E27FC236}">
                    <a16:creationId xmlns:a16="http://schemas.microsoft.com/office/drawing/2014/main" id="{52EE84FD-25A6-3B73-7946-09F15E35A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BD32CBD-0CAB-D505-E485-CA5FB266DA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1D500B04-DD39-6F4D-4F40-4B9F60F5DC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0089" y="368694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9F31086-9193-754B-FC15-D49F1DAB7A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62320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62A014A-FF81-6105-BDCE-AEBF98BD8A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564273"/>
                <a:ext cx="5400833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Explain how things or people can help to change your personal qualities and growth.</a:t>
                </a:r>
              </a:p>
            </p:txBody>
          </p:sp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03A229FD-80C9-3713-1D8E-4059898F1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016" y="463981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4B0F357-EFDE-3846-8EE3-66F2561896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57614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4302972-D792-41BB-F34D-C3C807EB9E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7" y="5507838"/>
                <a:ext cx="456903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Build skills in self-awareness and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self-management.</a:t>
                </a:r>
              </a:p>
            </p:txBody>
          </p:sp>
          <p:pic>
            <p:nvPicPr>
              <p:cNvPr id="66" name="Graphic 65">
                <a:extLst>
                  <a:ext uri="{FF2B5EF4-FFF2-40B4-BE49-F238E27FC236}">
                    <a16:creationId xmlns:a16="http://schemas.microsoft.com/office/drawing/2014/main" id="{38191475-A3A9-8880-9EC2-8B10C63EF5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86275" y="557961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CD52D4E-33AF-25DA-B5A5-8E56227643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496652"/>
                <a:ext cx="564177" cy="126168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4A5F764-5B73-495C-AD08-8B0C7DBA9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self-concept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085388-BCE5-1A42-A5F9-DCE779681E1B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D6A7FBD-F1D1-DE69-2D0B-E28ED31B9F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A35DE8C-C7E3-4F86-DC66-4C4F4CBD4F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91571" y="1543066"/>
            <a:ext cx="2750008" cy="406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BFD44-1265-FF89-60A7-A13E7C59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AFE1687B-1B65-163A-76C3-AD5D77690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8B44A9D-9F2F-2407-9231-E50CB0F76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BBAF3-499D-FA1E-1184-895CF7334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38221-CA4C-97F2-0E02-BB28B9E4A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A5B20-70A5-3E10-2E1F-B76C5069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1CC0A0EA-5580-92C8-496C-68012390D33E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8070B5-F993-5EB3-6F0D-307AEB9713B8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5DBD70EF-9BA0-3023-474B-C10BBF4B454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83F64542-C430-869B-802A-8C7D69D96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AC437A-6E10-A78E-FB97-A70E5885FD0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Discuss Fear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17D455-1DA2-7481-AEDA-22EB0605EEDF}"/>
              </a:ext>
            </a:extLst>
          </p:cNvPr>
          <p:cNvSpPr txBox="1"/>
          <p:nvPr/>
        </p:nvSpPr>
        <p:spPr>
          <a:xfrm>
            <a:off x="628816" y="1596298"/>
            <a:ext cx="6536296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a class group, talk about what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‘Fear’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means.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think it means?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 How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 you feel fear?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 Where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 you feel fear?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you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say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when you feel fear?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does your body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when you feel fear?</a:t>
            </a:r>
          </a:p>
          <a:p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2A6627D-0057-8A1F-A1C5-D18BB95F0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20C2862-D7B1-228C-2290-1358FD19EC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21EAA08-9A22-4858-6944-E60C8EC751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83461" y="1800223"/>
            <a:ext cx="2137716" cy="358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29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0CB88-9D67-CDBC-6C6B-D21215247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703A456-B97C-0F28-9DFD-085EB5C29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80406A0-EC67-FCD3-2B71-A731E3C81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F518B-F28E-4D97-EDF5-8FCE7ACBE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12DF2-9F45-8268-3BD0-CB82D3ED0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D117E-0FE6-1079-5118-08A03B49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D428040A-CE25-5FF4-8C4C-758790096521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5BF186-454D-DC50-EFA9-AA850244692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76DDAA6B-1513-CAD4-CC40-B2F71A9567BA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AD9793F3-4F35-6292-850A-989600E14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E3BE04-EA6F-8B5E-B2E9-CC1292E74B33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01CCBE-08E4-84FB-89D0-5D5340159DA4}"/>
              </a:ext>
            </a:extLst>
          </p:cNvPr>
          <p:cNvSpPr txBox="1"/>
          <p:nvPr/>
        </p:nvSpPr>
        <p:spPr>
          <a:xfrm>
            <a:off x="628816" y="1596298"/>
            <a:ext cx="6536296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Think of some times or places when you have felt a bit frightened.</a:t>
            </a:r>
            <a:r>
              <a:rPr lang="en-GB" sz="2000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you would like to, share your story with the class.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takes courage (being brave) to share your stories, but with practice you will get better!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Now, lets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 Note: On first watch, focus on the </a:t>
            </a:r>
            <a:br>
              <a:rPr lang="en-GB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“Peep” characters.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F5CCE61-EF9E-32FE-02B2-085C3C931B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8F91DEA-55DF-E7BE-7D4C-DBFD0EA4D3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10D8E21-9749-AAE8-E30B-A09CB7A79A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24721" y="1828802"/>
            <a:ext cx="2052179" cy="357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93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280822" y="6289899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EF5C6-C71A-8B6B-02FC-D31D9D24E297}"/>
              </a:ext>
            </a:extLst>
          </p:cNvPr>
          <p:cNvSpPr txBox="1"/>
          <p:nvPr/>
        </p:nvSpPr>
        <p:spPr>
          <a:xfrm>
            <a:off x="1046514" y="106469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Watch the animation</a:t>
            </a:r>
          </a:p>
        </p:txBody>
      </p:sp>
      <p:pic>
        <p:nvPicPr>
          <p:cNvPr id="5" name="DivingBoard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42BDD197-B901-07E9-1F2F-8EF9BFEE79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3569" y="662466"/>
            <a:ext cx="9917793" cy="55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4A5F764-5B73-495C-AD08-8B0C7DBA9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2683FD-1E5D-8F6D-8701-22AB9D5C1C08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9BA707-CC8F-FA9F-4B0B-6C898DBBE52D}"/>
              </a:ext>
            </a:extLst>
          </p:cNvPr>
          <p:cNvSpPr txBox="1"/>
          <p:nvPr/>
        </p:nvSpPr>
        <p:spPr>
          <a:xfrm>
            <a:off x="628815" y="1596298"/>
            <a:ext cx="6607381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Now watch the animation again,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looking at the </a:t>
            </a:r>
            <a:r>
              <a:rPr lang="en-GB" sz="2000" b="1" dirty="0">
                <a:solidFill>
                  <a:srgbClr val="FFC000"/>
                </a:solidFill>
                <a:latin typeface="Poppins"/>
                <a:cs typeface="Poppins"/>
              </a:rPr>
              <a:t>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Feels</a:t>
            </a:r>
            <a:r>
              <a:rPr lang="en-GB" sz="2000" b="1" dirty="0">
                <a:solidFill>
                  <a:srgbClr val="FFC000"/>
                </a:solidFill>
                <a:latin typeface="Poppins"/>
                <a:cs typeface="Poppins"/>
              </a:rPr>
              <a:t>’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Try to spot some places when the ‘Peep’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and their ‘Feel’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look similar.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Try to spot places where the ‘Peep’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rgbClr val="FFCC66"/>
                </a:solidFill>
                <a:latin typeface="Poppins"/>
                <a:cs typeface="Poppins"/>
              </a:rPr>
              <a:t>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and their ‘Feel’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look different.</a:t>
            </a: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After jumping,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how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do you think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felt?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Relieved? Excited? Proud? Brave enough to do it again?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Why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do you think Kit may feel this way?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9C6931C-2956-11D9-DB0F-A9DF493E9B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D99413E-84F5-ECD1-5EF0-8A7060A89D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6DF21E6-5908-5D07-7055-9D905C4FEE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88420" y="1449677"/>
            <a:ext cx="2649219" cy="393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06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83496-6C24-49E5-75DA-F9608D37D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92926FD7-CE88-4406-A7BF-4F4007723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276495C-DA6C-3DAD-08C2-5EE793EEA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5587C-08E3-EFB2-CE1B-58D515223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1565C-3466-3BC7-1EAF-ACEE344F3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1EE25-B6E8-1318-3E90-AEFD5142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9752917D-4A0D-3FBC-0373-A22EC035FD3A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7B050F0-3147-56A6-5C72-C9ABDC74CBD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D7B80731-4ECF-4925-C236-5601F332CA6C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57A0EE8-5AC2-3849-7B17-27226F059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9966A3-7CB2-807B-0382-D57E6CC224D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9ACB33-2B1E-7AEF-4C66-960237C18F66}"/>
              </a:ext>
            </a:extLst>
          </p:cNvPr>
          <p:cNvSpPr txBox="1"/>
          <p:nvPr/>
        </p:nvSpPr>
        <p:spPr>
          <a:xfrm>
            <a:off x="628815" y="1596298"/>
            <a:ext cx="6607381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Watch the animation again and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look for the part where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’s ‘Feel’ tries very hard to stop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from jumping.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might have happened if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’s ‘Feel’ stopped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from jumping?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How would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have felt if they were stopped from jumping?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Do you think</a:t>
            </a:r>
            <a:r>
              <a:rPr lang="en-GB" sz="2000" b="1" dirty="0">
                <a:solidFill>
                  <a:srgbClr val="FFC000"/>
                </a:solidFill>
                <a:latin typeface="Poppins"/>
                <a:cs typeface="Poppins"/>
              </a:rPr>
              <a:t>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would have been brave enough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to try again?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Could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Steg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and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Crown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have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said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or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done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anything to help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Kit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have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more confidence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76D0369-FF49-D850-47CE-93B25498DC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4A16E9D-3BB3-8B33-225F-578B2AE2E4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261A490-52E0-960A-9C10-D7E7A1D05C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46266" y="1780768"/>
            <a:ext cx="2105016" cy="366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49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18F1E-A680-FD0F-14A7-ECB827F58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B26115D-9F24-3EF7-A205-52057A34E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B5B8243D-48B6-41E0-D8BE-F4BBC1E30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952DF-F634-D2E4-47EA-26D235E4C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E8265-BC17-2393-7566-39EF14347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7C983-FF3A-968E-EDE3-A7A9290FD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84A721AE-E509-19B7-E6A1-7375F064B260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390B85-8A50-7CFE-D52C-560548147D6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FC016887-E633-DB79-D644-70F728BEFB0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8377FB6-61DE-49B0-6FBE-8C40B28525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49AC92-9FAC-D667-1C4D-399E9E1E13EA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Cloud Printout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CDA789-4DC0-37E1-71A3-F58422B99036}"/>
              </a:ext>
            </a:extLst>
          </p:cNvPr>
          <p:cNvSpPr txBox="1"/>
          <p:nvPr/>
        </p:nvSpPr>
        <p:spPr>
          <a:xfrm>
            <a:off x="603415" y="1596298"/>
            <a:ext cx="6502071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Your teacher will hand out a ‘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Cloud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’ worksheet.</a:t>
            </a:r>
          </a:p>
          <a:p>
            <a:pPr marL="527050" marR="66675" indent="-457200">
              <a:spcBef>
                <a:spcPts val="5"/>
              </a:spcBef>
              <a:spcAft>
                <a:spcPts val="0"/>
              </a:spcAft>
              <a:buAutoNum type="arabicPeriod"/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On one cloud, write about a time when 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you felt afraid but were able to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‘face your fear’.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On another cloud, write about a time when you felt afraid, but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didn’t feel brave enough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to find a solution to the problem.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Draw a picture next to your stories and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draw your own feels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 that match your stories.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FE96ECA-2223-5444-1C0D-AA9F738431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684F910-176E-22FF-E2CF-F5B946E727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392562">
            <a:off x="7839057" y="1761307"/>
            <a:ext cx="4079418" cy="292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305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66CE8-49DB-2C06-DA75-5BB61568E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BC314661-EB5B-A32A-59EF-F768B9D3A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9E362FD-79EA-90D1-6EFE-1EF81973C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92AE2-BEE2-BC86-665B-7B9BB1698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2E5C7-5CE5-7661-35D4-09EB458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3F77D-9CFD-DBBE-A51C-1F00D4CD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10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FD9A6454-E7BB-5FA0-D1E8-7244E6DA8BA7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C8B672-3DA3-7970-D0D0-8AE9CF4CECA6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B7ACBF4F-06CE-B396-6730-C55822F03467}"/>
              </a:ext>
            </a:extLst>
          </p:cNvPr>
          <p:cNvSpPr txBox="1">
            <a:spLocks/>
          </p:cNvSpPr>
          <p:nvPr/>
        </p:nvSpPr>
        <p:spPr>
          <a:xfrm>
            <a:off x="10870166" y="6125112"/>
            <a:ext cx="801845" cy="413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E3B5F2F7-A604-2694-86C1-5A724BB7D0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77F8D4-73C7-644D-FA6D-D718282D9F0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Ideas Board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7D9C80-9BDB-8BB6-0ADA-FBF1661F9E38}"/>
              </a:ext>
            </a:extLst>
          </p:cNvPr>
          <p:cNvSpPr txBox="1"/>
          <p:nvPr/>
        </p:nvSpPr>
        <p:spPr>
          <a:xfrm>
            <a:off x="603415" y="1596298"/>
            <a:ext cx="6502071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Discuss ideas 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that the class have used to help to control ‘fearful’ emotions.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/>
              <a:ea typeface="Calibri Light" panose="020F0302020204030204" pitchFamily="34" charset="0"/>
              <a:cs typeface="Poppins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Write these on an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‘Ideas board’.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Set some ‘goals’ for yourself, about facing a fear or fears, next time you come across them.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7962FC6-6976-BCB1-1F0F-824C03544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B7026A9-A52A-82DD-642E-CD6400E2AD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D57988E-C2E6-C737-4138-90FD2DEAC9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55924" y="1343509"/>
            <a:ext cx="2809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22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ED232E5-E07D-4A80-ABBA-17569BBCE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11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4.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83FC81F-DB2F-EBC6-6C66-F6642AC79A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0799" y="725093"/>
            <a:ext cx="3540267" cy="514736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EA1692C-D59E-F840-24C0-848580CB2E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7CE491D1-34C5-4625-9C52-974098D4C9F7}"/>
</file>

<file path=customXml/itemProps2.xml><?xml version="1.0" encoding="utf-8"?>
<ds:datastoreItem xmlns:ds="http://schemas.openxmlformats.org/officeDocument/2006/customXml" ds:itemID="{17A7E752-FF3B-4D0F-9920-BFE501692B40}"/>
</file>

<file path=customXml/itemProps3.xml><?xml version="1.0" encoding="utf-8"?>
<ds:datastoreItem xmlns:ds="http://schemas.openxmlformats.org/officeDocument/2006/customXml" ds:itemID="{2BF1B209-3519-4313-839A-2B04450440BD}"/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689</Words>
  <Application>Microsoft Office PowerPoint</Application>
  <PresentationFormat>Widescreen</PresentationFormat>
  <Paragraphs>133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Arial</vt:lpstr>
      <vt:lpstr>Calibri Light</vt:lpstr>
      <vt:lpstr>Zona Pro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450</cp:revision>
  <dcterms:created xsi:type="dcterms:W3CDTF">2021-11-15T00:55:30Z</dcterms:created>
  <dcterms:modified xsi:type="dcterms:W3CDTF">2025-12-10T03:39:53Z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