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341" r:id="rId2"/>
    <p:sldId id="320" r:id="rId3"/>
    <p:sldId id="321" r:id="rId4"/>
    <p:sldId id="388" r:id="rId5"/>
    <p:sldId id="344" r:id="rId6"/>
    <p:sldId id="382" r:id="rId7"/>
    <p:sldId id="392" r:id="rId8"/>
    <p:sldId id="393" r:id="rId9"/>
    <p:sldId id="389" r:id="rId10"/>
    <p:sldId id="343" r:id="rId11"/>
  </p:sldIdLst>
  <p:sldSz cx="12192000" cy="6858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Zona Pro" panose="02010503040002020004" pitchFamily="50" charset="0"/>
      <p:regular r:id="rId17"/>
      <p:bold r:id="rId18"/>
      <p:italic r:id="rId19"/>
      <p:boldItalic r:id="rId2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96247" autoAdjust="0"/>
  </p:normalViewPr>
  <p:slideViewPr>
    <p:cSldViewPr snapToGrid="0" snapToObjects="1">
      <p:cViewPr varScale="1">
        <p:scale>
          <a:sx n="106" d="100"/>
          <a:sy n="106" d="100"/>
        </p:scale>
        <p:origin x="106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0389-CF94-EDF2-D157-5DA27FB87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52AF6-9CB8-3A83-65DF-7BADA89BE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F194E9-7483-F44C-A577-26CEA9F1A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33EDC-041F-85DD-94BF-F32E265AF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5210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82975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BA909-A797-6997-76BD-9FE707A5F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3EC9DC-6835-A933-12E1-20C6D55909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72115C-1F73-1A84-B3D7-0B74DE9BC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DA635-A47B-E49D-991D-3FBD595EB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19942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84450-02B0-82CF-CF2B-8E8FBDD10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DC75B-8151-602A-3350-2DF787CE49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84521E-EA67-6DAB-007A-E8BEF04CE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32358-91E5-EC51-291B-B61D1C24A5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533310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CCD40-F24F-CE3E-3E3E-A4CD729DF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76E94E-60D8-B459-F7F2-BD4CBD21A3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0792B5-421D-0708-44D5-0A0405F45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03ABD-AEC7-2AB7-4F37-4C46C1103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56689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7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1.pn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40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42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15.png"/><Relationship Id="rId5" Type="http://schemas.openxmlformats.org/officeDocument/2006/relationships/image" Target="../media/image17.png"/><Relationship Id="rId10" Type="http://schemas.openxmlformats.org/officeDocument/2006/relationships/image" Target="../media/image14.sv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014898A-78F3-45FF-8E25-D1EEE9B9C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DE35941-332D-1016-3A0A-09ABBC03D01F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77D770-E96F-4A60-DCBD-94DFA47B719F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60FCD621-52C2-2DE6-A06B-EEA3BA0AA122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24" name="Graphic 23">
            <a:extLst>
              <a:ext uri="{FF2B5EF4-FFF2-40B4-BE49-F238E27FC236}">
                <a16:creationId xmlns:a16="http://schemas.microsoft.com/office/drawing/2014/main" id="{55A54C3C-872C-4F5C-97CB-014C4E6F2F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74626849-D40E-AF62-09D2-D3C7B756E6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49261" y="4921428"/>
            <a:ext cx="3315556" cy="59383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E83DE51-B1FA-3F07-6AB1-0B1D5664DE98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94DBC384-5588-1426-8C39-FFE077B63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0" name="Graphic 22">
              <a:extLst>
                <a:ext uri="{FF2B5EF4-FFF2-40B4-BE49-F238E27FC236}">
                  <a16:creationId xmlns:a16="http://schemas.microsoft.com/office/drawing/2014/main" id="{26D3779A-8975-A834-B056-D7488DC63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D794E57-9BF7-4362-8E62-AFD10E31D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FEDCD7-D539-79CB-DB29-AE49FB538E31}"/>
              </a:ext>
            </a:extLst>
          </p:cNvPr>
          <p:cNvGrpSpPr/>
          <p:nvPr/>
        </p:nvGrpSpPr>
        <p:grpSpPr>
          <a:xfrm>
            <a:off x="7181742" y="1406826"/>
            <a:ext cx="4388518" cy="4568844"/>
            <a:chOff x="6505099" y="1341774"/>
            <a:chExt cx="4451002" cy="4633896"/>
          </a:xfrm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403F0E0B-B293-6CC8-25F3-EC6862F0A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43478" y="1341774"/>
              <a:ext cx="4112623" cy="448863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254898B-CD54-4D81-F983-2F8CC3FB5F63}"/>
              </a:ext>
            </a:extLst>
          </p:cNvPr>
          <p:cNvGrpSpPr/>
          <p:nvPr/>
        </p:nvGrpSpPr>
        <p:grpSpPr>
          <a:xfrm>
            <a:off x="-82530" y="-150036"/>
            <a:ext cx="7773333" cy="7158073"/>
            <a:chOff x="-63797" y="-149364"/>
            <a:chExt cx="7773333" cy="715807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B351D81-7B28-7076-3301-22613E568933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F195D5C-F4EE-743C-5717-384A3FCA569F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55" name="Graphic 24">
                  <a:extLst>
                    <a:ext uri="{FF2B5EF4-FFF2-40B4-BE49-F238E27FC236}">
                      <a16:creationId xmlns:a16="http://schemas.microsoft.com/office/drawing/2014/main" id="{E0C4FE19-9411-B83A-DF52-81F43BFC8F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87B73C5D-8F3A-15E7-5A65-42FB3018090B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57" name="Rectangle 25">
                    <a:extLst>
                      <a:ext uri="{FF2B5EF4-FFF2-40B4-BE49-F238E27FC236}">
                        <a16:creationId xmlns:a16="http://schemas.microsoft.com/office/drawing/2014/main" id="{4BDE7859-4ED1-4CF3-36EF-97E0C283012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58" name="Graphic 28">
                    <a:extLst>
                      <a:ext uri="{FF2B5EF4-FFF2-40B4-BE49-F238E27FC236}">
                        <a16:creationId xmlns:a16="http://schemas.microsoft.com/office/drawing/2014/main" id="{94841541-9CA2-0FA1-3C5B-0EC0877A751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1">
                    <a:extLst>
                      <a:ext uri="{96DAC541-7B7A-43D3-8B79-37D633B846F1}">
                        <asvg:svgBlip xmlns:asvg="http://schemas.microsoft.com/office/drawing/2016/SVG/main" r:embed="rId12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11C2F6C1-63F8-4649-7F72-77F3A90EF0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60" name="TextBox 30">
                      <a:extLst>
                        <a:ext uri="{FF2B5EF4-FFF2-40B4-BE49-F238E27FC236}">
                          <a16:creationId xmlns:a16="http://schemas.microsoft.com/office/drawing/2014/main" id="{7D7D423D-147F-426B-CA56-8548CB56B063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C73CCC87-218F-E4DF-764E-A073C6BBDD6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53" name="TextBox 18">
                <a:extLst>
                  <a:ext uri="{FF2B5EF4-FFF2-40B4-BE49-F238E27FC236}">
                    <a16:creationId xmlns:a16="http://schemas.microsoft.com/office/drawing/2014/main" id="{455CC02C-90AB-027D-4EF0-843E63EE0F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6</a:t>
                </a:r>
              </a:p>
            </p:txBody>
          </p:sp>
          <p:sp>
            <p:nvSpPr>
              <p:cNvPr id="54" name="TextBox 22">
                <a:extLst>
                  <a:ext uri="{FF2B5EF4-FFF2-40B4-BE49-F238E27FC236}">
                    <a16:creationId xmlns:a16="http://schemas.microsoft.com/office/drawing/2014/main" id="{2377F7A3-C268-B1A0-B645-568D789686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Conflict Management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3705D57-2E48-D2C6-E3E3-24565C52DF50}"/>
                </a:ext>
              </a:extLst>
            </p:cNvPr>
            <p:cNvGrpSpPr/>
            <p:nvPr/>
          </p:nvGrpSpPr>
          <p:grpSpPr>
            <a:xfrm>
              <a:off x="743309" y="2971114"/>
              <a:ext cx="5949291" cy="3189123"/>
              <a:chOff x="770089" y="2733245"/>
              <a:chExt cx="6138296" cy="3735249"/>
            </a:xfrm>
          </p:grpSpPr>
          <p:sp>
            <p:nvSpPr>
              <p:cNvPr id="18" name="TextBox 34">
                <a:extLst>
                  <a:ext uri="{FF2B5EF4-FFF2-40B4-BE49-F238E27FC236}">
                    <a16:creationId xmlns:a16="http://schemas.microsoft.com/office/drawing/2014/main" id="{E60AB6CE-EFDA-23B2-E803-F07357946E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33245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Practise using personal and social skills to make and build friendships. </a:t>
                </a:r>
              </a:p>
            </p:txBody>
          </p:sp>
          <p:sp>
            <p:nvSpPr>
              <p:cNvPr id="20" name="TextBox 41">
                <a:extLst>
                  <a:ext uri="{FF2B5EF4-FFF2-40B4-BE49-F238E27FC236}">
                    <a16:creationId xmlns:a16="http://schemas.microsoft.com/office/drawing/2014/main" id="{C9BF3158-0149-FDA5-F9E1-10A9282520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3613515"/>
                <a:ext cx="5463801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Explain how and why emotional responses can change.</a:t>
                </a:r>
              </a:p>
            </p:txBody>
          </p:sp>
          <p:pic>
            <p:nvPicPr>
              <p:cNvPr id="28" name="Graphic 57">
                <a:extLst>
                  <a:ext uri="{FF2B5EF4-FFF2-40B4-BE49-F238E27FC236}">
                    <a16:creationId xmlns:a16="http://schemas.microsoft.com/office/drawing/2014/main" id="{E8512EA4-83F3-AEC0-59F2-0B4126637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38" name="TextBox 58">
                <a:extLst>
                  <a:ext uri="{FF2B5EF4-FFF2-40B4-BE49-F238E27FC236}">
                    <a16:creationId xmlns:a16="http://schemas.microsoft.com/office/drawing/2014/main" id="{34CA4D2A-4455-F1FE-E160-593BF6ECD0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44" name="Graphic 59">
                <a:extLst>
                  <a:ext uri="{FF2B5EF4-FFF2-40B4-BE49-F238E27FC236}">
                    <a16:creationId xmlns:a16="http://schemas.microsoft.com/office/drawing/2014/main" id="{0B69A26D-73D6-7520-7E29-5ED2C206E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0089" y="368694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45" name="TextBox 60">
                <a:extLst>
                  <a:ext uri="{FF2B5EF4-FFF2-40B4-BE49-F238E27FC236}">
                    <a16:creationId xmlns:a16="http://schemas.microsoft.com/office/drawing/2014/main" id="{59FDB589-EE36-5182-F134-32119E52AA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64020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46" name="TextBox 61">
                <a:extLst>
                  <a:ext uri="{FF2B5EF4-FFF2-40B4-BE49-F238E27FC236}">
                    <a16:creationId xmlns:a16="http://schemas.microsoft.com/office/drawing/2014/main" id="{77EE91C7-13C2-BAE7-D3CA-E72F251DB7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693534"/>
                <a:ext cx="5400833" cy="432579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Practise ways to manage emotions.</a:t>
                </a:r>
              </a:p>
            </p:txBody>
          </p:sp>
          <p:pic>
            <p:nvPicPr>
              <p:cNvPr id="47" name="Graphic 62">
                <a:extLst>
                  <a:ext uri="{FF2B5EF4-FFF2-40B4-BE49-F238E27FC236}">
                    <a16:creationId xmlns:a16="http://schemas.microsoft.com/office/drawing/2014/main" id="{EE641946-2A6C-B0AF-4687-DD7F80A5A0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79016" y="463981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48" name="TextBox 63">
                <a:extLst>
                  <a:ext uri="{FF2B5EF4-FFF2-40B4-BE49-F238E27FC236}">
                    <a16:creationId xmlns:a16="http://schemas.microsoft.com/office/drawing/2014/main" id="{46796712-54C0-70F6-7E52-3D6F010CA2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59314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49" name="TextBox 64">
                <a:extLst>
                  <a:ext uri="{FF2B5EF4-FFF2-40B4-BE49-F238E27FC236}">
                    <a16:creationId xmlns:a16="http://schemas.microsoft.com/office/drawing/2014/main" id="{1FF05D51-1C26-6A61-97F9-FD10150AE3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6" y="5387047"/>
                <a:ext cx="5059338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Discuss how people might feel in a range of challenging situations and discuss what others can do to support them.</a:t>
                </a:r>
              </a:p>
            </p:txBody>
          </p:sp>
          <p:pic>
            <p:nvPicPr>
              <p:cNvPr id="50" name="Graphic 65">
                <a:extLst>
                  <a:ext uri="{FF2B5EF4-FFF2-40B4-BE49-F238E27FC236}">
                    <a16:creationId xmlns:a16="http://schemas.microsoft.com/office/drawing/2014/main" id="{D9E2BF8E-E50D-8BEE-D223-DC22B66C87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86275" y="557961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51" name="TextBox 66">
                <a:extLst>
                  <a:ext uri="{FF2B5EF4-FFF2-40B4-BE49-F238E27FC236}">
                    <a16:creationId xmlns:a16="http://schemas.microsoft.com/office/drawing/2014/main" id="{9A93FE3B-57A3-3144-FC7E-681E6C5B1C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51645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endPara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endParaRPr>
              </a:p>
            </p:txBody>
          </p:sp>
        </p:grp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F89591C7-28AA-6CC7-1409-A8717E88E8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509BC19-8E6A-475B-BE40-745476AAF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conflict management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5AA5C91-B33F-431F-9969-925FEE1F23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8471" y="1318848"/>
            <a:ext cx="2845329" cy="42117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7213D34-F68D-E1B9-15FA-1A275DB3E5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73494-8FBA-8729-C434-D122FB97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8B264FF-C130-2876-28AB-CC326E183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60F92BA-9D30-1763-004A-B7D4F4054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8A353-9D26-EFE3-2187-BB17B9361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FA2A9-C093-BB4E-3F17-74153DC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5687E-C00B-53D8-8384-F1176280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294AF64-5480-0A13-0CD7-AC629719BEB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961148-5E88-963B-50DF-DDC752CC674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Play Bean Bag Toss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39CA3E-F4F4-5391-1855-FAE366ACCF9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BE4F48C4-7698-757E-5746-8DC654D028C9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4E882F-4DEA-A161-6AD2-04F445CDC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F0E384A-A4C8-B0FB-E4EA-4D3C5217B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28494" y="5057777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A14377-4DF0-1B20-290E-8DC7EED911A1}"/>
              </a:ext>
            </a:extLst>
          </p:cNvPr>
          <p:cNvSpPr txBox="1"/>
          <p:nvPr/>
        </p:nvSpPr>
        <p:spPr>
          <a:xfrm>
            <a:off x="628815" y="1596298"/>
            <a:ext cx="70815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Before we watch the animation, we will play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‘Bean Bag Toss’. You will need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players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one referee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each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small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group.</a:t>
            </a:r>
          </a:p>
          <a:p>
            <a:pPr marL="457200" indent="-457200">
              <a:buAutoNum type="arabicPeriod"/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Take turns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throw bean bags into a bucket.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After a few shots,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take a step back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make it more difficult. The referee will keep the score.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Switch roles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 others get a turn at being the referee.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Return to your workspace to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 the scores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how each person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feels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about their score.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Share these feelings so that a list can be made.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E.g. Excited? Disappointed? Proud?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A0F052-99F5-C7B9-2FB3-856D8A28E7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311B166-E66C-99BC-D776-5D6906C55F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46844" y="1400818"/>
            <a:ext cx="2984961" cy="393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34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80822" y="6260871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12824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Watch the animation</a:t>
            </a:r>
          </a:p>
        </p:txBody>
      </p:sp>
      <p:pic>
        <p:nvPicPr>
          <p:cNvPr id="3" name="BeanBagToss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FCF29875-6407-8D0B-B5D1-EAD0A583EF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5317" y="700349"/>
            <a:ext cx="9929027" cy="55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509BC19-8E6A-475B-BE40-745476AAF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878E85-8024-D54D-C9FC-328AC0636C1A}"/>
              </a:ext>
            </a:extLst>
          </p:cNvPr>
          <p:cNvSpPr txBox="1"/>
          <p:nvPr/>
        </p:nvSpPr>
        <p:spPr>
          <a:xfrm>
            <a:off x="628814" y="1596298"/>
            <a:ext cx="791070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organise you into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small groups. </a:t>
            </a:r>
          </a:p>
          <a:p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also provide a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printout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Rewatch the animation, and note: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each character in the story is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feeling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their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needs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are in this scenario?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they might be able to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express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their needs?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Record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share ideas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the printout.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After, groups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will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discuss and share their ideas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the whole class.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47F6AF1-E059-CC5B-3A71-F3C53FDD2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C6B6199-A829-46A7-7431-A186B94F9B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36688">
            <a:off x="8031943" y="2148454"/>
            <a:ext cx="3720505" cy="267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1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724EF-38B4-06C6-9138-04B850141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500D3D2-7714-AA6B-530C-193C57AA8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2E9D666-E63B-C745-650F-8937ED2CD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63BB8-DA2A-48CE-AB02-3B4F3DAB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B01DC-41A0-2E58-F016-B825744C4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C869D-B445-C6B6-CF55-6033634E4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107FA45-D51F-2EF5-5AAD-08924C327723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7CE3BD-A6BE-A311-63CD-9E8A58F07720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Attribute Box Printout 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&amp; Roleplay Scenarios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0847E9C-6D16-8351-5905-080E3FC1DA45}"/>
              </a:ext>
            </a:extLst>
          </p:cNvPr>
          <p:cNvCxnSpPr>
            <a:cxnSpLocks/>
          </p:cNvCxnSpPr>
          <p:nvPr/>
        </p:nvCxnSpPr>
        <p:spPr>
          <a:xfrm>
            <a:off x="736600" y="1739141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D7D34C18-DECC-A9AC-17CD-072CE48344DB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7ECEA46-16E5-9009-E879-F57121ED64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87791F-33FC-760F-075A-9419700EABA7}"/>
              </a:ext>
            </a:extLst>
          </p:cNvPr>
          <p:cNvSpPr txBox="1"/>
          <p:nvPr/>
        </p:nvSpPr>
        <p:spPr>
          <a:xfrm>
            <a:off x="628814" y="2087733"/>
            <a:ext cx="791070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Your teacher will give you a printout sheet with </a:t>
            </a:r>
            <a:b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verbs (doing words).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AVOID</a:t>
            </a:r>
            <a:b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Hide away from a problem.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ATTACK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      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Make a problem worse.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PROBLEM SOLVE    </a:t>
            </a:r>
            <a:b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Try to make things work.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Remember these verbs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; we will use them in a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roleplaying activity next. 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ED9A02-1C18-BF83-AABC-8E6D72C6BF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68B3A6B-9C43-DBB6-4240-BF921B64A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420469">
            <a:off x="7819622" y="2202601"/>
            <a:ext cx="4093949" cy="294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33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6B670-28D4-0031-4954-EE57F39FA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B176114-8192-0E2C-2A44-21FCFA4A7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FD62E0A-D0D8-CD2F-2CB4-8CC20F2E7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F6E0F-1915-6C30-4A99-F15AE9E14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0E8D5-73FE-EDA3-068B-8A98A294A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2E49D-B383-F199-3CB6-D0CD2C2A1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656B705-E3C1-EF0C-94CD-21469945608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9C4600-339C-B33B-C62F-A0E2892E42F4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Attribute Box Printout 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&amp; Roleplay Scenarios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AF9486B-90A8-E6A0-4DCE-EC47FD30FE08}"/>
              </a:ext>
            </a:extLst>
          </p:cNvPr>
          <p:cNvCxnSpPr>
            <a:cxnSpLocks/>
          </p:cNvCxnSpPr>
          <p:nvPr/>
        </p:nvCxnSpPr>
        <p:spPr>
          <a:xfrm>
            <a:off x="736600" y="1739141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CA455FD8-5CB1-CA06-553D-0C17C3659853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FC02CF9B-9301-C717-DEF1-75C95C4E4E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FF5444E1-7983-7BBD-80A9-4E3BA21BF8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88638" y="5057777"/>
            <a:ext cx="3401844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17E889-8FEA-00A2-1592-82AA6A6E6150}"/>
              </a:ext>
            </a:extLst>
          </p:cNvPr>
          <p:cNvSpPr txBox="1"/>
          <p:nvPr/>
        </p:nvSpPr>
        <p:spPr>
          <a:xfrm>
            <a:off x="628814" y="2087733"/>
            <a:ext cx="722559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Volunteers will act out the scene in the animation.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Another volunteer will be a bystander who:</a:t>
            </a:r>
          </a:p>
          <a:p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Avoids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situation.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Speaks angrily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the players and umpire.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Problem solves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to help the game to continue.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Take turns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to rotate the actors in the play.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Use a ‘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director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’ to call out ‘Action!’ and ‘Cut!’. </a:t>
            </a:r>
          </a:p>
          <a:p>
            <a:endParaRPr lang="en-GB" sz="19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If you are in the audience, offer 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suggestions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 for </a:t>
            </a:r>
            <a:b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other things the characters might do to show the </a:t>
            </a:r>
            <a:b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3 ways of reacting.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E33FF78-7705-2B9A-773E-0C320BD094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E27C76C-ABAE-44B6-63B5-906F5DD1EA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88398" y="2389652"/>
            <a:ext cx="3813943" cy="298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85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822B0-EAAB-D1A5-CDFC-95F6A1392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004FD1B-7BDD-0EC4-0560-DA2A97B07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65193B0-12F2-DA75-5A66-088ED03B9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A0EA9-227F-E1B5-63ED-CAAEE90B1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DD791-834E-5A7D-4500-A102CA46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44983-6DAD-603A-E46C-C269EE703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54898EBD-5BDC-F605-9849-8ED8857B29E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5AD312-AED8-AAD8-942A-564645C2FDF0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Classroom Strategy Poster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A6589-51D5-3A68-63FD-FB003F4FFFA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9FCB180D-2B9C-2047-1BA6-9FADE1FC1AAF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DD98B8A2-AB8F-DA96-4E8D-0C804D11F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25ABD4A2-C7D6-4AB6-5160-C7D867428C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2536" y="5057777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B37E6D-705F-D824-9DE7-4879FB2560F4}"/>
              </a:ext>
            </a:extLst>
          </p:cNvPr>
          <p:cNvSpPr txBox="1"/>
          <p:nvPr/>
        </p:nvSpPr>
        <p:spPr>
          <a:xfrm>
            <a:off x="600678" y="1480812"/>
            <a:ext cx="6798928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Create a poster showing ways to solve arguments.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Stop, Calm Down, Cool Off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Tell the other person what is bothering you. </a:t>
            </a:r>
            <a:b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US" sz="19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Repeat what the other person has said. </a:t>
            </a:r>
            <a:b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“You are feeling upset/afraid/confused.”</a:t>
            </a:r>
            <a:b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US" sz="19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Take responsibility.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What can each person do to improve things?</a:t>
            </a:r>
            <a:b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US" sz="19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Brainstorm a Solution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Find a solution that pleases all people involved.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US" sz="19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Affirm, forgive, thank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Show the other person that you are grateful that </a:t>
            </a:r>
            <a:b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the situation was sorted out.</a:t>
            </a:r>
          </a:p>
          <a:p>
            <a:endParaRPr lang="en-GB" sz="19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D1CECD3-38F0-C0BF-75D7-CA48A4CF7B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03EA511-570A-1FE0-D23D-94142D41C0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18155" y="1480812"/>
            <a:ext cx="3697285" cy="390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05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6A1A1CA-F778-431B-BBCD-68BFF9DFD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6.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46E7EA-4D2F-3509-DB4F-58E6C4050F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43478" y="1341774"/>
            <a:ext cx="4112623" cy="448863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E2A7380-E30F-DFCE-BF09-4F8A24123A0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4E1BF1FC-D670-4BA3-AD29-15FA3269668C}"/>
</file>

<file path=customXml/itemProps2.xml><?xml version="1.0" encoding="utf-8"?>
<ds:datastoreItem xmlns:ds="http://schemas.openxmlformats.org/officeDocument/2006/customXml" ds:itemID="{B4B82462-ADF7-42DB-BE49-8A7E50B180F2}"/>
</file>

<file path=customXml/itemProps3.xml><?xml version="1.0" encoding="utf-8"?>
<ds:datastoreItem xmlns:ds="http://schemas.openxmlformats.org/officeDocument/2006/customXml" ds:itemID="{A9B42056-C63F-4579-890B-7DEA1310504E}"/>
</file>

<file path=docProps/app.xml><?xml version="1.0" encoding="utf-8"?>
<Properties xmlns="http://schemas.openxmlformats.org/officeDocument/2006/extended-properties" xmlns:vt="http://schemas.openxmlformats.org/officeDocument/2006/docPropsVTypes">
  <TotalTime>1844</TotalTime>
  <Words>681</Words>
  <Application>Microsoft Office PowerPoint</Application>
  <PresentationFormat>Widescreen</PresentationFormat>
  <Paragraphs>122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Poppins</vt:lpstr>
      <vt:lpstr>arial</vt:lpstr>
      <vt:lpstr>Calibri</vt:lpstr>
      <vt:lpstr>arial</vt:lpstr>
      <vt:lpstr>Calibri Light</vt:lpstr>
      <vt:lpstr>Zona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497</cp:revision>
  <dcterms:created xsi:type="dcterms:W3CDTF">2021-11-15T00:55:30Z</dcterms:created>
  <dcterms:modified xsi:type="dcterms:W3CDTF">2025-12-10T03:40:39Z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