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2"/>
  </p:notesMasterIdLst>
  <p:sldIdLst>
    <p:sldId id="341" r:id="rId2"/>
    <p:sldId id="320" r:id="rId3"/>
    <p:sldId id="321" r:id="rId4"/>
    <p:sldId id="344" r:id="rId5"/>
    <p:sldId id="357" r:id="rId6"/>
    <p:sldId id="372" r:id="rId7"/>
    <p:sldId id="369" r:id="rId8"/>
    <p:sldId id="371" r:id="rId9"/>
    <p:sldId id="370" r:id="rId10"/>
    <p:sldId id="343" r:id="rId11"/>
  </p:sldIdLst>
  <p:sldSz cx="12192000" cy="6858000"/>
  <p:notesSz cx="6858000" cy="9144000"/>
  <p:embeddedFontLs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Zona Pro" panose="02010503040002020004" pitchFamily="50" charset="0"/>
      <p:regular r:id="rId17"/>
      <p:bold r:id="rId18"/>
      <p:italic r:id="rId19"/>
      <p:boldItalic r:id="rId20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8EBEDC"/>
    <a:srgbClr val="F0E8F8"/>
    <a:srgbClr val="592C82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157256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A51B0-FD99-1B35-C5DB-7F6DB40FF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0E8602-1256-ED7D-D853-02488E078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B42E2F-0E36-00B3-CE34-7F4B4DC94A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80B08E-C62C-B09D-5775-48E900DC2A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156392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36D0F-1DDC-1268-DA5C-6E644939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9C91CB-C667-B4A8-9905-A64BE5A2F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6B6CA5-A5B1-A32C-38E5-1C0E37F0E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0A9FC-38A5-0810-0DBE-687295589F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648229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4C334-3314-11AE-07F3-521158D6E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4D26D9-438F-AE14-0452-F9E6E129D4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985BB7-4556-4058-2F8E-4AAB2B5C55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2BFDF-35C5-5DCE-1E27-F8CDE8FAC8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306341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8B08C-CE50-30E2-0749-A20936A17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09D044-5A70-0F40-3463-1E5C7C148A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ABBC70-BE2B-7EDA-D390-47D81BDCCB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1D5D92-0A3C-7EA8-9383-03696A01E1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75742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10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7.png"/><Relationship Id="rId10" Type="http://schemas.openxmlformats.org/officeDocument/2006/relationships/image" Target="../media/image18.sv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7.png"/><Relationship Id="rId5" Type="http://schemas.openxmlformats.org/officeDocument/2006/relationships/image" Target="../media/image15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1.pn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7.svg"/><Relationship Id="rId3" Type="http://schemas.openxmlformats.org/officeDocument/2006/relationships/image" Target="../media/image2.png"/><Relationship Id="rId7" Type="http://schemas.openxmlformats.org/officeDocument/2006/relationships/hyperlink" Target="https://www.esafety.gov.au/young-people/balancing-your-time-online" TargetMode="External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8.svg"/><Relationship Id="rId5" Type="http://schemas.openxmlformats.org/officeDocument/2006/relationships/image" Target="../media/image15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png"/><Relationship Id="rId9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7.png"/><Relationship Id="rId5" Type="http://schemas.openxmlformats.org/officeDocument/2006/relationships/image" Target="../media/image15.png"/><Relationship Id="rId10" Type="http://schemas.openxmlformats.org/officeDocument/2006/relationships/image" Target="../media/image40.svg"/><Relationship Id="rId4" Type="http://schemas.openxmlformats.org/officeDocument/2006/relationships/image" Target="../media/image1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image" Target="../media/image4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41.png"/><Relationship Id="rId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.png"/><Relationship Id="rId9" Type="http://schemas.openxmlformats.org/officeDocument/2006/relationships/image" Target="../media/image19.png"/><Relationship Id="rId1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2703521D-F393-4FC4-B079-FA13CAD60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66E7FBF-3605-1547-FB8E-F930FE05BD35}"/>
              </a:ext>
            </a:extLst>
          </p:cNvPr>
          <p:cNvGrpSpPr/>
          <p:nvPr/>
        </p:nvGrpSpPr>
        <p:grpSpPr>
          <a:xfrm>
            <a:off x="-17930" y="249901"/>
            <a:ext cx="12209930" cy="6635751"/>
            <a:chOff x="-17930" y="249901"/>
            <a:chExt cx="12209930" cy="663575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F06BE60-622D-173A-2A1D-191261A5C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332188" y="249901"/>
              <a:ext cx="5221807" cy="4388203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E7F6DB70-3FE6-37B4-D6B5-62A2522A6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398461" y="4907979"/>
              <a:ext cx="3315555" cy="593831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B8E9CBF-79AC-A1F4-C421-AAB6DBFA089F}"/>
                </a:ext>
              </a:extLst>
            </p:cNvPr>
            <p:cNvGrpSpPr/>
            <p:nvPr/>
          </p:nvGrpSpPr>
          <p:grpSpPr>
            <a:xfrm>
              <a:off x="-17930" y="6070831"/>
              <a:ext cx="12209930" cy="814821"/>
              <a:chOff x="-17930" y="6070831"/>
              <a:chExt cx="12209930" cy="814821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010CD5A-95CE-AB44-AAF7-0CC61E4DFA7B}"/>
                  </a:ext>
                </a:extLst>
              </p:cNvPr>
              <p:cNvSpPr/>
              <p:nvPr/>
            </p:nvSpPr>
            <p:spPr>
              <a:xfrm>
                <a:off x="-17930" y="6070831"/>
                <a:ext cx="12209930" cy="814821"/>
              </a:xfrm>
              <a:prstGeom prst="rect">
                <a:avLst/>
              </a:prstGeom>
              <a:solidFill>
                <a:srgbClr val="592C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AC7BE3E-39DE-E202-507B-7D9F4F1875A0}"/>
                  </a:ext>
                </a:extLst>
              </p:cNvPr>
              <p:cNvSpPr txBox="1"/>
              <p:nvPr/>
            </p:nvSpPr>
            <p:spPr>
              <a:xfrm>
                <a:off x="238334" y="6116947"/>
                <a:ext cx="4223627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Professor Shane Pill (PhD)    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Professor Phillip Slee (PhD)     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Associate Professor Deb Agnew (PhD)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Dr Amy Wright (PhD)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Jessica Skuza (Research Assistant)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D37CD2D-09EE-F27E-A2BE-8D8B1D1995D7}"/>
              </a:ext>
            </a:extLst>
          </p:cNvPr>
          <p:cNvGrpSpPr/>
          <p:nvPr/>
        </p:nvGrpSpPr>
        <p:grpSpPr>
          <a:xfrm>
            <a:off x="10401091" y="6216303"/>
            <a:ext cx="1552575" cy="523875"/>
            <a:chOff x="8652480" y="6218972"/>
            <a:chExt cx="1552575" cy="523875"/>
          </a:xfrm>
        </p:grpSpPr>
        <p:pic>
          <p:nvPicPr>
            <p:cNvPr id="3" name="Graphic 9">
              <a:extLst>
                <a:ext uri="{FF2B5EF4-FFF2-40B4-BE49-F238E27FC236}">
                  <a16:creationId xmlns:a16="http://schemas.microsoft.com/office/drawing/2014/main" id="{3CA740C9-6E42-B943-5189-245044910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4" name="Graphic 22">
              <a:extLst>
                <a:ext uri="{FF2B5EF4-FFF2-40B4-BE49-F238E27FC236}">
                  <a16:creationId xmlns:a16="http://schemas.microsoft.com/office/drawing/2014/main" id="{95661167-E80A-9970-42D4-C4E67008C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786FFB19-1279-441F-A3D7-0E1949B3A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1AC3A4-2F4F-D446-95C4-18B88C26A042}"/>
              </a:ext>
            </a:extLst>
          </p:cNvPr>
          <p:cNvSpPr txBox="1"/>
          <p:nvPr/>
        </p:nvSpPr>
        <p:spPr>
          <a:xfrm>
            <a:off x="1551310" y="3552948"/>
            <a:ext cx="4435114" cy="14773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Build social skills to make and strengthen relationships.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B02A857-9C70-4DEE-9DE2-6CF53DF7367C}"/>
              </a:ext>
            </a:extLst>
          </p:cNvPr>
          <p:cNvSpPr txBox="1"/>
          <p:nvPr/>
        </p:nvSpPr>
        <p:spPr>
          <a:xfrm>
            <a:off x="1551310" y="4399820"/>
            <a:ext cx="5153141" cy="175432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how success and challenges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can strengthen resilience. Learn how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build up personal abilities. 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96EAD478-22D3-4E50-9BF7-EB5D090F1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7260" y="3596737"/>
            <a:ext cx="686861" cy="578409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231F65D0-F491-4FAE-B8CA-8B3A2D7640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333" y="4549894"/>
            <a:ext cx="686861" cy="57840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4E90B9D-D77B-4013-9B9A-591A8518D948}"/>
              </a:ext>
            </a:extLst>
          </p:cNvPr>
          <p:cNvSpPr txBox="1"/>
          <p:nvPr/>
        </p:nvSpPr>
        <p:spPr>
          <a:xfrm>
            <a:off x="830357" y="3581257"/>
            <a:ext cx="522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>
                <a:solidFill>
                  <a:srgbClr val="592C82"/>
                </a:solidFill>
                <a:latin typeface="Zona Pro" panose="02010503040002020004" pitchFamily="50" charset="0"/>
              </a:rPr>
              <a:t>1.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5FB7237-58FD-454A-86B5-F86C1442BC64}"/>
              </a:ext>
            </a:extLst>
          </p:cNvPr>
          <p:cNvSpPr txBox="1"/>
          <p:nvPr/>
        </p:nvSpPr>
        <p:spPr>
          <a:xfrm>
            <a:off x="798729" y="4513787"/>
            <a:ext cx="564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592C82"/>
                </a:solidFill>
                <a:latin typeface="Zona Pro" panose="02010503040002020004" pitchFamily="50" charset="0"/>
              </a:rPr>
              <a:t>2.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B79073-2F35-4382-A622-CF90126994F6}"/>
              </a:ext>
            </a:extLst>
          </p:cNvPr>
          <p:cNvSpPr txBox="1"/>
          <p:nvPr/>
        </p:nvSpPr>
        <p:spPr>
          <a:xfrm>
            <a:off x="707260" y="2669058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94C94F-F8B5-49C5-90C5-73CB27E83CBA}"/>
              </a:ext>
            </a:extLst>
          </p:cNvPr>
          <p:cNvCxnSpPr>
            <a:cxnSpLocks/>
          </p:cNvCxnSpPr>
          <p:nvPr/>
        </p:nvCxnSpPr>
        <p:spPr>
          <a:xfrm>
            <a:off x="812427" y="2250094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9F7F70D-B89D-4C4D-AF8F-22181FEE43D1}"/>
              </a:ext>
            </a:extLst>
          </p:cNvPr>
          <p:cNvSpPr txBox="1"/>
          <p:nvPr/>
        </p:nvSpPr>
        <p:spPr>
          <a:xfrm>
            <a:off x="1532325" y="5432155"/>
            <a:ext cx="4248993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 the importance of other people, their needs, emotions,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more. </a:t>
            </a: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6959B55D-3BFF-44E3-9A98-DB795F014D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393" y="5492173"/>
            <a:ext cx="686861" cy="57840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3447A67-2ADE-4BB4-BDA8-09A2C8FC7D6F}"/>
              </a:ext>
            </a:extLst>
          </p:cNvPr>
          <p:cNvSpPr txBox="1"/>
          <p:nvPr/>
        </p:nvSpPr>
        <p:spPr>
          <a:xfrm>
            <a:off x="753990" y="5476696"/>
            <a:ext cx="665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592C82"/>
                </a:solidFill>
                <a:latin typeface="Zona Pro" panose="02010503040002020004" pitchFamily="50" charset="0"/>
              </a:rPr>
              <a:t>3.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10A2233-075B-53BD-9942-431E1CFFB2D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94690" y="-162064"/>
            <a:ext cx="7804225" cy="7131819"/>
            <a:chOff x="-81525" y="-81522"/>
            <a:chExt cx="7804225" cy="713181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B9906EE-6E4D-56A5-9C5F-F18B8DA5F524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-81525" y="-81522"/>
              <a:ext cx="7804225" cy="7131819"/>
              <a:chOff x="-81525" y="-81522"/>
              <a:chExt cx="7804225" cy="7131819"/>
            </a:xfrm>
          </p:grpSpPr>
          <p:pic>
            <p:nvPicPr>
              <p:cNvPr id="9" name="Graphic 8">
                <a:extLst>
                  <a:ext uri="{FF2B5EF4-FFF2-40B4-BE49-F238E27FC236}">
                    <a16:creationId xmlns:a16="http://schemas.microsoft.com/office/drawing/2014/main" id="{5DA64150-DFAB-151E-9D44-81B50F6BE41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 rot="671613">
                <a:off x="6952384" y="-81522"/>
                <a:ext cx="158074" cy="7060662"/>
              </a:xfrm>
              <a:prstGeom prst="rect">
                <a:avLst/>
              </a:prstGeom>
            </p:spPr>
          </p:pic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DC2F81A-0BD4-FBED-4A64-FD7A3838EA86}"/>
                  </a:ext>
                </a:extLst>
              </p:cNvPr>
              <p:cNvGrpSpPr>
                <a:grpSpLocks noGrp="1" noUngrp="1" noRot="1" noMove="1" noResize="1"/>
              </p:cNvGrpSpPr>
              <p:nvPr/>
            </p:nvGrpSpPr>
            <p:grpSpPr>
              <a:xfrm>
                <a:off x="-81525" y="-2700"/>
                <a:ext cx="7804225" cy="7052997"/>
                <a:chOff x="-81525" y="-2700"/>
                <a:chExt cx="7804225" cy="7052997"/>
              </a:xfrm>
            </p:grpSpPr>
            <p:sp>
              <p:nvSpPr>
                <p:cNvPr id="11" name="Rectangle 25">
                  <a:extLst>
                    <a:ext uri="{FF2B5EF4-FFF2-40B4-BE49-F238E27FC236}">
                      <a16:creationId xmlns:a16="http://schemas.microsoft.com/office/drawing/2014/main" id="{3E304ECF-0E24-3E42-C6AA-8B7F2BD22A6E}"/>
                    </a:ext>
                  </a:extLst>
                </p:cNvPr>
                <p:cNvSpPr>
                  <a:spLocks noGrp="1" noRot="1" noMove="1" noResize="1" noEditPoints="1" noAdjustHandles="1" noChangeArrowheads="1" noChangeShapeType="1"/>
                </p:cNvSpPr>
                <p:nvPr/>
              </p:nvSpPr>
              <p:spPr>
                <a:xfrm>
                  <a:off x="-81525" y="-2700"/>
                  <a:ext cx="7804225" cy="7028452"/>
                </a:xfrm>
                <a:custGeom>
                  <a:avLst/>
                  <a:gdLst>
                    <a:gd name="connsiteX0" fmla="*/ 0 w 7685591"/>
                    <a:gd name="connsiteY0" fmla="*/ 0 h 6858000"/>
                    <a:gd name="connsiteX1" fmla="*/ 7685591 w 7685591"/>
                    <a:gd name="connsiteY1" fmla="*/ 0 h 6858000"/>
                    <a:gd name="connsiteX2" fmla="*/ 7685591 w 7685591"/>
                    <a:gd name="connsiteY2" fmla="*/ 6858000 h 6858000"/>
                    <a:gd name="connsiteX3" fmla="*/ 0 w 7685591"/>
                    <a:gd name="connsiteY3" fmla="*/ 6858000 h 6858000"/>
                    <a:gd name="connsiteX4" fmla="*/ 0 w 7685591"/>
                    <a:gd name="connsiteY4" fmla="*/ 0 h 6858000"/>
                    <a:gd name="connsiteX0" fmla="*/ 0 w 8241176"/>
                    <a:gd name="connsiteY0" fmla="*/ 0 h 6858000"/>
                    <a:gd name="connsiteX1" fmla="*/ 7685591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8241176"/>
                    <a:gd name="connsiteY0" fmla="*/ 0 h 6858000"/>
                    <a:gd name="connsiteX1" fmla="*/ 7430947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7751768"/>
                    <a:gd name="connsiteY0" fmla="*/ 0 h 6858000"/>
                    <a:gd name="connsiteX1" fmla="*/ 7430947 w 7751768"/>
                    <a:gd name="connsiteY1" fmla="*/ 0 h 6858000"/>
                    <a:gd name="connsiteX2" fmla="*/ 7751768 w 7751768"/>
                    <a:gd name="connsiteY2" fmla="*/ 6847551 h 6858000"/>
                    <a:gd name="connsiteX3" fmla="*/ 0 w 7751768"/>
                    <a:gd name="connsiteY3" fmla="*/ 6858000 h 6858000"/>
                    <a:gd name="connsiteX4" fmla="*/ 0 w 7751768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7751768 w 12376544"/>
                    <a:gd name="connsiteY2" fmla="*/ 68475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5240332 w 12376544"/>
                    <a:gd name="connsiteY2" fmla="*/ 68221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240332 w 9388579"/>
                    <a:gd name="connsiteY2" fmla="*/ 6834851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98351"/>
                    <a:gd name="connsiteX1" fmla="*/ 9388579 w 9388579"/>
                    <a:gd name="connsiteY1" fmla="*/ 0 h 6898351"/>
                    <a:gd name="connsiteX2" fmla="*/ 5227453 w 9388579"/>
                    <a:gd name="connsiteY2" fmla="*/ 6898351 h 6898351"/>
                    <a:gd name="connsiteX3" fmla="*/ 0 w 9388579"/>
                    <a:gd name="connsiteY3" fmla="*/ 6870700 h 6898351"/>
                    <a:gd name="connsiteX4" fmla="*/ 0 w 9388579"/>
                    <a:gd name="connsiteY4" fmla="*/ 12700 h 6898351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906126 w 9388579"/>
                    <a:gd name="connsiteY2" fmla="*/ 6787456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73708"/>
                    <a:gd name="connsiteX1" fmla="*/ 9388579 w 9388579"/>
                    <a:gd name="connsiteY1" fmla="*/ 0 h 6873708"/>
                    <a:gd name="connsiteX2" fmla="*/ 5871023 w 9388579"/>
                    <a:gd name="connsiteY2" fmla="*/ 6873708 h 6873708"/>
                    <a:gd name="connsiteX3" fmla="*/ 0 w 9388579"/>
                    <a:gd name="connsiteY3" fmla="*/ 6870700 h 6873708"/>
                    <a:gd name="connsiteX4" fmla="*/ 0 w 9388579"/>
                    <a:gd name="connsiteY4" fmla="*/ 12700 h 6873708"/>
                    <a:gd name="connsiteX0" fmla="*/ 0 w 8370570"/>
                    <a:gd name="connsiteY0" fmla="*/ 49665 h 6910673"/>
                    <a:gd name="connsiteX1" fmla="*/ 8370570 w 8370570"/>
                    <a:gd name="connsiteY1" fmla="*/ 0 h 6910673"/>
                    <a:gd name="connsiteX2" fmla="*/ 5871023 w 8370570"/>
                    <a:gd name="connsiteY2" fmla="*/ 6910673 h 6910673"/>
                    <a:gd name="connsiteX3" fmla="*/ 0 w 8370570"/>
                    <a:gd name="connsiteY3" fmla="*/ 6907665 h 6910673"/>
                    <a:gd name="connsiteX4" fmla="*/ 0 w 8370570"/>
                    <a:gd name="connsiteY4" fmla="*/ 49665 h 6910673"/>
                    <a:gd name="connsiteX0" fmla="*/ 0 w 7996130"/>
                    <a:gd name="connsiteY0" fmla="*/ 49665 h 6910673"/>
                    <a:gd name="connsiteX1" fmla="*/ 7996130 w 7996130"/>
                    <a:gd name="connsiteY1" fmla="*/ 0 h 6910673"/>
                    <a:gd name="connsiteX2" fmla="*/ 5871023 w 7996130"/>
                    <a:gd name="connsiteY2" fmla="*/ 6910673 h 6910673"/>
                    <a:gd name="connsiteX3" fmla="*/ 0 w 7996130"/>
                    <a:gd name="connsiteY3" fmla="*/ 6907665 h 6910673"/>
                    <a:gd name="connsiteX4" fmla="*/ 0 w 7996130"/>
                    <a:gd name="connsiteY4" fmla="*/ 49665 h 6910673"/>
                    <a:gd name="connsiteX0" fmla="*/ 0 w 7924429"/>
                    <a:gd name="connsiteY0" fmla="*/ 0 h 6861008"/>
                    <a:gd name="connsiteX1" fmla="*/ 7924429 w 7924429"/>
                    <a:gd name="connsiteY1" fmla="*/ 120216 h 6861008"/>
                    <a:gd name="connsiteX2" fmla="*/ 5871023 w 7924429"/>
                    <a:gd name="connsiteY2" fmla="*/ 6861008 h 6861008"/>
                    <a:gd name="connsiteX3" fmla="*/ 0 w 7924429"/>
                    <a:gd name="connsiteY3" fmla="*/ 6858000 h 6861008"/>
                    <a:gd name="connsiteX4" fmla="*/ 0 w 7924429"/>
                    <a:gd name="connsiteY4" fmla="*/ 0 h 6861008"/>
                    <a:gd name="connsiteX0" fmla="*/ 179254 w 7924429"/>
                    <a:gd name="connsiteY0" fmla="*/ 219547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79254 w 7924429"/>
                    <a:gd name="connsiteY4" fmla="*/ 219547 h 6740792"/>
                    <a:gd name="connsiteX0" fmla="*/ 215104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215104 w 7924429"/>
                    <a:gd name="connsiteY4" fmla="*/ 11914 h 6740792"/>
                    <a:gd name="connsiteX0" fmla="*/ 125477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25477 w 7924429"/>
                    <a:gd name="connsiteY4" fmla="*/ 11914 h 6740792"/>
                    <a:gd name="connsiteX0" fmla="*/ 0 w 7798952"/>
                    <a:gd name="connsiteY0" fmla="*/ 11914 h 6740792"/>
                    <a:gd name="connsiteX1" fmla="*/ 7798952 w 7798952"/>
                    <a:gd name="connsiteY1" fmla="*/ 0 h 6740792"/>
                    <a:gd name="connsiteX2" fmla="*/ 5745546 w 7798952"/>
                    <a:gd name="connsiteY2" fmla="*/ 6740792 h 6740792"/>
                    <a:gd name="connsiteX3" fmla="*/ 358507 w 7798952"/>
                    <a:gd name="connsiteY3" fmla="*/ 6454649 h 6740792"/>
                    <a:gd name="connsiteX4" fmla="*/ 0 w 7798952"/>
                    <a:gd name="connsiteY4" fmla="*/ 11914 h 6740792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745546 w 7798952"/>
                    <a:gd name="connsiteY2" fmla="*/ 6740792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897663 w 7798952"/>
                    <a:gd name="connsiteY2" fmla="*/ 6728471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190487"/>
                    <a:gd name="connsiteY0" fmla="*/ 36557 h 6819054"/>
                    <a:gd name="connsiteX1" fmla="*/ 7190487 w 7190487"/>
                    <a:gd name="connsiteY1" fmla="*/ 0 h 6819054"/>
                    <a:gd name="connsiteX2" fmla="*/ 5897663 w 7190487"/>
                    <a:gd name="connsiteY2" fmla="*/ 6753114 h 6819054"/>
                    <a:gd name="connsiteX3" fmla="*/ 53777 w 7190487"/>
                    <a:gd name="connsiteY3" fmla="*/ 6819054 h 6819054"/>
                    <a:gd name="connsiteX4" fmla="*/ 0 w 7190487"/>
                    <a:gd name="connsiteY4" fmla="*/ 36557 h 6819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90487" h="6819054">
                      <a:moveTo>
                        <a:pt x="0" y="36557"/>
                      </a:moveTo>
                      <a:lnTo>
                        <a:pt x="7190487" y="0"/>
                      </a:lnTo>
                      <a:lnTo>
                        <a:pt x="5897663" y="6753114"/>
                      </a:lnTo>
                      <a:lnTo>
                        <a:pt x="53777" y="6819054"/>
                      </a:lnTo>
                      <a:lnTo>
                        <a:pt x="0" y="36557"/>
                      </a:lnTo>
                      <a:close/>
                    </a:path>
                  </a:pathLst>
                </a:custGeom>
                <a:solidFill>
                  <a:srgbClr val="592C8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dirty="0"/>
                </a:p>
              </p:txBody>
            </p:sp>
            <p:pic>
              <p:nvPicPr>
                <p:cNvPr id="15" name="Graphic 14">
                  <a:extLst>
                    <a:ext uri="{FF2B5EF4-FFF2-40B4-BE49-F238E27FC236}">
                      <a16:creationId xmlns:a16="http://schemas.microsoft.com/office/drawing/2014/main" id="{C2FE8543-66E4-ABDD-157F-CF5CDB1C49AA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 rotWithShape="1"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rcRect t="32286" r="77090"/>
                <a:stretch/>
              </p:blipFill>
              <p:spPr>
                <a:xfrm rot="10800000">
                  <a:off x="-50632" y="4307646"/>
                  <a:ext cx="1347336" cy="2742651"/>
                </a:xfrm>
                <a:prstGeom prst="rect">
                  <a:avLst/>
                </a:prstGeom>
              </p:spPr>
            </p:pic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34E53E73-943F-8905-EFDD-FF3EBAF451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2427" y="1829833"/>
                  <a:ext cx="5552443" cy="0"/>
                </a:xfrm>
                <a:prstGeom prst="line">
                  <a:avLst/>
                </a:prstGeom>
                <a:ln w="38100">
                  <a:solidFill>
                    <a:srgbClr val="A779D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93AC0C4-D2B9-3B1F-7E4B-58F539F2214B}"/>
                </a:ext>
              </a:extLst>
            </p:cNvPr>
            <p:cNvSpPr txBox="1">
              <a:spLocks/>
            </p:cNvSpPr>
            <p:nvPr/>
          </p:nvSpPr>
          <p:spPr>
            <a:xfrm>
              <a:off x="723660" y="457075"/>
              <a:ext cx="57154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40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3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20B5048-10E6-49F2-E40B-3B57020EB00A}"/>
                </a:ext>
              </a:extLst>
            </p:cNvPr>
            <p:cNvSpPr txBox="1">
              <a:spLocks/>
            </p:cNvSpPr>
            <p:nvPr/>
          </p:nvSpPr>
          <p:spPr>
            <a:xfrm>
              <a:off x="723662" y="1129338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Emotions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1C73C6C-7EA0-A7D8-EFB0-26EA58E6615D}"/>
              </a:ext>
            </a:extLst>
          </p:cNvPr>
          <p:cNvGrpSpPr/>
          <p:nvPr/>
        </p:nvGrpSpPr>
        <p:grpSpPr>
          <a:xfrm>
            <a:off x="7299353" y="1149326"/>
            <a:ext cx="4046539" cy="4883216"/>
            <a:chOff x="6746399" y="743609"/>
            <a:chExt cx="4335614" cy="5232061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746399" y="5496858"/>
              <a:ext cx="4172501" cy="478812"/>
            </a:xfrm>
            <a:prstGeom prst="rect">
              <a:avLst/>
            </a:prstGeom>
          </p:spPr>
        </p:pic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D823A7F9-064E-659D-8F9E-2D3A72F3C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162800" y="743609"/>
              <a:ext cx="3919213" cy="515167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6418DF1-D940-F7E3-B442-305BD7B285D9}"/>
              </a:ext>
            </a:extLst>
          </p:cNvPr>
          <p:cNvGrpSpPr/>
          <p:nvPr/>
        </p:nvGrpSpPr>
        <p:grpSpPr>
          <a:xfrm>
            <a:off x="743309" y="2474697"/>
            <a:ext cx="6164500" cy="3855689"/>
            <a:chOff x="770089" y="2300564"/>
            <a:chExt cx="6360341" cy="451596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CD11336-A8BA-ABC5-C407-AA168409ECA6}"/>
                </a:ext>
              </a:extLst>
            </p:cNvPr>
            <p:cNvSpPr txBox="1">
              <a:spLocks/>
            </p:cNvSpPr>
            <p:nvPr/>
          </p:nvSpPr>
          <p:spPr>
            <a:xfrm>
              <a:off x="1407110" y="2300564"/>
              <a:ext cx="5513501" cy="1027374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sz="1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Explore the value of social connection by building the concept of what ‘health’ entails </a:t>
              </a:r>
            </a:p>
            <a:p>
              <a:r>
                <a:rPr lang="en-GB" sz="1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and the importance of social connection.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19BCEAE-AFE6-3D83-F032-B91A83327111}"/>
                </a:ext>
              </a:extLst>
            </p:cNvPr>
            <p:cNvSpPr txBox="1">
              <a:spLocks/>
            </p:cNvSpPr>
            <p:nvPr/>
          </p:nvSpPr>
          <p:spPr>
            <a:xfrm>
              <a:off x="1407110" y="3433711"/>
              <a:ext cx="5226179" cy="1027374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sz="1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Apply strategies to manage emotions</a:t>
              </a:r>
              <a:br>
                <a:rPr lang="en-GB" sz="1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en-GB" sz="1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and analyse how emotional responses influence interactions.</a:t>
              </a:r>
            </a:p>
          </p:txBody>
        </p:sp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E6231775-C7C0-407F-CAF0-83C7CA02F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9015" y="2447997"/>
              <a:ext cx="515457" cy="578408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C434BA1-C597-1DCA-C640-D960761D8FB2}"/>
                </a:ext>
              </a:extLst>
            </p:cNvPr>
            <p:cNvSpPr txBox="1">
              <a:spLocks/>
            </p:cNvSpPr>
            <p:nvPr/>
          </p:nvSpPr>
          <p:spPr>
            <a:xfrm>
              <a:off x="809329" y="2390014"/>
              <a:ext cx="522515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2E40514E-FAF5-A6F5-F2D9-92C1879DA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0089" y="3627445"/>
              <a:ext cx="515457" cy="578408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5ABE78D-7A07-D967-9C25-FF050BB5F16D}"/>
                </a:ext>
              </a:extLst>
            </p:cNvPr>
            <p:cNvSpPr txBox="1">
              <a:spLocks/>
            </p:cNvSpPr>
            <p:nvPr/>
          </p:nvSpPr>
          <p:spPr>
            <a:xfrm>
              <a:off x="793426" y="3563707"/>
              <a:ext cx="564177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2.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23DA992-A51B-140D-4F60-EE086699EAD4}"/>
                </a:ext>
              </a:extLst>
            </p:cNvPr>
            <p:cNvSpPr txBox="1">
              <a:spLocks/>
            </p:cNvSpPr>
            <p:nvPr/>
          </p:nvSpPr>
          <p:spPr>
            <a:xfrm>
              <a:off x="1416037" y="4577844"/>
              <a:ext cx="5527337" cy="1027374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sz="1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Analyse how behaviours influence the </a:t>
              </a:r>
            </a:p>
            <a:p>
              <a:r>
                <a:rPr lang="en-GB" sz="1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health, safety, relationships and wellbeing </a:t>
              </a:r>
            </a:p>
            <a:p>
              <a:r>
                <a:rPr lang="en-GB" sz="1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of individuals and communities. </a:t>
              </a:r>
            </a:p>
          </p:txBody>
        </p:sp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2C173C2F-65E6-49E4-2A7D-032949D7C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9016" y="4729063"/>
              <a:ext cx="515457" cy="578408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4D77760-9BC0-B92E-A66A-2BB4F31E2121}"/>
                </a:ext>
              </a:extLst>
            </p:cNvPr>
            <p:cNvSpPr txBox="1">
              <a:spLocks/>
            </p:cNvSpPr>
            <p:nvPr/>
          </p:nvSpPr>
          <p:spPr>
            <a:xfrm>
              <a:off x="789250" y="4665394"/>
              <a:ext cx="564177" cy="648868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3.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B92D10D-37C7-F212-61A1-FBD4E4403F75}"/>
                </a:ext>
              </a:extLst>
            </p:cNvPr>
            <p:cNvSpPr txBox="1">
              <a:spLocks/>
            </p:cNvSpPr>
            <p:nvPr/>
          </p:nvSpPr>
          <p:spPr>
            <a:xfrm>
              <a:off x="1423297" y="5789153"/>
              <a:ext cx="5707133" cy="1027374"/>
            </a:xfrm>
            <a:prstGeom prst="rect">
              <a:avLst/>
            </a:prstGeom>
          </p:spPr>
          <p:txBody>
            <a:bodyPr wrap="square" rtlCol="0" anchor="ctr" anchorCtr="0">
              <a:spAutoFit/>
            </a:bodyPr>
            <a:lstStyle/>
            <a:p>
              <a:r>
                <a:rPr lang="en-GB" sz="1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Analyse the influence that choices have</a:t>
              </a:r>
            </a:p>
            <a:p>
              <a:r>
                <a:rPr lang="en-GB" sz="1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on developing personal qualities and</a:t>
              </a:r>
            </a:p>
            <a:p>
              <a:r>
                <a:rPr lang="en-GB" sz="1700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identify areas for growth.</a:t>
              </a:r>
            </a:p>
          </p:txBody>
        </p:sp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849815B2-D4D5-0795-FCF3-91062663E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86275" y="6070481"/>
              <a:ext cx="515457" cy="578408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42AA19B-44DF-0D5D-6156-816C45DCD2E8}"/>
                </a:ext>
              </a:extLst>
            </p:cNvPr>
            <p:cNvSpPr txBox="1">
              <a:spLocks/>
            </p:cNvSpPr>
            <p:nvPr/>
          </p:nvSpPr>
          <p:spPr>
            <a:xfrm>
              <a:off x="775541" y="5963324"/>
              <a:ext cx="708682" cy="684916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en-AU" sz="30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4.</a:t>
              </a:r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.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B2404945-1437-FEC9-CC90-8509D34655FA}"/>
              </a:ext>
            </a:extLst>
          </p:cNvPr>
          <p:cNvSpPr txBox="1">
            <a:spLocks/>
          </p:cNvSpPr>
          <p:nvPr/>
        </p:nvSpPr>
        <p:spPr>
          <a:xfrm>
            <a:off x="694095" y="1909496"/>
            <a:ext cx="64729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dirty="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D2DE22C1-80B4-F3AC-43DB-0CC4CDC58EC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6C86C29F-2AE3-4445-93FA-1BC6D81F3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508170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last week?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emotions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Lets get ready to look at the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animation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B75C7729-5DEB-44C6-BAC7-C98D4501DD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9737" y="1430236"/>
            <a:ext cx="2770078" cy="41003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E08051-D52D-6E5C-D09F-C20728630E4B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6FB2F2A-2096-AF7C-1EB2-8BB8E073E8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1" name="TextBox 19">
            <a:extLst>
              <a:ext uri="{FF2B5EF4-FFF2-40B4-BE49-F238E27FC236}">
                <a16:creationId xmlns:a16="http://schemas.microsoft.com/office/drawing/2014/main" id="{59E334EB-F8C6-AC70-C742-EAD557E7CDD0}"/>
              </a:ext>
            </a:extLst>
          </p:cNvPr>
          <p:cNvSpPr txBox="1"/>
          <p:nvPr/>
        </p:nvSpPr>
        <p:spPr>
          <a:xfrm>
            <a:off x="1280822" y="6368072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4DD52B9-DBA4-849C-0AAB-CC69E8298AD4}"/>
              </a:ext>
            </a:extLst>
          </p:cNvPr>
          <p:cNvSpPr txBox="1"/>
          <p:nvPr/>
        </p:nvSpPr>
        <p:spPr>
          <a:xfrm>
            <a:off x="996664" y="99213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Watch the animation</a:t>
            </a:r>
          </a:p>
        </p:txBody>
      </p:sp>
      <p:pic>
        <p:nvPicPr>
          <p:cNvPr id="3" name="Lighthouse_BTLP_Generic_MID">
            <a:hlinkClick r:id="" action="ppaction://media"/>
            <a:extLst>
              <a:ext uri="{FF2B5EF4-FFF2-40B4-BE49-F238E27FC236}">
                <a16:creationId xmlns:a16="http://schemas.microsoft.com/office/drawing/2014/main" id="{25CD144A-7234-79F7-F095-65768A4E89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32993" y="647864"/>
            <a:ext cx="10137006" cy="570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6C86C29F-2AE3-4445-93FA-1BC6D81F3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22362-A72B-44B4-8515-425366513975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5" y="1596298"/>
            <a:ext cx="6475495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Think about the time that you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spend on devices,</a:t>
            </a:r>
            <a:endParaRPr lang="en-US" b="1" dirty="0">
              <a:solidFill>
                <a:srgbClr val="FFCC66"/>
              </a:solidFill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whether it be a mobile phone, tablet or laptop.</a:t>
            </a:r>
            <a:endParaRPr lang="en-GB" dirty="0">
              <a:solidFill>
                <a:schemeClr val="bg1"/>
              </a:solidFill>
            </a:endParaRPr>
          </a:p>
          <a:p>
            <a:br>
              <a:rPr lang="en-GB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How much time, do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you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think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, is a ‘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healthy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’ and acceptable amount of time to be spending online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a day?</a:t>
            </a:r>
            <a:endParaRPr lang="en-GB" b="1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Record these times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so that you can compare your answers with your classmates.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3D24B6B-5CA9-7FC7-E087-B8E037A74F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361910">
            <a:off x="8162401" y="1665015"/>
            <a:ext cx="3133725" cy="409575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CA61B69-A6FD-8B12-80B7-F316D72640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206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B4019-B6BB-6501-A833-3EBD6F982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DA9A500D-3623-7BF6-AC3C-31ABF6548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32A7F32-6B02-2B85-68BD-6C8671176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D0893-6952-2B22-8424-9A5DC8BFA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B60E7-C125-49DB-9289-EC628877F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82F1C-19E2-9FF8-325E-BD05C2150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4C5F727D-4BF9-0C58-ADAC-5B7AEA445A57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7F4B1B-EE88-E1DC-051E-4FA5AF1B359E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Continued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9A1E761-8603-03AF-AACF-20B33343854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B17BC93A-9CA3-A0D8-23D6-15D9548CDAED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B6E83FA1-2A15-F9EF-DF8F-745D7D7B2B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4580738-ED8B-87A9-CAC9-9BABE2B77A81}"/>
              </a:ext>
            </a:extLst>
          </p:cNvPr>
          <p:cNvSpPr txBox="1"/>
          <p:nvPr/>
        </p:nvSpPr>
        <p:spPr>
          <a:xfrm>
            <a:off x="628815" y="1570898"/>
            <a:ext cx="5746024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can access the Australian E-safety website which has some great tips for managing your time online.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rgbClr val="8EBEDC"/>
                </a:solidFill>
                <a:latin typeface="Poppins"/>
                <a:cs typeface="Poppi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https://www.esafety.gov.au/young-people/balancing-your-time-online</a:t>
            </a:r>
          </a:p>
          <a:p>
            <a:endParaRPr lang="en-GB" dirty="0">
              <a:solidFill>
                <a:srgbClr val="FFFF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Make a list of rules for yourself when online,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that you think, are important to manage and care for your ‘health’ and ‘wellbeing’. </a:t>
            </a:r>
          </a:p>
          <a:p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How should you behave online?</a:t>
            </a:r>
          </a:p>
          <a:p>
            <a:endParaRPr lang="en-GB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9AD7C01-8528-F406-ECCB-32ABCDE60E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19424" y="5291171"/>
            <a:ext cx="2845329" cy="47881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4267CE2-F504-3B72-F280-7BAE30783B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67E64F6-DF18-D9C7-E14A-08E6427D102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097446" y="1905000"/>
            <a:ext cx="3513416" cy="364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40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9542E-E557-8943-06FF-4FAE80A4D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1E50CC1D-838D-3764-139D-EFA8A8FEF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7B77CBA-41D7-8C10-A08E-4AF422488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4954CB-87E7-C364-5DE7-7F5623144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501BB-7C2B-20F9-4495-CF68F45AA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C523C-1F12-45E3-458B-A897C1D6A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D810081E-837A-946F-6C7A-E8AFB02112E6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211E76-426D-42B8-EA55-D221E374D627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Infographic Discussion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AE084C-DFD0-100F-2431-4E11AE49EE72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8A936E23-1D7C-AAF4-5E13-8B5ACF7CC2B2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8BF79789-E437-F4F5-EDB9-E4803C7F4A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DAC02A8-F403-7E9A-9272-12D795E7A341}"/>
              </a:ext>
            </a:extLst>
          </p:cNvPr>
          <p:cNvSpPr txBox="1"/>
          <p:nvPr/>
        </p:nvSpPr>
        <p:spPr>
          <a:xfrm>
            <a:off x="628815" y="1499823"/>
            <a:ext cx="663196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wheel diagram shows some important things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that help us to maintain our overall ‘Health’.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There are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physical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things our body needs. And there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are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social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things we need, like connections/friendships.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Some things that can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improve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our ‘Health’ are: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Social support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(having people around us to help)</a:t>
            </a: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Neighbourhood safety</a:t>
            </a: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Food security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(having enough to eat)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Some things that can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harm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our ‘Health’ are stress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loneliness. </a:t>
            </a:r>
          </a:p>
          <a:p>
            <a:endParaRPr lang="en-GB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Make a list for yourself of things that are important to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you, to keep yourself healthy. (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physically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socially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0BDBD1-E8BF-7E89-7FFE-F61262C9AA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2302" y="1459628"/>
            <a:ext cx="4114800" cy="412412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84BA2C8-2EC3-6CB9-7EFD-7C7E794BB1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764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B23AF-8C8C-9056-6355-5E8F69F97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A207CF41-7B44-5F29-9D69-5590ABB04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37895E-584E-097F-8D94-A9A6F6753B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85F23-269B-755B-5658-E8B3CAE70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7C4C5-76A9-0AD0-4EBB-D72EDAD04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2DB5C-0C66-FC88-0A90-2A6FE4E0C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C519DF4A-F4E3-4596-F053-742266C1809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DE2FAE-0972-817D-A2AD-B204C735832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Continued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7733CC9-21E3-B8E6-9A7A-FA55A7D73C8E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305CDF44-D910-EE2D-8DFC-A53706EB3CD4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BDBCACED-EB37-9683-C32F-953C3B345D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B770995-60F7-D5A5-B70A-89C8E3BC297B}"/>
              </a:ext>
            </a:extLst>
          </p:cNvPr>
          <p:cNvSpPr txBox="1"/>
          <p:nvPr/>
        </p:nvSpPr>
        <p:spPr>
          <a:xfrm>
            <a:off x="628815" y="1532798"/>
            <a:ext cx="653629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Humans are a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social species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that like to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live with</a:t>
            </a:r>
          </a:p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 around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other people. 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Can you list other mammals and animals that are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social species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? </a:t>
            </a: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Think about how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they depend on one another 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for survival. Think about things like:</a:t>
            </a:r>
            <a:br>
              <a:rPr lang="en-GB" dirty="0">
                <a:solidFill>
                  <a:schemeClr val="bg1"/>
                </a:solidFill>
                <a:latin typeface="Poppins"/>
                <a:cs typeface="Poppins"/>
              </a:rPr>
            </a:br>
            <a:endParaRPr lang="en-GB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Social systems and family structure</a:t>
            </a: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Distribution of food</a:t>
            </a:r>
          </a:p>
          <a:p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Sharing and connecting with other members of the </a:t>
            </a:r>
            <a:b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 group or family.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How would a human manage or survive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alone</a:t>
            </a: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?</a:t>
            </a: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Think about and discuss the challenges and hardships that would happen if you were </a:t>
            </a:r>
            <a:r>
              <a:rPr lang="en-GB" b="1" dirty="0">
                <a:solidFill>
                  <a:srgbClr val="FFCC66"/>
                </a:solidFill>
                <a:latin typeface="Poppins"/>
                <a:cs typeface="Poppins"/>
              </a:rPr>
              <a:t>alone for a long time.</a:t>
            </a:r>
            <a:endParaRPr lang="en-GB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F597E2-B7A2-5C40-0031-297B8CF06B19}"/>
              </a:ext>
            </a:extLst>
          </p:cNvPr>
          <p:cNvGrpSpPr/>
          <p:nvPr/>
        </p:nvGrpSpPr>
        <p:grpSpPr>
          <a:xfrm>
            <a:off x="7888712" y="2213235"/>
            <a:ext cx="3870154" cy="3246265"/>
            <a:chOff x="7901412" y="1976977"/>
            <a:chExt cx="3870154" cy="3246265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A17078ED-8E5D-2614-A7A9-CCDC863A1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56868" y="4744430"/>
              <a:ext cx="3330870" cy="478812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3F7B126-8531-B3AA-3B6D-A00022099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901412" y="1976977"/>
              <a:ext cx="3870154" cy="3079477"/>
            </a:xfrm>
            <a:prstGeom prst="rect">
              <a:avLst/>
            </a:prstGeom>
          </p:spPr>
        </p:pic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4A9D3F6C-271A-CE0C-9295-1F814CF1B1B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389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20525-BBB8-6B8C-EB1F-A3AEB2F34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6722DE5F-E7FE-F96F-A24C-3928C239C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FC50CC6-0262-CD35-AEE3-8FF80FF76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B9F723-28CB-97C1-ADBA-36AE33F9A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0CEFB-4F9C-A016-8F8B-B2E3A3B24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9438C-D096-00AB-3922-F23839DE8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9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20A4CE72-0F45-B477-5247-F8784989D25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EE643E-0951-B961-9AE5-68C8AF8CA5FE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Make an infographic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773EBC-5C53-1A50-C5C2-3ACD1A19DC3D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2DE18298-C745-C6F0-CD91-75781149FEB1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D433EA0D-1FA2-4CE0-F071-99B1CC0A0D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01746E5-D47E-14E3-07EF-5727893A2997}"/>
              </a:ext>
            </a:extLst>
          </p:cNvPr>
          <p:cNvSpPr txBox="1"/>
          <p:nvPr/>
        </p:nvSpPr>
        <p:spPr>
          <a:xfrm>
            <a:off x="603415" y="1532798"/>
            <a:ext cx="653629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</a:pPr>
            <a:r>
              <a:rPr lang="en-GB" dirty="0">
                <a:solidFill>
                  <a:schemeClr val="bg1"/>
                </a:solidFill>
                <a:latin typeface="Poppins"/>
                <a:cs typeface="Poppins"/>
              </a:rPr>
              <a:t>Think about all the ways that people help each other and contribute to one another’s ‘Health’.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do you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for others?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do you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say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to others?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do you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help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others?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Why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do you help others?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AU" b="1" dirty="0">
                <a:solidFill>
                  <a:srgbClr val="FFCC66"/>
                </a:solidFill>
                <a:latin typeface="arial" panose="020B0604020202020204" pitchFamily="34" charset="0"/>
              </a:rPr>
              <a:t>•  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do people </a:t>
            </a:r>
            <a:r>
              <a:rPr lang="en-GB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need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the most?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dirty="0"/>
          </a:p>
          <a:p>
            <a:pPr marL="69850" marR="66675">
              <a:spcBef>
                <a:spcPts val="5"/>
              </a:spcBef>
            </a:pP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Think about the </a:t>
            </a:r>
            <a:r>
              <a:rPr lang="en-US" b="1" dirty="0">
                <a:solidFill>
                  <a:srgbClr val="FFCC66"/>
                </a:solidFill>
                <a:latin typeface="Poppins"/>
                <a:ea typeface="Calibri Light" panose="020F0302020204030204" pitchFamily="34" charset="0"/>
                <a:cs typeface="Poppins"/>
              </a:rPr>
              <a:t>physical factors </a:t>
            </a: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and </a:t>
            </a:r>
            <a:r>
              <a:rPr lang="en-US" b="1" dirty="0">
                <a:solidFill>
                  <a:srgbClr val="FFCC66"/>
                </a:solidFill>
                <a:latin typeface="Poppins"/>
                <a:ea typeface="Calibri Light" panose="020F0302020204030204" pitchFamily="34" charset="0"/>
                <a:cs typeface="Poppins"/>
              </a:rPr>
              <a:t>emotional factors</a:t>
            </a:r>
            <a:r>
              <a:rPr lang="en-US" b="1" dirty="0">
                <a:solidFill>
                  <a:srgbClr val="FFC000"/>
                </a:solidFill>
                <a:latin typeface="Poppins"/>
                <a:ea typeface="Calibri Light" panose="020F0302020204030204" pitchFamily="34" charset="0"/>
                <a:cs typeface="Poppins"/>
              </a:rPr>
              <a:t> </a:t>
            </a: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that are important to have good ‘Health’ </a:t>
            </a:r>
          </a:p>
          <a:p>
            <a:pPr marL="69850" marR="66675">
              <a:spcBef>
                <a:spcPts val="5"/>
              </a:spcBef>
            </a:pPr>
            <a:r>
              <a:rPr lang="en-US" dirty="0">
                <a:solidFill>
                  <a:schemeClr val="bg1"/>
                </a:solidFill>
                <a:latin typeface="Poppins"/>
                <a:ea typeface="Calibri Light" panose="020F0302020204030204" pitchFamily="34" charset="0"/>
                <a:cs typeface="Poppins"/>
              </a:rPr>
              <a:t>and Wellbeing.</a:t>
            </a:r>
            <a:endParaRPr lang="en-US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US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Create an </a:t>
            </a:r>
            <a:r>
              <a:rPr lang="en-US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Infographic Poster </a:t>
            </a:r>
            <a:r>
              <a:rPr lang="en-US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to clearly show what you have learnt about what it means to have good ‘Health’ and ‘Wellbeing’.</a:t>
            </a:r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43A6B00-68A0-8AD9-9F2C-75EB0700ED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B82445B-52FE-9A46-0F58-FF9DB2A149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D8271001-0D9A-9A19-BF2F-CF6FE09104C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48636" y="1854200"/>
            <a:ext cx="3573551" cy="373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0047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accessory, umbrella, laser&#10;&#10;Description automatically generated">
            <a:extLst>
              <a:ext uri="{FF2B5EF4-FFF2-40B4-BE49-F238E27FC236}">
                <a16:creationId xmlns:a16="http://schemas.microsoft.com/office/drawing/2014/main" id="{18D16AF8-C081-4ABA-A111-CA003110A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10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3.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770C0FC-3BB0-41F1-4062-DA8F52E024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93519" y="743609"/>
            <a:ext cx="3919213" cy="515167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4B431CA-464F-57B3-D14C-EA6E8AF75E2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5A93AF2E-8BFA-4326-9C41-A4915E53EE8E}"/>
</file>

<file path=customXml/itemProps2.xml><?xml version="1.0" encoding="utf-8"?>
<ds:datastoreItem xmlns:ds="http://schemas.openxmlformats.org/officeDocument/2006/customXml" ds:itemID="{48C2A7CE-EAE3-45BF-A032-6F0B94A0EE76}"/>
</file>

<file path=customXml/itemProps3.xml><?xml version="1.0" encoding="utf-8"?>
<ds:datastoreItem xmlns:ds="http://schemas.openxmlformats.org/officeDocument/2006/customXml" ds:itemID="{113D38A9-F472-44CA-B669-20E7C0B37A25}"/>
</file>

<file path=docProps/app.xml><?xml version="1.0" encoding="utf-8"?>
<Properties xmlns="http://schemas.openxmlformats.org/officeDocument/2006/extended-properties" xmlns:vt="http://schemas.openxmlformats.org/officeDocument/2006/docPropsVTypes">
  <TotalTime>1626</TotalTime>
  <Words>744</Words>
  <Application>Microsoft Office PowerPoint</Application>
  <PresentationFormat>Widescreen</PresentationFormat>
  <Paragraphs>131</Paragraphs>
  <Slides>10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Zona Pro</vt:lpstr>
      <vt:lpstr>Poppins</vt:lpstr>
      <vt:lpstr>arial</vt:lpstr>
      <vt:lpstr>Calibri</vt:lpstr>
      <vt:lpstr>arial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465</cp:revision>
  <dcterms:created xsi:type="dcterms:W3CDTF">2021-11-15T00:55:30Z</dcterms:created>
  <dcterms:modified xsi:type="dcterms:W3CDTF">2025-12-10T03:56:40Z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