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7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11"/>
  </p:notesMasterIdLst>
  <p:sldIdLst>
    <p:sldId id="341" r:id="rId2"/>
    <p:sldId id="320" r:id="rId3"/>
    <p:sldId id="321" r:id="rId4"/>
    <p:sldId id="344" r:id="rId5"/>
    <p:sldId id="398" r:id="rId6"/>
    <p:sldId id="388" r:id="rId7"/>
    <p:sldId id="399" r:id="rId8"/>
    <p:sldId id="394" r:id="rId9"/>
    <p:sldId id="343" r:id="rId10"/>
  </p:sldIdLst>
  <p:sldSz cx="12192000" cy="6858000"/>
  <p:notesSz cx="6858000" cy="9144000"/>
  <p:embeddedFontLst>
    <p:embeddedFont>
      <p:font typeface="Poppins" panose="00000500000000000000" pitchFamily="2" charset="0"/>
      <p:regular r:id="rId12"/>
      <p:bold r:id="rId13"/>
      <p:italic r:id="rId14"/>
      <p:boldItalic r:id="rId15"/>
    </p:embeddedFont>
    <p:embeddedFont>
      <p:font typeface="Zona Pro" panose="02010503040002020004" pitchFamily="50" charset="0"/>
      <p:regular r:id="rId16"/>
      <p:bold r:id="rId17"/>
      <p:italic r:id="rId18"/>
      <p:boldItalic r:id="rId19"/>
    </p:embeddedFont>
  </p:embeddedFontLst>
  <p:defaultTextStyle>
    <a:defPPr>
      <a:defRPr lang="en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592C82"/>
    <a:srgbClr val="E0B3B8"/>
    <a:srgbClr val="8EBEDC"/>
    <a:srgbClr val="9E7AB2"/>
    <a:srgbClr val="7030A0"/>
    <a:srgbClr val="C5D8F4"/>
    <a:srgbClr val="A589C1"/>
    <a:srgbClr val="DFC9EF"/>
    <a:srgbClr val="A779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69" autoAdjust="0"/>
    <p:restoredTop sz="96247" autoAdjust="0"/>
  </p:normalViewPr>
  <p:slideViewPr>
    <p:cSldViewPr snapToGrid="0" snapToObjects="1">
      <p:cViewPr varScale="1">
        <p:scale>
          <a:sx n="106" d="100"/>
          <a:sy n="106" d="100"/>
        </p:scale>
        <p:origin x="1062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customXml" Target="../customXml/item3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914154-E329-3F4A-8552-525CE15A91B1}" type="datetimeFigureOut">
              <a:rPr lang="en-FR" smtClean="0"/>
              <a:t>12/10/2025</a:t>
            </a:fld>
            <a:endParaRPr lang="en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8A1F55-85CA-5749-AA6B-48521FE8E760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44337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1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7231183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2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4022704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3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7141893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4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7090396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7E5213-1038-9366-E820-EF023539A5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216240-0C0A-C89A-656D-8BC658CA71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D6F764-25BD-AB7F-0FF1-66909E5008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687651-1183-EDA9-85D2-C66D46D33C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5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499424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B50389-CF94-EDF2-D157-5DA27FB875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F52AF6-9CB8-3A83-65DF-7BADA89BEE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F194E9-7483-F44C-A577-26CEA9F1A0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B33EDC-041F-85DD-94BF-F32E265AFF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6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352108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390CEC-7639-640F-4A92-885CE47E2F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DEF2565-43F0-5AD3-41C7-4CEB9EDED5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8BCA69C-F416-92E1-7887-57AF6D73B0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315617-FF75-EB4E-2F70-97F8E78C60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7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6283839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6EDB6F-46EB-4AD6-3EAC-AA040D3467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950AD3-BACD-260A-8F2F-7750699339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4428FF7-B5DC-1628-00AA-FBF4A15229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CFA896-349E-5582-BF22-B3C292B6EF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8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7671542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9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854519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efau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A8CD4E92-ED5D-49A7-B88E-A993653874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19510" y="6129580"/>
            <a:ext cx="558482" cy="48401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6C82CC1-C8BC-CA42-ACD6-F330E74FAB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5320AF-ABA9-4743-9408-D63CEE3499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AA244F-A94B-D04E-902C-F1C6DC977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874497-D7A0-2340-9B6F-51B0644DE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Lesson 1 – Pre-Test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F8BECD-BB58-E146-BBE1-F9F2DD6C2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510" y="6173787"/>
            <a:ext cx="528002" cy="365125"/>
          </a:xfrm>
        </p:spPr>
        <p:txBody>
          <a:bodyPr/>
          <a:lstStyle>
            <a:lvl1pPr>
              <a:defRPr sz="1800" b="1">
                <a:solidFill>
                  <a:schemeClr val="bg1"/>
                </a:solidFill>
                <a:latin typeface="Zona Pro" panose="02010503040002020004" pitchFamily="50" charset="0"/>
              </a:defRPr>
            </a:lvl1pPr>
          </a:lstStyle>
          <a:p>
            <a:fld id="{BFB245C7-A9B6-FE41-A38C-AC0BF5D04523}" type="slidenum">
              <a:rPr lang="en-FR" smtClean="0"/>
              <a:pPr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64991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76290-4966-A64A-A40E-28FE3FA62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765E73-BA14-E34C-A8C8-AA24ABD47C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AFAC7924-8527-4807-ACDF-EFE472D2E8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173787"/>
            <a:ext cx="2743200" cy="365125"/>
          </a:xfrm>
        </p:spPr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C745CB0-357C-481F-8C4F-03EAA605F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173787"/>
            <a:ext cx="4114800" cy="365125"/>
          </a:xfrm>
        </p:spPr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C0B58A-CD1B-4EA9-9F96-276AED652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3787"/>
            <a:ext cx="2743200" cy="365125"/>
          </a:xfrm>
        </p:spPr>
        <p:txBody>
          <a:bodyPr/>
          <a:lstStyle>
            <a:lvl1pPr>
              <a:defRPr b="1">
                <a:solidFill>
                  <a:srgbClr val="7030A0"/>
                </a:solidFill>
                <a:latin typeface="Zona Pro" panose="02010503040002020004" pitchFamily="50" charset="0"/>
              </a:defRPr>
            </a:lvl1pPr>
          </a:lstStyle>
          <a:p>
            <a:fld id="{BFB245C7-A9B6-FE41-A38C-AC0BF5D04523}" type="slidenum">
              <a:rPr lang="en-FR" smtClean="0"/>
              <a:pPr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044190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9D1AC-6543-1B42-9670-39A344302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C896BD-D0FC-B24A-8CB8-C2381909A8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06148E-8B7F-C148-A9EC-2EFB7B5B3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C8D49-06E9-A14C-AA9F-DCF33E9FD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92BA1D-5C17-2443-8D04-F6290246A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412901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48635-6699-0F41-BFE1-8AC8AEFB2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112E13-AA6F-0C48-BB80-01EACD7B64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65458F-FA00-1A4A-A36D-0588E431A9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BDDE5B-EAFD-2E47-99D2-CD9DE2A93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22EC84-AFBD-E34D-A458-F40C79A8D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A1C4DC-1CA0-2D48-851A-EAE97B392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4035471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500F7-27E4-C84E-88AC-12E590562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B87875-B2B3-7E4E-939A-16FEA3589D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C15BEB-1A56-1143-B5F2-010F5F37DA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074BA2-0CB8-1C45-AE1F-F428808E30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0515E1-DA8D-1648-95DA-53190C6DD6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871B71-4253-EC42-AE86-77E7DDC12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6CA258-6A1F-3243-BAB2-FB70670EC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F2635A-62A9-2E49-85DC-39D4FFB80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466218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09BC7-EAA7-284D-9B73-8655FBCB7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0F1597-296D-7B49-A324-694CDF445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62851E-1B2A-BB47-AF5D-5F2256D0F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010F94-0B6A-0B45-8BCA-CB3C6F3BC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944723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CDC5F8-6DC7-D04E-A6F6-09F24CE1C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DD9156-8FB9-A84F-B77A-F9C23D33D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35489C-5E87-2B4A-B4D5-1FB1A2F14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962961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A847A-221E-2644-A57E-97D5A9CAD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5090FF-67B4-BF49-9470-207F1AB512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A8DD78-E123-AA4A-A877-520924D1A7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2BC025-D36C-E74C-A425-78C6939A0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8CE522-1229-8C4E-AC41-A9ED5FCBC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F424E8-D5C1-4341-A23D-1ECB6AD32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238073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148F7-7620-7D4B-9D6A-40042C20F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86620B-7F99-CB41-B6B7-3749437E22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247017-EE91-8C4B-B8AD-D34463EE4C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A5BCF9-89D4-0A44-BB7B-3DCF00C88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9AD1EA-496C-AA44-92DE-A64E7935A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E123A0-2135-334F-A58C-E55A863CD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933160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70414-9873-4849-A377-65615F417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CD27C3-F821-454D-BF7A-AE7AA88107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090F84-4803-9846-A00B-8B6715EFC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B6AA3F-4151-3548-80C1-DF9880F43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04800A-2FC7-FE43-92E7-DE9711700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040838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1CAEC0E-36F4-BD43-AC52-C1F9DD1947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D99DE9-6DEB-714A-8B38-E7DD6D1EF0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579A5D-9A0E-D648-BDA2-F6F37DE66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DCB295-30D6-C14B-B8E3-FF837D3A7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2BA695-21D7-8045-A4C1-655BC4AD0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243336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FA8CB8-9B63-2041-8BDA-1FBC48E35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5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E09AF7-8230-BB4A-85A7-50DD669D5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573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252065-EB62-1248-8EEC-2B9D3B5F45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4EB2C-249D-314D-AC70-6BACEA6886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5D134-A4A3-204A-B809-FB2F4E7E6D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5</a:t>
            </a:r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49295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13" Type="http://schemas.openxmlformats.org/officeDocument/2006/relationships/image" Target="../media/image21.png"/><Relationship Id="rId3" Type="http://schemas.openxmlformats.org/officeDocument/2006/relationships/image" Target="../media/image2.png"/><Relationship Id="rId7" Type="http://schemas.openxmlformats.org/officeDocument/2006/relationships/image" Target="../media/image15.png"/><Relationship Id="rId12" Type="http://schemas.openxmlformats.org/officeDocument/2006/relationships/image" Target="../media/image20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8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5" Type="http://schemas.openxmlformats.org/officeDocument/2006/relationships/image" Target="../media/image7.png"/><Relationship Id="rId10" Type="http://schemas.openxmlformats.org/officeDocument/2006/relationships/image" Target="../media/image18.svg"/><Relationship Id="rId4" Type="http://schemas.openxmlformats.org/officeDocument/2006/relationships/image" Target="../media/image1.png"/><Relationship Id="rId9" Type="http://schemas.openxmlformats.org/officeDocument/2006/relationships/image" Target="../media/image17.png"/><Relationship Id="rId14" Type="http://schemas.openxmlformats.org/officeDocument/2006/relationships/image" Target="../media/image22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2.png"/><Relationship Id="rId7" Type="http://schemas.openxmlformats.org/officeDocument/2006/relationships/image" Target="../media/image23.png"/><Relationship Id="rId12" Type="http://schemas.openxmlformats.org/officeDocument/2006/relationships/image" Target="../media/image8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svg"/><Relationship Id="rId11" Type="http://schemas.openxmlformats.org/officeDocument/2006/relationships/image" Target="../media/image7.png"/><Relationship Id="rId5" Type="http://schemas.openxmlformats.org/officeDocument/2006/relationships/image" Target="../media/image17.png"/><Relationship Id="rId10" Type="http://schemas.openxmlformats.org/officeDocument/2006/relationships/image" Target="../media/image26.svg"/><Relationship Id="rId4" Type="http://schemas.openxmlformats.org/officeDocument/2006/relationships/image" Target="../media/image1.png"/><Relationship Id="rId9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8.svg"/><Relationship Id="rId12" Type="http://schemas.openxmlformats.org/officeDocument/2006/relationships/image" Target="../media/image3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7.png"/><Relationship Id="rId11" Type="http://schemas.openxmlformats.org/officeDocument/2006/relationships/image" Target="../media/image32.svg"/><Relationship Id="rId5" Type="http://schemas.openxmlformats.org/officeDocument/2006/relationships/image" Target="../media/image1.png"/><Relationship Id="rId10" Type="http://schemas.openxmlformats.org/officeDocument/2006/relationships/image" Target="../media/image31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30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2.png"/><Relationship Id="rId7" Type="http://schemas.openxmlformats.org/officeDocument/2006/relationships/image" Target="../media/image23.png"/><Relationship Id="rId12" Type="http://schemas.openxmlformats.org/officeDocument/2006/relationships/image" Target="../media/image35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svg"/><Relationship Id="rId11" Type="http://schemas.openxmlformats.org/officeDocument/2006/relationships/image" Target="../media/image34.png"/><Relationship Id="rId5" Type="http://schemas.openxmlformats.org/officeDocument/2006/relationships/image" Target="../media/image17.png"/><Relationship Id="rId10" Type="http://schemas.openxmlformats.org/officeDocument/2006/relationships/image" Target="../media/image8.svg"/><Relationship Id="rId4" Type="http://schemas.openxmlformats.org/officeDocument/2006/relationships/image" Target="../media/image1.png"/><Relationship Id="rId9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2.png"/><Relationship Id="rId7" Type="http://schemas.openxmlformats.org/officeDocument/2006/relationships/image" Target="../media/image23.png"/><Relationship Id="rId12" Type="http://schemas.openxmlformats.org/officeDocument/2006/relationships/image" Target="../media/image37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svg"/><Relationship Id="rId11" Type="http://schemas.openxmlformats.org/officeDocument/2006/relationships/image" Target="../media/image36.png"/><Relationship Id="rId5" Type="http://schemas.openxmlformats.org/officeDocument/2006/relationships/image" Target="../media/image17.png"/><Relationship Id="rId10" Type="http://schemas.openxmlformats.org/officeDocument/2006/relationships/image" Target="../media/image8.svg"/><Relationship Id="rId4" Type="http://schemas.openxmlformats.org/officeDocument/2006/relationships/image" Target="../media/image1.png"/><Relationship Id="rId9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10" Type="http://schemas.openxmlformats.org/officeDocument/2006/relationships/image" Target="../media/image39.svg"/><Relationship Id="rId4" Type="http://schemas.openxmlformats.org/officeDocument/2006/relationships/image" Target="../media/image1.png"/><Relationship Id="rId9" Type="http://schemas.openxmlformats.org/officeDocument/2006/relationships/image" Target="../media/image3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10" Type="http://schemas.openxmlformats.org/officeDocument/2006/relationships/image" Target="../media/image41.svg"/><Relationship Id="rId4" Type="http://schemas.openxmlformats.org/officeDocument/2006/relationships/image" Target="../media/image1.png"/><Relationship Id="rId9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13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19.png"/><Relationship Id="rId12" Type="http://schemas.openxmlformats.org/officeDocument/2006/relationships/image" Target="../media/image16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svg"/><Relationship Id="rId11" Type="http://schemas.openxmlformats.org/officeDocument/2006/relationships/image" Target="../media/image15.png"/><Relationship Id="rId5" Type="http://schemas.openxmlformats.org/officeDocument/2006/relationships/image" Target="../media/image17.png"/><Relationship Id="rId10" Type="http://schemas.openxmlformats.org/officeDocument/2006/relationships/image" Target="../media/image14.svg"/><Relationship Id="rId4" Type="http://schemas.openxmlformats.org/officeDocument/2006/relationships/image" Target="../media/image1.png"/><Relationship Id="rId9" Type="http://schemas.openxmlformats.org/officeDocument/2006/relationships/image" Target="../media/image13.png"/><Relationship Id="rId14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6014898A-78F3-45FF-8E25-D1EEE9B9CD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8086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2956659E-EE13-436E-A5C4-C26681D1B5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70876" y="4078429"/>
            <a:ext cx="305392" cy="287427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4F5E8F60-28AB-FE68-4C28-C6B6846E9401}"/>
              </a:ext>
            </a:extLst>
          </p:cNvPr>
          <p:cNvGrpSpPr/>
          <p:nvPr/>
        </p:nvGrpSpPr>
        <p:grpSpPr>
          <a:xfrm>
            <a:off x="-17930" y="249901"/>
            <a:ext cx="12209930" cy="6635751"/>
            <a:chOff x="-17930" y="249901"/>
            <a:chExt cx="12209930" cy="6635751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51B1AEF-26E7-0521-C46F-A0A2D2DF36CB}"/>
                </a:ext>
              </a:extLst>
            </p:cNvPr>
            <p:cNvSpPr/>
            <p:nvPr/>
          </p:nvSpPr>
          <p:spPr>
            <a:xfrm>
              <a:off x="-17930" y="6070831"/>
              <a:ext cx="12209930" cy="814821"/>
            </a:xfrm>
            <a:prstGeom prst="rect">
              <a:avLst/>
            </a:prstGeom>
            <a:solidFill>
              <a:srgbClr val="592C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FF94CCD6-3907-4548-B9CE-51B0CF2896B6}"/>
                </a:ext>
              </a:extLst>
            </p:cNvPr>
            <p:cNvGrpSpPr/>
            <p:nvPr/>
          </p:nvGrpSpPr>
          <p:grpSpPr>
            <a:xfrm>
              <a:off x="238334" y="249901"/>
              <a:ext cx="8315661" cy="6559543"/>
              <a:chOff x="238334" y="249901"/>
              <a:chExt cx="8315661" cy="6559543"/>
            </a:xfrm>
          </p:grpSpPr>
          <p:pic>
            <p:nvPicPr>
              <p:cNvPr id="11" name="Graphic 10">
                <a:extLst>
                  <a:ext uri="{FF2B5EF4-FFF2-40B4-BE49-F238E27FC236}">
                    <a16:creationId xmlns:a16="http://schemas.microsoft.com/office/drawing/2014/main" id="{EE585781-33F0-0F43-0461-74AA45D73D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3332188" y="249901"/>
                <a:ext cx="5221807" cy="4388203"/>
              </a:xfrm>
              <a:prstGeom prst="rect">
                <a:avLst/>
              </a:prstGeom>
            </p:spPr>
          </p:pic>
          <p:pic>
            <p:nvPicPr>
              <p:cNvPr id="13" name="Graphic 12">
                <a:extLst>
                  <a:ext uri="{FF2B5EF4-FFF2-40B4-BE49-F238E27FC236}">
                    <a16:creationId xmlns:a16="http://schemas.microsoft.com/office/drawing/2014/main" id="{F2586F46-8D03-3DF0-8E7B-379A4A6A383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4398461" y="4907979"/>
                <a:ext cx="3315555" cy="593831"/>
              </a:xfrm>
              <a:prstGeom prst="rect">
                <a:avLst/>
              </a:prstGeom>
            </p:spPr>
          </p:pic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60E355A-85D7-C7CA-9731-ABF255951F3B}"/>
                  </a:ext>
                </a:extLst>
              </p:cNvPr>
              <p:cNvSpPr txBox="1"/>
              <p:nvPr/>
            </p:nvSpPr>
            <p:spPr>
              <a:xfrm>
                <a:off x="238334" y="6116947"/>
                <a:ext cx="4223627" cy="6924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ts val="1600"/>
                  </a:lnSpc>
                </a:pPr>
                <a:r>
                  <a:rPr lang="en-FR" sz="1000" b="1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Professor Shane Pill (PhD)    </a:t>
                </a:r>
                <a:r>
                  <a:rPr lang="en-AU" sz="1000" b="1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  </a:t>
                </a:r>
                <a:r>
                  <a:rPr lang="en-FR" sz="1000" b="1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 Professor Phillip Slee (PhD)      </a:t>
                </a:r>
                <a:endParaRPr lang="en-AU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  <a:p>
                <a:pPr>
                  <a:lnSpc>
                    <a:spcPts val="1600"/>
                  </a:lnSpc>
                </a:pPr>
                <a:r>
                  <a:rPr lang="en-FR" sz="1000" b="1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Associate Professor Deb Agnew (PhD)</a:t>
                </a:r>
                <a:r>
                  <a:rPr lang="en-AU" sz="1000" b="1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   </a:t>
                </a:r>
                <a:r>
                  <a:rPr lang="en-FR" sz="1000" b="1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 Dr Amy Wright (PhD) </a:t>
                </a:r>
                <a:endParaRPr lang="en-AU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  <a:p>
                <a:pPr>
                  <a:lnSpc>
                    <a:spcPts val="1600"/>
                  </a:lnSpc>
                </a:pPr>
                <a:r>
                  <a:rPr lang="en-FR" sz="1000" b="1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Jessica Skuza (Research Assistant)</a:t>
                </a:r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9D37CD2D-09EE-F27E-A2BE-8D8B1D1995D7}"/>
              </a:ext>
            </a:extLst>
          </p:cNvPr>
          <p:cNvGrpSpPr/>
          <p:nvPr/>
        </p:nvGrpSpPr>
        <p:grpSpPr>
          <a:xfrm>
            <a:off x="10401091" y="6216303"/>
            <a:ext cx="1552575" cy="523875"/>
            <a:chOff x="8652480" y="6218972"/>
            <a:chExt cx="1552575" cy="523875"/>
          </a:xfrm>
        </p:grpSpPr>
        <p:pic>
          <p:nvPicPr>
            <p:cNvPr id="4" name="Graphic 9">
              <a:extLst>
                <a:ext uri="{FF2B5EF4-FFF2-40B4-BE49-F238E27FC236}">
                  <a16:creationId xmlns:a16="http://schemas.microsoft.com/office/drawing/2014/main" id="{3CA740C9-6E42-B943-5189-24504491019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652480" y="6218972"/>
              <a:ext cx="1552575" cy="523875"/>
            </a:xfrm>
            <a:prstGeom prst="rect">
              <a:avLst/>
            </a:prstGeom>
          </p:spPr>
        </p:pic>
        <p:pic>
          <p:nvPicPr>
            <p:cNvPr id="5" name="Graphic 22">
              <a:extLst>
                <a:ext uri="{FF2B5EF4-FFF2-40B4-BE49-F238E27FC236}">
                  <a16:creationId xmlns:a16="http://schemas.microsoft.com/office/drawing/2014/main" id="{95661167-E80A-9970-42D4-C4E67008C2C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8920072" y="6331863"/>
              <a:ext cx="1017390" cy="2980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824818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7D794E57-9BF7-4362-8E62-AFD10E31D8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80860"/>
          </a:xfrm>
          <a:prstGeom prst="rect">
            <a:avLst/>
          </a:prstGeom>
        </p:spPr>
      </p:pic>
      <p:pic>
        <p:nvPicPr>
          <p:cNvPr id="36" name="Picture 35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0E8B1D8C-5211-4480-8AD5-025B4366F9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5DF6FA90-A285-4FA4-8826-E0182DE7B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8324" y="6134077"/>
            <a:ext cx="560210" cy="365125"/>
          </a:xfrm>
        </p:spPr>
        <p:txBody>
          <a:bodyPr/>
          <a:lstStyle/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2</a:t>
            </a:fld>
            <a:endParaRPr lang="en-FR" sz="2400">
              <a:solidFill>
                <a:schemeClr val="bg1"/>
              </a:solidFill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0FEDCD7-D539-79CB-DB29-AE49FB538E31}"/>
              </a:ext>
            </a:extLst>
          </p:cNvPr>
          <p:cNvGrpSpPr/>
          <p:nvPr/>
        </p:nvGrpSpPr>
        <p:grpSpPr>
          <a:xfrm>
            <a:off x="7181742" y="1406826"/>
            <a:ext cx="4388518" cy="4568844"/>
            <a:chOff x="6505099" y="1341774"/>
            <a:chExt cx="4451002" cy="4633896"/>
          </a:xfrm>
        </p:grpSpPr>
        <p:pic>
          <p:nvPicPr>
            <p:cNvPr id="35" name="Graphic 34">
              <a:extLst>
                <a:ext uri="{FF2B5EF4-FFF2-40B4-BE49-F238E27FC236}">
                  <a16:creationId xmlns:a16="http://schemas.microsoft.com/office/drawing/2014/main" id="{20AB28C5-752B-45DA-AE0F-DEF971F039C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505099" y="5496858"/>
              <a:ext cx="4172501" cy="478812"/>
            </a:xfrm>
            <a:prstGeom prst="rect">
              <a:avLst/>
            </a:prstGeom>
          </p:spPr>
        </p:pic>
        <p:pic>
          <p:nvPicPr>
            <p:cNvPr id="37" name="Graphic 36">
              <a:extLst>
                <a:ext uri="{FF2B5EF4-FFF2-40B4-BE49-F238E27FC236}">
                  <a16:creationId xmlns:a16="http://schemas.microsoft.com/office/drawing/2014/main" id="{403F0E0B-B293-6CC8-25F3-EC6862F0A37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843478" y="1341774"/>
              <a:ext cx="4112623" cy="4488634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3254898B-CD54-4D81-F983-2F8CC3FB5F63}"/>
              </a:ext>
            </a:extLst>
          </p:cNvPr>
          <p:cNvGrpSpPr/>
          <p:nvPr/>
        </p:nvGrpSpPr>
        <p:grpSpPr>
          <a:xfrm>
            <a:off x="-82530" y="-150036"/>
            <a:ext cx="7773333" cy="7158073"/>
            <a:chOff x="-63797" y="-149364"/>
            <a:chExt cx="7773333" cy="7158073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4B351D81-7B28-7076-3301-22613E568933}"/>
                </a:ext>
              </a:extLst>
            </p:cNvPr>
            <p:cNvGrpSpPr/>
            <p:nvPr/>
          </p:nvGrpSpPr>
          <p:grpSpPr>
            <a:xfrm>
              <a:off x="-63797" y="-149364"/>
              <a:ext cx="7773333" cy="7158073"/>
              <a:chOff x="-50632" y="-81522"/>
              <a:chExt cx="7773333" cy="7158073"/>
            </a:xfrm>
          </p:grpSpPr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0F195D5C-F4EE-743C-5717-384A3FCA569F}"/>
                  </a:ext>
                </a:extLst>
              </p:cNvPr>
              <p:cNvGrpSpPr/>
              <p:nvPr/>
            </p:nvGrpSpPr>
            <p:grpSpPr>
              <a:xfrm>
                <a:off x="-50632" y="-81522"/>
                <a:ext cx="7773333" cy="7158073"/>
                <a:chOff x="-50632" y="-81522"/>
                <a:chExt cx="7773333" cy="7158073"/>
              </a:xfrm>
            </p:grpSpPr>
            <p:pic>
              <p:nvPicPr>
                <p:cNvPr id="55" name="Graphic 24">
                  <a:extLst>
                    <a:ext uri="{FF2B5EF4-FFF2-40B4-BE49-F238E27FC236}">
                      <a16:creationId xmlns:a16="http://schemas.microsoft.com/office/drawing/2014/main" id="{E0C4FE19-9411-B83A-DF52-81F43BFC8F7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p:blipFill>
              <p:spPr>
                <a:xfrm rot="671613">
                  <a:off x="6952384" y="-81522"/>
                  <a:ext cx="158074" cy="7060662"/>
                </a:xfrm>
                <a:prstGeom prst="rect">
                  <a:avLst/>
                </a:prstGeom>
              </p:spPr>
            </p:pic>
            <p:grpSp>
              <p:nvGrpSpPr>
                <p:cNvPr id="56" name="Group 55">
                  <a:extLst>
                    <a:ext uri="{FF2B5EF4-FFF2-40B4-BE49-F238E27FC236}">
                      <a16:creationId xmlns:a16="http://schemas.microsoft.com/office/drawing/2014/main" id="{87B73C5D-8F3A-15E7-5A65-42FB3018090B}"/>
                    </a:ext>
                  </a:extLst>
                </p:cNvPr>
                <p:cNvGrpSpPr/>
                <p:nvPr/>
              </p:nvGrpSpPr>
              <p:grpSpPr>
                <a:xfrm>
                  <a:off x="-50632" y="-28522"/>
                  <a:ext cx="7773333" cy="7105073"/>
                  <a:chOff x="-50632" y="-28522"/>
                  <a:chExt cx="7773333" cy="7105073"/>
                </a:xfrm>
              </p:grpSpPr>
              <p:sp>
                <p:nvSpPr>
                  <p:cNvPr id="57" name="Rectangle 25">
                    <a:extLst>
                      <a:ext uri="{FF2B5EF4-FFF2-40B4-BE49-F238E27FC236}">
                        <a16:creationId xmlns:a16="http://schemas.microsoft.com/office/drawing/2014/main" id="{4BDE7859-4ED1-4CF3-36EF-97E0C283012E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-23157" y="-28522"/>
                    <a:ext cx="7745858" cy="7105073"/>
                  </a:xfrm>
                  <a:custGeom>
                    <a:avLst/>
                    <a:gdLst>
                      <a:gd name="connsiteX0" fmla="*/ 0 w 7685591"/>
                      <a:gd name="connsiteY0" fmla="*/ 0 h 6858000"/>
                      <a:gd name="connsiteX1" fmla="*/ 7685591 w 7685591"/>
                      <a:gd name="connsiteY1" fmla="*/ 0 h 6858000"/>
                      <a:gd name="connsiteX2" fmla="*/ 7685591 w 7685591"/>
                      <a:gd name="connsiteY2" fmla="*/ 6858000 h 6858000"/>
                      <a:gd name="connsiteX3" fmla="*/ 0 w 7685591"/>
                      <a:gd name="connsiteY3" fmla="*/ 6858000 h 6858000"/>
                      <a:gd name="connsiteX4" fmla="*/ 0 w 7685591"/>
                      <a:gd name="connsiteY4" fmla="*/ 0 h 6858000"/>
                      <a:gd name="connsiteX0" fmla="*/ 0 w 8241176"/>
                      <a:gd name="connsiteY0" fmla="*/ 0 h 6858000"/>
                      <a:gd name="connsiteX1" fmla="*/ 7685591 w 8241176"/>
                      <a:gd name="connsiteY1" fmla="*/ 0 h 6858000"/>
                      <a:gd name="connsiteX2" fmla="*/ 8241176 w 8241176"/>
                      <a:gd name="connsiteY2" fmla="*/ 6834851 h 6858000"/>
                      <a:gd name="connsiteX3" fmla="*/ 0 w 8241176"/>
                      <a:gd name="connsiteY3" fmla="*/ 6858000 h 6858000"/>
                      <a:gd name="connsiteX4" fmla="*/ 0 w 8241176"/>
                      <a:gd name="connsiteY4" fmla="*/ 0 h 6858000"/>
                      <a:gd name="connsiteX0" fmla="*/ 0 w 8241176"/>
                      <a:gd name="connsiteY0" fmla="*/ 0 h 6858000"/>
                      <a:gd name="connsiteX1" fmla="*/ 7430947 w 8241176"/>
                      <a:gd name="connsiteY1" fmla="*/ 0 h 6858000"/>
                      <a:gd name="connsiteX2" fmla="*/ 8241176 w 8241176"/>
                      <a:gd name="connsiteY2" fmla="*/ 6834851 h 6858000"/>
                      <a:gd name="connsiteX3" fmla="*/ 0 w 8241176"/>
                      <a:gd name="connsiteY3" fmla="*/ 6858000 h 6858000"/>
                      <a:gd name="connsiteX4" fmla="*/ 0 w 8241176"/>
                      <a:gd name="connsiteY4" fmla="*/ 0 h 6858000"/>
                      <a:gd name="connsiteX0" fmla="*/ 0 w 7751768"/>
                      <a:gd name="connsiteY0" fmla="*/ 0 h 6858000"/>
                      <a:gd name="connsiteX1" fmla="*/ 7430947 w 7751768"/>
                      <a:gd name="connsiteY1" fmla="*/ 0 h 6858000"/>
                      <a:gd name="connsiteX2" fmla="*/ 7751768 w 7751768"/>
                      <a:gd name="connsiteY2" fmla="*/ 6847551 h 6858000"/>
                      <a:gd name="connsiteX3" fmla="*/ 0 w 7751768"/>
                      <a:gd name="connsiteY3" fmla="*/ 6858000 h 6858000"/>
                      <a:gd name="connsiteX4" fmla="*/ 0 w 7751768"/>
                      <a:gd name="connsiteY4" fmla="*/ 0 h 6858000"/>
                      <a:gd name="connsiteX0" fmla="*/ 0 w 12376544"/>
                      <a:gd name="connsiteY0" fmla="*/ 0 h 6858000"/>
                      <a:gd name="connsiteX1" fmla="*/ 12376544 w 12376544"/>
                      <a:gd name="connsiteY1" fmla="*/ 0 h 6858000"/>
                      <a:gd name="connsiteX2" fmla="*/ 7751768 w 12376544"/>
                      <a:gd name="connsiteY2" fmla="*/ 6847551 h 6858000"/>
                      <a:gd name="connsiteX3" fmla="*/ 0 w 12376544"/>
                      <a:gd name="connsiteY3" fmla="*/ 6858000 h 6858000"/>
                      <a:gd name="connsiteX4" fmla="*/ 0 w 12376544"/>
                      <a:gd name="connsiteY4" fmla="*/ 0 h 6858000"/>
                      <a:gd name="connsiteX0" fmla="*/ 0 w 12376544"/>
                      <a:gd name="connsiteY0" fmla="*/ 0 h 6858000"/>
                      <a:gd name="connsiteX1" fmla="*/ 12376544 w 12376544"/>
                      <a:gd name="connsiteY1" fmla="*/ 0 h 6858000"/>
                      <a:gd name="connsiteX2" fmla="*/ 5240332 w 12376544"/>
                      <a:gd name="connsiteY2" fmla="*/ 6822151 h 6858000"/>
                      <a:gd name="connsiteX3" fmla="*/ 0 w 12376544"/>
                      <a:gd name="connsiteY3" fmla="*/ 6858000 h 6858000"/>
                      <a:gd name="connsiteX4" fmla="*/ 0 w 12376544"/>
                      <a:gd name="connsiteY4" fmla="*/ 0 h 6858000"/>
                      <a:gd name="connsiteX0" fmla="*/ 0 w 9388579"/>
                      <a:gd name="connsiteY0" fmla="*/ 12700 h 6870700"/>
                      <a:gd name="connsiteX1" fmla="*/ 9388579 w 9388579"/>
                      <a:gd name="connsiteY1" fmla="*/ 0 h 6870700"/>
                      <a:gd name="connsiteX2" fmla="*/ 5240332 w 9388579"/>
                      <a:gd name="connsiteY2" fmla="*/ 6834851 h 6870700"/>
                      <a:gd name="connsiteX3" fmla="*/ 0 w 9388579"/>
                      <a:gd name="connsiteY3" fmla="*/ 6870700 h 6870700"/>
                      <a:gd name="connsiteX4" fmla="*/ 0 w 9388579"/>
                      <a:gd name="connsiteY4" fmla="*/ 12700 h 6870700"/>
                      <a:gd name="connsiteX0" fmla="*/ 0 w 9388579"/>
                      <a:gd name="connsiteY0" fmla="*/ 12700 h 6898351"/>
                      <a:gd name="connsiteX1" fmla="*/ 9388579 w 9388579"/>
                      <a:gd name="connsiteY1" fmla="*/ 0 h 6898351"/>
                      <a:gd name="connsiteX2" fmla="*/ 5227453 w 9388579"/>
                      <a:gd name="connsiteY2" fmla="*/ 6898351 h 6898351"/>
                      <a:gd name="connsiteX3" fmla="*/ 0 w 9388579"/>
                      <a:gd name="connsiteY3" fmla="*/ 6870700 h 6898351"/>
                      <a:gd name="connsiteX4" fmla="*/ 0 w 9388579"/>
                      <a:gd name="connsiteY4" fmla="*/ 12700 h 6898351"/>
                      <a:gd name="connsiteX0" fmla="*/ 0 w 9388579"/>
                      <a:gd name="connsiteY0" fmla="*/ 12700 h 6870700"/>
                      <a:gd name="connsiteX1" fmla="*/ 9388579 w 9388579"/>
                      <a:gd name="connsiteY1" fmla="*/ 0 h 6870700"/>
                      <a:gd name="connsiteX2" fmla="*/ 5906126 w 9388579"/>
                      <a:gd name="connsiteY2" fmla="*/ 6787456 h 6870700"/>
                      <a:gd name="connsiteX3" fmla="*/ 0 w 9388579"/>
                      <a:gd name="connsiteY3" fmla="*/ 6870700 h 6870700"/>
                      <a:gd name="connsiteX4" fmla="*/ 0 w 9388579"/>
                      <a:gd name="connsiteY4" fmla="*/ 12700 h 6870700"/>
                      <a:gd name="connsiteX0" fmla="*/ 0 w 9388579"/>
                      <a:gd name="connsiteY0" fmla="*/ 12700 h 6873708"/>
                      <a:gd name="connsiteX1" fmla="*/ 9388579 w 9388579"/>
                      <a:gd name="connsiteY1" fmla="*/ 0 h 6873708"/>
                      <a:gd name="connsiteX2" fmla="*/ 5871023 w 9388579"/>
                      <a:gd name="connsiteY2" fmla="*/ 6873708 h 6873708"/>
                      <a:gd name="connsiteX3" fmla="*/ 0 w 9388579"/>
                      <a:gd name="connsiteY3" fmla="*/ 6870700 h 6873708"/>
                      <a:gd name="connsiteX4" fmla="*/ 0 w 9388579"/>
                      <a:gd name="connsiteY4" fmla="*/ 12700 h 6873708"/>
                      <a:gd name="connsiteX0" fmla="*/ 0 w 8370570"/>
                      <a:gd name="connsiteY0" fmla="*/ 49665 h 6910673"/>
                      <a:gd name="connsiteX1" fmla="*/ 8370570 w 8370570"/>
                      <a:gd name="connsiteY1" fmla="*/ 0 h 6910673"/>
                      <a:gd name="connsiteX2" fmla="*/ 5871023 w 8370570"/>
                      <a:gd name="connsiteY2" fmla="*/ 6910673 h 6910673"/>
                      <a:gd name="connsiteX3" fmla="*/ 0 w 8370570"/>
                      <a:gd name="connsiteY3" fmla="*/ 6907665 h 6910673"/>
                      <a:gd name="connsiteX4" fmla="*/ 0 w 8370570"/>
                      <a:gd name="connsiteY4" fmla="*/ 49665 h 6910673"/>
                      <a:gd name="connsiteX0" fmla="*/ 0 w 7996130"/>
                      <a:gd name="connsiteY0" fmla="*/ 49665 h 6910673"/>
                      <a:gd name="connsiteX1" fmla="*/ 7996130 w 7996130"/>
                      <a:gd name="connsiteY1" fmla="*/ 0 h 6910673"/>
                      <a:gd name="connsiteX2" fmla="*/ 5871023 w 7996130"/>
                      <a:gd name="connsiteY2" fmla="*/ 6910673 h 6910673"/>
                      <a:gd name="connsiteX3" fmla="*/ 0 w 7996130"/>
                      <a:gd name="connsiteY3" fmla="*/ 6907665 h 6910673"/>
                      <a:gd name="connsiteX4" fmla="*/ 0 w 7996130"/>
                      <a:gd name="connsiteY4" fmla="*/ 49665 h 6910673"/>
                      <a:gd name="connsiteX0" fmla="*/ 0 w 7924429"/>
                      <a:gd name="connsiteY0" fmla="*/ 0 h 6861008"/>
                      <a:gd name="connsiteX1" fmla="*/ 7924429 w 7924429"/>
                      <a:gd name="connsiteY1" fmla="*/ 120216 h 6861008"/>
                      <a:gd name="connsiteX2" fmla="*/ 5871023 w 7924429"/>
                      <a:gd name="connsiteY2" fmla="*/ 6861008 h 6861008"/>
                      <a:gd name="connsiteX3" fmla="*/ 0 w 7924429"/>
                      <a:gd name="connsiteY3" fmla="*/ 6858000 h 6861008"/>
                      <a:gd name="connsiteX4" fmla="*/ 0 w 7924429"/>
                      <a:gd name="connsiteY4" fmla="*/ 0 h 6861008"/>
                      <a:gd name="connsiteX0" fmla="*/ 179254 w 7924429"/>
                      <a:gd name="connsiteY0" fmla="*/ 219547 h 6740792"/>
                      <a:gd name="connsiteX1" fmla="*/ 7924429 w 7924429"/>
                      <a:gd name="connsiteY1" fmla="*/ 0 h 6740792"/>
                      <a:gd name="connsiteX2" fmla="*/ 5871023 w 7924429"/>
                      <a:gd name="connsiteY2" fmla="*/ 6740792 h 6740792"/>
                      <a:gd name="connsiteX3" fmla="*/ 0 w 7924429"/>
                      <a:gd name="connsiteY3" fmla="*/ 6737784 h 6740792"/>
                      <a:gd name="connsiteX4" fmla="*/ 179254 w 7924429"/>
                      <a:gd name="connsiteY4" fmla="*/ 219547 h 6740792"/>
                      <a:gd name="connsiteX0" fmla="*/ 215104 w 7924429"/>
                      <a:gd name="connsiteY0" fmla="*/ 11914 h 6740792"/>
                      <a:gd name="connsiteX1" fmla="*/ 7924429 w 7924429"/>
                      <a:gd name="connsiteY1" fmla="*/ 0 h 6740792"/>
                      <a:gd name="connsiteX2" fmla="*/ 5871023 w 7924429"/>
                      <a:gd name="connsiteY2" fmla="*/ 6740792 h 6740792"/>
                      <a:gd name="connsiteX3" fmla="*/ 0 w 7924429"/>
                      <a:gd name="connsiteY3" fmla="*/ 6737784 h 6740792"/>
                      <a:gd name="connsiteX4" fmla="*/ 215104 w 7924429"/>
                      <a:gd name="connsiteY4" fmla="*/ 11914 h 6740792"/>
                      <a:gd name="connsiteX0" fmla="*/ 125477 w 7924429"/>
                      <a:gd name="connsiteY0" fmla="*/ 11914 h 6740792"/>
                      <a:gd name="connsiteX1" fmla="*/ 7924429 w 7924429"/>
                      <a:gd name="connsiteY1" fmla="*/ 0 h 6740792"/>
                      <a:gd name="connsiteX2" fmla="*/ 5871023 w 7924429"/>
                      <a:gd name="connsiteY2" fmla="*/ 6740792 h 6740792"/>
                      <a:gd name="connsiteX3" fmla="*/ 0 w 7924429"/>
                      <a:gd name="connsiteY3" fmla="*/ 6737784 h 6740792"/>
                      <a:gd name="connsiteX4" fmla="*/ 125477 w 7924429"/>
                      <a:gd name="connsiteY4" fmla="*/ 11914 h 6740792"/>
                      <a:gd name="connsiteX0" fmla="*/ 0 w 7798952"/>
                      <a:gd name="connsiteY0" fmla="*/ 11914 h 6740792"/>
                      <a:gd name="connsiteX1" fmla="*/ 7798952 w 7798952"/>
                      <a:gd name="connsiteY1" fmla="*/ 0 h 6740792"/>
                      <a:gd name="connsiteX2" fmla="*/ 5745546 w 7798952"/>
                      <a:gd name="connsiteY2" fmla="*/ 6740792 h 6740792"/>
                      <a:gd name="connsiteX3" fmla="*/ 358507 w 7798952"/>
                      <a:gd name="connsiteY3" fmla="*/ 6454649 h 6740792"/>
                      <a:gd name="connsiteX4" fmla="*/ 0 w 7798952"/>
                      <a:gd name="connsiteY4" fmla="*/ 11914 h 6740792"/>
                      <a:gd name="connsiteX0" fmla="*/ 0 w 7798952"/>
                      <a:gd name="connsiteY0" fmla="*/ 11914 h 6794411"/>
                      <a:gd name="connsiteX1" fmla="*/ 7798952 w 7798952"/>
                      <a:gd name="connsiteY1" fmla="*/ 0 h 6794411"/>
                      <a:gd name="connsiteX2" fmla="*/ 5745546 w 7798952"/>
                      <a:gd name="connsiteY2" fmla="*/ 6740792 h 6794411"/>
                      <a:gd name="connsiteX3" fmla="*/ 53777 w 7798952"/>
                      <a:gd name="connsiteY3" fmla="*/ 6794411 h 6794411"/>
                      <a:gd name="connsiteX4" fmla="*/ 0 w 7798952"/>
                      <a:gd name="connsiteY4" fmla="*/ 11914 h 6794411"/>
                      <a:gd name="connsiteX0" fmla="*/ 0 w 7798952"/>
                      <a:gd name="connsiteY0" fmla="*/ 11914 h 6794411"/>
                      <a:gd name="connsiteX1" fmla="*/ 7798952 w 7798952"/>
                      <a:gd name="connsiteY1" fmla="*/ 0 h 6794411"/>
                      <a:gd name="connsiteX2" fmla="*/ 5897663 w 7798952"/>
                      <a:gd name="connsiteY2" fmla="*/ 6728471 h 6794411"/>
                      <a:gd name="connsiteX3" fmla="*/ 53777 w 7798952"/>
                      <a:gd name="connsiteY3" fmla="*/ 6794411 h 6794411"/>
                      <a:gd name="connsiteX4" fmla="*/ 0 w 7798952"/>
                      <a:gd name="connsiteY4" fmla="*/ 11914 h 6794411"/>
                      <a:gd name="connsiteX0" fmla="*/ 0 w 7190487"/>
                      <a:gd name="connsiteY0" fmla="*/ 36557 h 6819054"/>
                      <a:gd name="connsiteX1" fmla="*/ 7190487 w 7190487"/>
                      <a:gd name="connsiteY1" fmla="*/ 0 h 6819054"/>
                      <a:gd name="connsiteX2" fmla="*/ 5897663 w 7190487"/>
                      <a:gd name="connsiteY2" fmla="*/ 6753114 h 6819054"/>
                      <a:gd name="connsiteX3" fmla="*/ 53777 w 7190487"/>
                      <a:gd name="connsiteY3" fmla="*/ 6819054 h 6819054"/>
                      <a:gd name="connsiteX4" fmla="*/ 0 w 7190487"/>
                      <a:gd name="connsiteY4" fmla="*/ 36557 h 6819054"/>
                      <a:gd name="connsiteX0" fmla="*/ 0 w 7190487"/>
                      <a:gd name="connsiteY0" fmla="*/ 98165 h 6880662"/>
                      <a:gd name="connsiteX1" fmla="*/ 7190487 w 7190487"/>
                      <a:gd name="connsiteY1" fmla="*/ 0 h 6880662"/>
                      <a:gd name="connsiteX2" fmla="*/ 5897663 w 7190487"/>
                      <a:gd name="connsiteY2" fmla="*/ 6814722 h 6880662"/>
                      <a:gd name="connsiteX3" fmla="*/ 53777 w 7190487"/>
                      <a:gd name="connsiteY3" fmla="*/ 6880662 h 6880662"/>
                      <a:gd name="connsiteX4" fmla="*/ 0 w 7190487"/>
                      <a:gd name="connsiteY4" fmla="*/ 98165 h 6880662"/>
                      <a:gd name="connsiteX0" fmla="*/ 4729 w 7136710"/>
                      <a:gd name="connsiteY0" fmla="*/ 0 h 6893392"/>
                      <a:gd name="connsiteX1" fmla="*/ 7136710 w 7136710"/>
                      <a:gd name="connsiteY1" fmla="*/ 12730 h 6893392"/>
                      <a:gd name="connsiteX2" fmla="*/ 5843886 w 7136710"/>
                      <a:gd name="connsiteY2" fmla="*/ 6827452 h 6893392"/>
                      <a:gd name="connsiteX3" fmla="*/ 0 w 7136710"/>
                      <a:gd name="connsiteY3" fmla="*/ 6893392 h 6893392"/>
                      <a:gd name="connsiteX4" fmla="*/ 4729 w 7136710"/>
                      <a:gd name="connsiteY4" fmla="*/ 0 h 68933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136710" h="6893392">
                        <a:moveTo>
                          <a:pt x="4729" y="0"/>
                        </a:moveTo>
                        <a:lnTo>
                          <a:pt x="7136710" y="12730"/>
                        </a:lnTo>
                        <a:lnTo>
                          <a:pt x="5843886" y="6827452"/>
                        </a:lnTo>
                        <a:lnTo>
                          <a:pt x="0" y="6893392"/>
                        </a:lnTo>
                        <a:cubicBezTo>
                          <a:pt x="1576" y="4595595"/>
                          <a:pt x="3153" y="2297797"/>
                          <a:pt x="4729" y="0"/>
                        </a:cubicBezTo>
                        <a:close/>
                      </a:path>
                    </a:pathLst>
                  </a:custGeom>
                  <a:solidFill>
                    <a:srgbClr val="592C8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AU" dirty="0"/>
                  </a:p>
                </p:txBody>
              </p:sp>
              <p:pic>
                <p:nvPicPr>
                  <p:cNvPr id="58" name="Graphic 28">
                    <a:extLst>
                      <a:ext uri="{FF2B5EF4-FFF2-40B4-BE49-F238E27FC236}">
                        <a16:creationId xmlns:a16="http://schemas.microsoft.com/office/drawing/2014/main" id="{94841541-9CA2-0FA1-3C5B-0EC0877A751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11">
                    <a:extLst>
                      <a:ext uri="{96DAC541-7B7A-43D3-8B79-37D633B846F1}">
                        <asvg:svgBlip xmlns:asvg="http://schemas.microsoft.com/office/drawing/2016/SVG/main" r:embed="rId12"/>
                      </a:ext>
                    </a:extLst>
                  </a:blip>
                  <a:srcRect t="32286" r="77090"/>
                  <a:stretch/>
                </p:blipFill>
                <p:spPr>
                  <a:xfrm rot="10800000">
                    <a:off x="-50632" y="4307646"/>
                    <a:ext cx="1347336" cy="2742651"/>
                  </a:xfrm>
                  <a:prstGeom prst="rect">
                    <a:avLst/>
                  </a:prstGeom>
                </p:spPr>
              </p:pic>
              <p:grpSp>
                <p:nvGrpSpPr>
                  <p:cNvPr id="59" name="Group 58">
                    <a:extLst>
                      <a:ext uri="{FF2B5EF4-FFF2-40B4-BE49-F238E27FC236}">
                        <a16:creationId xmlns:a16="http://schemas.microsoft.com/office/drawing/2014/main" id="{11C2F6C1-63F8-4649-7F72-77F3A90EF0C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>
                  <a:xfrm>
                    <a:off x="707260" y="2007633"/>
                    <a:ext cx="6472906" cy="776694"/>
                    <a:chOff x="707260" y="2007633"/>
                    <a:chExt cx="6472906" cy="776694"/>
                  </a:xfrm>
                </p:grpSpPr>
                <p:sp>
                  <p:nvSpPr>
                    <p:cNvPr id="60" name="TextBox 30">
                      <a:extLst>
                        <a:ext uri="{FF2B5EF4-FFF2-40B4-BE49-F238E27FC236}">
                          <a16:creationId xmlns:a16="http://schemas.microsoft.com/office/drawing/2014/main" id="{7D7D423D-147F-426B-CA56-8548CB56B063}"/>
                        </a:ext>
                      </a:extLst>
                    </p:cNvPr>
                    <p:cNvSpPr txBox="1">
                      <a:spLocks/>
                    </p:cNvSpPr>
                    <p:nvPr/>
                  </p:nvSpPr>
                  <p:spPr>
                    <a:xfrm>
                      <a:off x="707260" y="2307273"/>
                      <a:ext cx="6472906" cy="47705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>
                      <a:defPPr>
                        <a:defRPr lang="en-F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AU" sz="2500" dirty="0">
                          <a:solidFill>
                            <a:srgbClr val="FFCC66"/>
                          </a:solidFill>
                          <a:latin typeface="Zona Pro" panose="02010503040002020004" pitchFamily="50" charset="0"/>
                        </a:rPr>
                        <a:t>Lesson aims:</a:t>
                      </a:r>
                    </a:p>
                  </p:txBody>
                </p:sp>
                <p:cxnSp>
                  <p:nvCxnSpPr>
                    <p:cNvPr id="61" name="Straight Connector 60">
                      <a:extLst>
                        <a:ext uri="{FF2B5EF4-FFF2-40B4-BE49-F238E27FC236}">
                          <a16:creationId xmlns:a16="http://schemas.microsoft.com/office/drawing/2014/main" id="{C73CCC87-218F-E4DF-764E-A073C6BBDD65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812427" y="2007633"/>
                      <a:ext cx="5552443" cy="0"/>
                    </a:xfrm>
                    <a:prstGeom prst="line">
                      <a:avLst/>
                    </a:prstGeom>
                    <a:ln w="38100">
                      <a:solidFill>
                        <a:srgbClr val="A779D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  <p:sp>
            <p:nvSpPr>
              <p:cNvPr id="53" name="TextBox 18">
                <a:extLst>
                  <a:ext uri="{FF2B5EF4-FFF2-40B4-BE49-F238E27FC236}">
                    <a16:creationId xmlns:a16="http://schemas.microsoft.com/office/drawing/2014/main" id="{455CC02C-90AB-027D-4EF0-843E63EE0F6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23660" y="622175"/>
                <a:ext cx="571548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AU" sz="4000" b="1" dirty="0">
                    <a:solidFill>
                      <a:srgbClr val="FFCC66"/>
                    </a:solidFill>
                    <a:latin typeface="Zona Pro" panose="02010503040002020004" pitchFamily="50" charset="0"/>
                  </a:rPr>
                  <a:t>Lesson 6</a:t>
                </a:r>
              </a:p>
            </p:txBody>
          </p:sp>
          <p:sp>
            <p:nvSpPr>
              <p:cNvPr id="54" name="TextBox 22">
                <a:extLst>
                  <a:ext uri="{FF2B5EF4-FFF2-40B4-BE49-F238E27FC236}">
                    <a16:creationId xmlns:a16="http://schemas.microsoft.com/office/drawing/2014/main" id="{2377F7A3-C268-B1A0-B645-568D7896869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11498" y="1269038"/>
                <a:ext cx="647290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AU" sz="2800" b="1" dirty="0">
                    <a:solidFill>
                      <a:srgbClr val="FFCC66"/>
                    </a:solidFill>
                    <a:latin typeface="Zona Pro" panose="02010503040002020004" pitchFamily="50" charset="0"/>
                  </a:rPr>
                  <a:t>Self-Concept</a:t>
                </a: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A3705D57-2E48-D2C6-E3E3-24565C52DF50}"/>
                </a:ext>
              </a:extLst>
            </p:cNvPr>
            <p:cNvGrpSpPr/>
            <p:nvPr/>
          </p:nvGrpSpPr>
          <p:grpSpPr>
            <a:xfrm>
              <a:off x="743309" y="2945285"/>
              <a:ext cx="5912972" cy="3054589"/>
              <a:chOff x="770089" y="2702993"/>
              <a:chExt cx="6100823" cy="3577675"/>
            </a:xfrm>
          </p:grpSpPr>
          <p:sp>
            <p:nvSpPr>
              <p:cNvPr id="18" name="TextBox 34">
                <a:extLst>
                  <a:ext uri="{FF2B5EF4-FFF2-40B4-BE49-F238E27FC236}">
                    <a16:creationId xmlns:a16="http://schemas.microsoft.com/office/drawing/2014/main" id="{E60AB6CE-EFDA-23B2-E803-F07357946E1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07109" y="2702993"/>
                <a:ext cx="5226181" cy="1081447"/>
              </a:xfrm>
              <a:prstGeom prst="rect">
                <a:avLst/>
              </a:prstGeom>
            </p:spPr>
            <p:txBody>
              <a:bodyPr wrap="square" rtlCol="0" anchor="ctr" anchorCtr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Discuss relationships and social awareness further, to explore and understand value of empathy. </a:t>
                </a:r>
              </a:p>
            </p:txBody>
          </p:sp>
          <p:sp>
            <p:nvSpPr>
              <p:cNvPr id="20" name="TextBox 41">
                <a:extLst>
                  <a:ext uri="{FF2B5EF4-FFF2-40B4-BE49-F238E27FC236}">
                    <a16:creationId xmlns:a16="http://schemas.microsoft.com/office/drawing/2014/main" id="{C9BF3158-0149-FDA5-F9E1-10A92825209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07111" y="4052422"/>
                <a:ext cx="5463801" cy="1081447"/>
              </a:xfrm>
              <a:prstGeom prst="rect">
                <a:avLst/>
              </a:prstGeom>
            </p:spPr>
            <p:txBody>
              <a:bodyPr wrap="square" rtlCol="0" anchor="ctr" anchorCtr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Develop and understanding around how respect and empathy can be expressed to positively influence relationships.</a:t>
                </a:r>
              </a:p>
            </p:txBody>
          </p:sp>
          <p:pic>
            <p:nvPicPr>
              <p:cNvPr id="28" name="Graphic 57">
                <a:extLst>
                  <a:ext uri="{FF2B5EF4-FFF2-40B4-BE49-F238E27FC236}">
                    <a16:creationId xmlns:a16="http://schemas.microsoft.com/office/drawing/2014/main" id="{E8512EA4-83F3-AEC0-59F2-0B4126637B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779015" y="2961913"/>
                <a:ext cx="515457" cy="578409"/>
              </a:xfrm>
              <a:prstGeom prst="rect">
                <a:avLst/>
              </a:prstGeom>
            </p:spPr>
          </p:pic>
          <p:sp>
            <p:nvSpPr>
              <p:cNvPr id="38" name="TextBox 58">
                <a:extLst>
                  <a:ext uri="{FF2B5EF4-FFF2-40B4-BE49-F238E27FC236}">
                    <a16:creationId xmlns:a16="http://schemas.microsoft.com/office/drawing/2014/main" id="{34CA4D2A-4455-F1FE-E160-593BF6ECD06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09329" y="2913009"/>
                <a:ext cx="522515" cy="648868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AU" sz="3000" b="1" dirty="0">
                    <a:solidFill>
                      <a:srgbClr val="592C82"/>
                    </a:solidFill>
                    <a:latin typeface="Zona Pro" panose="02010503040002020004" pitchFamily="50" charset="0"/>
                  </a:rPr>
                  <a:t>1.</a:t>
                </a:r>
              </a:p>
            </p:txBody>
          </p:sp>
          <p:pic>
            <p:nvPicPr>
              <p:cNvPr id="44" name="Graphic 59">
                <a:extLst>
                  <a:ext uri="{FF2B5EF4-FFF2-40B4-BE49-F238E27FC236}">
                    <a16:creationId xmlns:a16="http://schemas.microsoft.com/office/drawing/2014/main" id="{0B69A26D-73D6-7520-7E29-5ED2C206E7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770089" y="4305780"/>
                <a:ext cx="515457" cy="578409"/>
              </a:xfrm>
              <a:prstGeom prst="rect">
                <a:avLst/>
              </a:prstGeom>
            </p:spPr>
          </p:pic>
          <p:sp>
            <p:nvSpPr>
              <p:cNvPr id="45" name="TextBox 60">
                <a:extLst>
                  <a:ext uri="{FF2B5EF4-FFF2-40B4-BE49-F238E27FC236}">
                    <a16:creationId xmlns:a16="http://schemas.microsoft.com/office/drawing/2014/main" id="{59FDB589-EE36-5182-F134-32119E52AAA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93426" y="4248995"/>
                <a:ext cx="564177" cy="648868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AU" sz="3000" b="1" dirty="0">
                    <a:solidFill>
                      <a:srgbClr val="592C82"/>
                    </a:solidFill>
                    <a:latin typeface="Zona Pro" panose="02010503040002020004" pitchFamily="50" charset="0"/>
                  </a:rPr>
                  <a:t>2.</a:t>
                </a:r>
              </a:p>
            </p:txBody>
          </p:sp>
          <p:sp>
            <p:nvSpPr>
              <p:cNvPr id="46" name="TextBox 61">
                <a:extLst>
                  <a:ext uri="{FF2B5EF4-FFF2-40B4-BE49-F238E27FC236}">
                    <a16:creationId xmlns:a16="http://schemas.microsoft.com/office/drawing/2014/main" id="{77EE91C7-13C2-BAE7-D3CA-E72F251DB78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16037" y="5523655"/>
                <a:ext cx="4750987" cy="757013"/>
              </a:xfrm>
              <a:prstGeom prst="rect">
                <a:avLst/>
              </a:prstGeom>
            </p:spPr>
            <p:txBody>
              <a:bodyPr wrap="square" rtlCol="0" anchor="ctr" anchorCtr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Enhance capabilities in social awareness and social management.</a:t>
                </a:r>
              </a:p>
            </p:txBody>
          </p:sp>
          <p:pic>
            <p:nvPicPr>
              <p:cNvPr id="47" name="Graphic 62">
                <a:extLst>
                  <a:ext uri="{FF2B5EF4-FFF2-40B4-BE49-F238E27FC236}">
                    <a16:creationId xmlns:a16="http://schemas.microsoft.com/office/drawing/2014/main" id="{EE641946-2A6C-B0AF-4687-DD7F80A5A0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779016" y="5642332"/>
                <a:ext cx="515457" cy="578409"/>
              </a:xfrm>
              <a:prstGeom prst="rect">
                <a:avLst/>
              </a:prstGeom>
            </p:spPr>
          </p:pic>
          <p:sp>
            <p:nvSpPr>
              <p:cNvPr id="48" name="TextBox 63">
                <a:extLst>
                  <a:ext uri="{FF2B5EF4-FFF2-40B4-BE49-F238E27FC236}">
                    <a16:creationId xmlns:a16="http://schemas.microsoft.com/office/drawing/2014/main" id="{46796712-54C0-70F6-7E52-3D6F010CA24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9250" y="5598178"/>
                <a:ext cx="564177" cy="648868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AU" sz="3000" b="1" dirty="0">
                    <a:solidFill>
                      <a:srgbClr val="592C82"/>
                    </a:solidFill>
                    <a:latin typeface="Zona Pro" panose="02010503040002020004" pitchFamily="50" charset="0"/>
                  </a:rPr>
                  <a:t>3.</a:t>
                </a:r>
              </a:p>
            </p:txBody>
          </p:sp>
        </p:grpSp>
      </p:grpSp>
      <p:pic>
        <p:nvPicPr>
          <p:cNvPr id="3" name="Graphic 2">
            <a:extLst>
              <a:ext uri="{FF2B5EF4-FFF2-40B4-BE49-F238E27FC236}">
                <a16:creationId xmlns:a16="http://schemas.microsoft.com/office/drawing/2014/main" id="{836F567D-3F4C-658C-AC5C-2B5CA7CE55C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9918700" y="238140"/>
            <a:ext cx="1963518" cy="35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8897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6509BC19-8E6A-475B-BE40-745476AAF9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80860"/>
          </a:xfrm>
          <a:prstGeom prst="rect">
            <a:avLst/>
          </a:prstGeom>
        </p:spPr>
      </p:pic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9C0B8048-4520-4497-B614-B556375088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415172-BA78-47F3-B73C-F708467A1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174ABB-D9E2-4DA4-AE03-71F67F35F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4A7922-648D-4997-9CE0-3EF6E4632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3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BEF3D687-09D5-4782-A5A0-3E2FFF6E9B42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CFDB094-57EE-486D-A0E6-F91D3F686AA9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103A0FD4-1EF2-47F6-AB8A-CC4F7CE33920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3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37C81167-C421-4CD0-A2E3-EA2A1F51D2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E2F17EC-E802-4396-9AFC-9AC0958151C6}"/>
              </a:ext>
            </a:extLst>
          </p:cNvPr>
          <p:cNvSpPr txBox="1"/>
          <p:nvPr/>
        </p:nvSpPr>
        <p:spPr>
          <a:xfrm>
            <a:off x="628815" y="1596298"/>
            <a:ext cx="5081703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Who can remember what we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discussed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last lesson?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 our session today, we will talk more about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self-concept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 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Special note: </a:t>
            </a:r>
            <a:r>
              <a:rPr lang="en-GB" sz="2000" dirty="0">
                <a:solidFill>
                  <a:schemeClr val="accent6">
                    <a:lumMod val="60000"/>
                    <a:lumOff val="4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Your teacher will also handout your “Self-Concept” task sheet from the previous lesson.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589640A7-E107-4D89-9A3E-E716252DE0D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55924" y="5291171"/>
            <a:ext cx="2845329" cy="478812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85AA5C91-B33F-431F-9969-925FEE1F23B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508471" y="1318848"/>
            <a:ext cx="2845329" cy="421172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6E8CF58-40E6-A401-33C2-C65873FEDED6}"/>
              </a:ext>
            </a:extLst>
          </p:cNvPr>
          <p:cNvSpPr txBox="1"/>
          <p:nvPr/>
        </p:nvSpPr>
        <p:spPr>
          <a:xfrm>
            <a:off x="609599" y="503212"/>
            <a:ext cx="81844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b="1" dirty="0">
                <a:solidFill>
                  <a:srgbClr val="FFCC66"/>
                </a:solidFill>
                <a:latin typeface="Zona Pro" panose="02010503040002020004" pitchFamily="50" charset="0"/>
              </a:rPr>
              <a:t>Part 1: Review content from last week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25A47705-1138-9026-3B3C-A4100E656ED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918700" y="238140"/>
            <a:ext cx="1963518" cy="35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1102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5">
            <a:extLst>
              <a:ext uri="{FF2B5EF4-FFF2-40B4-BE49-F238E27FC236}">
                <a16:creationId xmlns:a16="http://schemas.microsoft.com/office/drawing/2014/main" id="{30620F22-1A07-4B11-91E8-11A0FF7C410A}"/>
              </a:ext>
            </a:extLst>
          </p:cNvPr>
          <p:cNvSpPr/>
          <p:nvPr/>
        </p:nvSpPr>
        <p:spPr>
          <a:xfrm>
            <a:off x="-116113" y="-125132"/>
            <a:ext cx="12401971" cy="7091538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  <a:gd name="connsiteX0" fmla="*/ 0 w 12293590"/>
              <a:gd name="connsiteY0" fmla="*/ 0 h 6858000"/>
              <a:gd name="connsiteX1" fmla="*/ 12293590 w 12293590"/>
              <a:gd name="connsiteY1" fmla="*/ 69813 h 6858000"/>
              <a:gd name="connsiteX2" fmla="*/ 7751768 w 12293590"/>
              <a:gd name="connsiteY2" fmla="*/ 6847551 h 6858000"/>
              <a:gd name="connsiteX3" fmla="*/ 0 w 12293590"/>
              <a:gd name="connsiteY3" fmla="*/ 6858000 h 6858000"/>
              <a:gd name="connsiteX4" fmla="*/ 0 w 12293590"/>
              <a:gd name="connsiteY4" fmla="*/ 0 h 6858000"/>
              <a:gd name="connsiteX0" fmla="*/ 0 w 12345755"/>
              <a:gd name="connsiteY0" fmla="*/ 0 h 6858000"/>
              <a:gd name="connsiteX1" fmla="*/ 12293590 w 12345755"/>
              <a:gd name="connsiteY1" fmla="*/ 69813 h 6858000"/>
              <a:gd name="connsiteX2" fmla="*/ 12345755 w 12345755"/>
              <a:gd name="connsiteY2" fmla="*/ 6769012 h 6858000"/>
              <a:gd name="connsiteX3" fmla="*/ 0 w 12345755"/>
              <a:gd name="connsiteY3" fmla="*/ 6858000 h 6858000"/>
              <a:gd name="connsiteX4" fmla="*/ 0 w 12345755"/>
              <a:gd name="connsiteY4" fmla="*/ 0 h 6858000"/>
              <a:gd name="connsiteX0" fmla="*/ 0 w 12383814"/>
              <a:gd name="connsiteY0" fmla="*/ 0 h 6880276"/>
              <a:gd name="connsiteX1" fmla="*/ 12293590 w 12383814"/>
              <a:gd name="connsiteY1" fmla="*/ 69813 h 6880276"/>
              <a:gd name="connsiteX2" fmla="*/ 12383814 w 12383814"/>
              <a:gd name="connsiteY2" fmla="*/ 6880276 h 6880276"/>
              <a:gd name="connsiteX3" fmla="*/ 0 w 12383814"/>
              <a:gd name="connsiteY3" fmla="*/ 6858000 h 6880276"/>
              <a:gd name="connsiteX4" fmla="*/ 0 w 12383814"/>
              <a:gd name="connsiteY4" fmla="*/ 0 h 6880276"/>
              <a:gd name="connsiteX0" fmla="*/ 0 w 12388739"/>
              <a:gd name="connsiteY0" fmla="*/ 22907 h 6903183"/>
              <a:gd name="connsiteX1" fmla="*/ 12388739 w 12388739"/>
              <a:gd name="connsiteY1" fmla="*/ 0 h 6903183"/>
              <a:gd name="connsiteX2" fmla="*/ 12383814 w 12388739"/>
              <a:gd name="connsiteY2" fmla="*/ 6903183 h 6903183"/>
              <a:gd name="connsiteX3" fmla="*/ 0 w 12388739"/>
              <a:gd name="connsiteY3" fmla="*/ 6880907 h 6903183"/>
              <a:gd name="connsiteX4" fmla="*/ 0 w 12388739"/>
              <a:gd name="connsiteY4" fmla="*/ 22907 h 6903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88739" h="6903183">
                <a:moveTo>
                  <a:pt x="0" y="22907"/>
                </a:moveTo>
                <a:lnTo>
                  <a:pt x="12388739" y="0"/>
                </a:lnTo>
                <a:cubicBezTo>
                  <a:pt x="12387097" y="2301061"/>
                  <a:pt x="12385456" y="4602122"/>
                  <a:pt x="12383814" y="6903183"/>
                </a:cubicBezTo>
                <a:lnTo>
                  <a:pt x="0" y="6880907"/>
                </a:lnTo>
                <a:lnTo>
                  <a:pt x="0" y="22907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C1432987-0FF7-4249-93D5-33488B7CA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3787"/>
            <a:ext cx="2743200" cy="365125"/>
          </a:xfrm>
        </p:spPr>
        <p:txBody>
          <a:bodyPr/>
          <a:lstStyle/>
          <a:p>
            <a:fld id="{BFB245C7-A9B6-FE41-A38C-AC0BF5D04523}" type="slidenum">
              <a:rPr lang="en-FR" smtClean="0"/>
              <a:pPr/>
              <a:t>4</a:t>
            </a:fld>
            <a:endParaRPr lang="en-FR"/>
          </a:p>
        </p:txBody>
      </p:sp>
      <p:pic>
        <p:nvPicPr>
          <p:cNvPr id="10" name="Picture 9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1052E12E-BABD-4C70-827F-4E680E42E8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11" name="Slide Number Placeholder 12">
            <a:extLst>
              <a:ext uri="{FF2B5EF4-FFF2-40B4-BE49-F238E27FC236}">
                <a16:creationId xmlns:a16="http://schemas.microsoft.com/office/drawing/2014/main" id="{4D4536D1-AB88-4637-9CF8-5F116780DFB2}"/>
              </a:ext>
            </a:extLst>
          </p:cNvPr>
          <p:cNvSpPr txBox="1">
            <a:spLocks/>
          </p:cNvSpPr>
          <p:nvPr/>
        </p:nvSpPr>
        <p:spPr>
          <a:xfrm>
            <a:off x="10948190" y="6125112"/>
            <a:ext cx="6402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4</a:t>
            </a:fld>
            <a:endParaRPr lang="en-FR" sz="2400">
              <a:solidFill>
                <a:schemeClr val="bg1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9FD4BFE-4F08-4F02-ABA9-DE861A7E0BCF}"/>
              </a:ext>
            </a:extLst>
          </p:cNvPr>
          <p:cNvGrpSpPr/>
          <p:nvPr/>
        </p:nvGrpSpPr>
        <p:grpSpPr>
          <a:xfrm>
            <a:off x="10754961" y="-846675"/>
            <a:ext cx="3573814" cy="2428875"/>
            <a:chOff x="10754961" y="-846675"/>
            <a:chExt cx="3573814" cy="2428875"/>
          </a:xfrm>
        </p:grpSpPr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EE32EDCE-5D0B-40A9-A856-056618B698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795000" y="-846675"/>
              <a:ext cx="3533775" cy="2428875"/>
            </a:xfrm>
            <a:prstGeom prst="rect">
              <a:avLst/>
            </a:prstGeom>
          </p:spPr>
        </p:pic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0157471D-ED9D-498F-B511-BDEBDFFA7CB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754961" y="97490"/>
              <a:ext cx="390525" cy="333375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D3F8C276-72B0-4183-8B70-2852D459E4B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16200000">
              <a:off x="11894681" y="450584"/>
              <a:ext cx="269483" cy="230046"/>
            </a:xfrm>
            <a:prstGeom prst="rect">
              <a:avLst/>
            </a:prstGeom>
          </p:spPr>
        </p:pic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37F74EAF-6017-4C4E-9835-AE453E3A831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1185756" y="901024"/>
              <a:ext cx="800100" cy="533400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C4713F2-E084-41C8-AACF-A022086AA0D0}"/>
              </a:ext>
            </a:extLst>
          </p:cNvPr>
          <p:cNvGrpSpPr/>
          <p:nvPr/>
        </p:nvGrpSpPr>
        <p:grpSpPr>
          <a:xfrm rot="10800000">
            <a:off x="-2127765" y="5554213"/>
            <a:ext cx="3121807" cy="2121677"/>
            <a:chOff x="10754961" y="-846675"/>
            <a:chExt cx="3573814" cy="2428875"/>
          </a:xfrm>
        </p:grpSpPr>
        <p:pic>
          <p:nvPicPr>
            <p:cNvPr id="23" name="Graphic 22">
              <a:extLst>
                <a:ext uri="{FF2B5EF4-FFF2-40B4-BE49-F238E27FC236}">
                  <a16:creationId xmlns:a16="http://schemas.microsoft.com/office/drawing/2014/main" id="{F5FE183F-F0A8-4AA1-B77D-03D135618E2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795000" y="-846675"/>
              <a:ext cx="3533775" cy="2428875"/>
            </a:xfrm>
            <a:prstGeom prst="rect">
              <a:avLst/>
            </a:prstGeom>
          </p:spPr>
        </p:pic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6F2B85B5-9F17-4400-A915-630E2D8C741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754961" y="97490"/>
              <a:ext cx="390525" cy="333375"/>
            </a:xfrm>
            <a:prstGeom prst="rect">
              <a:avLst/>
            </a:prstGeom>
          </p:spPr>
        </p:pic>
        <p:pic>
          <p:nvPicPr>
            <p:cNvPr id="25" name="Graphic 24">
              <a:extLst>
                <a:ext uri="{FF2B5EF4-FFF2-40B4-BE49-F238E27FC236}">
                  <a16:creationId xmlns:a16="http://schemas.microsoft.com/office/drawing/2014/main" id="{16F6F8E7-F057-43C5-94A3-D8AD71B240C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16200000">
              <a:off x="11894681" y="450584"/>
              <a:ext cx="269483" cy="230046"/>
            </a:xfrm>
            <a:prstGeom prst="rect">
              <a:avLst/>
            </a:prstGeom>
          </p:spPr>
        </p:pic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3DA8C205-5E30-435B-B0C4-2C24D70A9AB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1185756" y="901024"/>
              <a:ext cx="800100" cy="533400"/>
            </a:xfrm>
            <a:prstGeom prst="rect">
              <a:avLst/>
            </a:prstGeom>
          </p:spPr>
        </p:pic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32FCECB2-2AF4-61A7-F599-A19993AB859A}"/>
              </a:ext>
            </a:extLst>
          </p:cNvPr>
          <p:cNvSpPr txBox="1"/>
          <p:nvPr/>
        </p:nvSpPr>
        <p:spPr>
          <a:xfrm>
            <a:off x="1280822" y="6260871"/>
            <a:ext cx="963035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1500" b="1" dirty="0">
                <a:solidFill>
                  <a:srgbClr val="FFCC66"/>
                </a:solidFill>
                <a:latin typeface="Zona Pro" panose="02010503040002020004" pitchFamily="50" charset="0"/>
              </a:rPr>
              <a:t>Hover your mouse over the video to view play settings. Otherwise, download from the website.</a:t>
            </a:r>
          </a:p>
        </p:txBody>
      </p:sp>
      <p:sp>
        <p:nvSpPr>
          <p:cNvPr id="2" name="TextBox 2">
            <a:extLst>
              <a:ext uri="{FF2B5EF4-FFF2-40B4-BE49-F238E27FC236}">
                <a16:creationId xmlns:a16="http://schemas.microsoft.com/office/drawing/2014/main" id="{0E88AFF5-D201-AA4E-C934-0A4D848F3C57}"/>
              </a:ext>
            </a:extLst>
          </p:cNvPr>
          <p:cNvSpPr txBox="1"/>
          <p:nvPr/>
        </p:nvSpPr>
        <p:spPr>
          <a:xfrm>
            <a:off x="1047176" y="128241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2: Watch the animation</a:t>
            </a:r>
          </a:p>
        </p:txBody>
      </p:sp>
      <p:pic>
        <p:nvPicPr>
          <p:cNvPr id="3" name="UnderACloud_BTLP_Generic_Toned_MID">
            <a:hlinkClick r:id="" action="ppaction://media"/>
            <a:extLst>
              <a:ext uri="{FF2B5EF4-FFF2-40B4-BE49-F238E27FC236}">
                <a16:creationId xmlns:a16="http://schemas.microsoft.com/office/drawing/2014/main" id="{901BD77F-B7D1-03E1-985D-2685E2DE34B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44535" y="651461"/>
            <a:ext cx="9972284" cy="5609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4230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2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6355F0-268B-946E-4AE0-67AD49333E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78D1B26F-3B16-3705-D684-8302095FBA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80860"/>
          </a:xfrm>
          <a:prstGeom prst="rect">
            <a:avLst/>
          </a:prstGeom>
        </p:spPr>
      </p:pic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71C7D533-865B-A636-16D9-9BECE9C749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C2AC80-BC82-839D-7CD3-88E8BCE4E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93A7E3-0364-DF2A-8534-3493E0A5E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AD3C2B-AA27-73C4-6D7F-A1506446C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5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9352D9F5-2B94-4242-E5E0-E3BCE3E0FB33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BC6508E-91BF-3CC0-AC34-D3B26D6BCC4C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2: Continued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A0C4849-3500-1C79-9388-A6BAF68ED378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ADC73DBB-8FA7-4642-216D-FBE3581F6208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5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A9109759-2FCC-4218-13FA-8936F56ECD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97DAFC44-1EFD-6BAD-3474-A6A6E20B8EE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528494" y="5057777"/>
            <a:ext cx="2845329" cy="47881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63B104C-2FD2-B08B-4C01-08B830063200}"/>
              </a:ext>
            </a:extLst>
          </p:cNvPr>
          <p:cNvSpPr txBox="1"/>
          <p:nvPr/>
        </p:nvSpPr>
        <p:spPr>
          <a:xfrm>
            <a:off x="628815" y="1596298"/>
            <a:ext cx="6370699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When watching the animation, how 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many different feelings and emotions can you identify? Record these in your ‘</a:t>
            </a:r>
            <a: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Wellbeing Dictionary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’.</a:t>
            </a: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b="1" dirty="0">
                <a:solidFill>
                  <a:srgbClr val="FFCC66"/>
                </a:solidFill>
                <a:latin typeface="Poppins"/>
                <a:cs typeface="Poppins"/>
              </a:rPr>
              <a:t>As a class discuss: </a:t>
            </a:r>
          </a:p>
          <a:p>
            <a:endParaRPr lang="en-GB" dirty="0">
              <a:solidFill>
                <a:schemeClr val="bg1"/>
              </a:solidFill>
              <a:latin typeface="Poppins"/>
              <a:cs typeface="Poppins"/>
            </a:endParaRPr>
          </a:p>
          <a:p>
            <a:r>
              <a:rPr lang="en-AU" b="1" dirty="0">
                <a:solidFill>
                  <a:srgbClr val="FFCC66"/>
                </a:solidFill>
                <a:latin typeface="arial" panose="020B0604020202020204" pitchFamily="34" charset="0"/>
              </a:rPr>
              <a:t>•   </a:t>
            </a: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What do you think the ‘Peep’ </a:t>
            </a:r>
            <a:r>
              <a:rPr lang="en-GB" b="1" dirty="0">
                <a:solidFill>
                  <a:srgbClr val="FFCC66"/>
                </a:solidFill>
                <a:latin typeface="Poppins"/>
                <a:cs typeface="Poppins"/>
              </a:rPr>
              <a:t>Pan</a:t>
            </a: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 was feeling? </a:t>
            </a:r>
          </a:p>
          <a:p>
            <a:r>
              <a:rPr lang="en-AU" b="1" dirty="0">
                <a:solidFill>
                  <a:srgbClr val="FFCC66"/>
                </a:solidFill>
                <a:latin typeface="arial" panose="020B0604020202020204" pitchFamily="34" charset="0"/>
              </a:rPr>
              <a:t>•   </a:t>
            </a: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Why was </a:t>
            </a:r>
            <a:r>
              <a:rPr lang="en-GB" b="1" dirty="0">
                <a:solidFill>
                  <a:srgbClr val="FFCC66"/>
                </a:solidFill>
                <a:latin typeface="Poppins"/>
                <a:cs typeface="Poppins"/>
              </a:rPr>
              <a:t>Pan</a:t>
            </a: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 feeling this way?</a:t>
            </a:r>
          </a:p>
          <a:p>
            <a:r>
              <a:rPr lang="en-AU" b="1" dirty="0">
                <a:solidFill>
                  <a:srgbClr val="FFCC66"/>
                </a:solidFill>
                <a:latin typeface="arial" panose="020B0604020202020204" pitchFamily="34" charset="0"/>
              </a:rPr>
              <a:t>•   </a:t>
            </a: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Can you think of a time when you felt like </a:t>
            </a:r>
            <a:r>
              <a:rPr lang="en-GB" b="1" dirty="0">
                <a:solidFill>
                  <a:srgbClr val="FFCC66"/>
                </a:solidFill>
                <a:latin typeface="Poppins"/>
                <a:cs typeface="Poppins"/>
              </a:rPr>
              <a:t>Pan</a:t>
            </a: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?</a:t>
            </a:r>
          </a:p>
          <a:p>
            <a:r>
              <a:rPr lang="en-AU" b="1" dirty="0">
                <a:solidFill>
                  <a:srgbClr val="FFCC66"/>
                </a:solidFill>
                <a:latin typeface="arial" panose="020B0604020202020204" pitchFamily="34" charset="0"/>
              </a:rPr>
              <a:t>•   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What situations and events created these feelings?</a:t>
            </a: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What do you think of the ‘Peep’ </a:t>
            </a:r>
            <a:r>
              <a:rPr lang="en-GB" b="1" dirty="0">
                <a:solidFill>
                  <a:srgbClr val="FFCC66"/>
                </a:solidFill>
                <a:latin typeface="Poppins"/>
                <a:cs typeface="Poppins"/>
              </a:rPr>
              <a:t>Brim’s</a:t>
            </a: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 actions </a:t>
            </a:r>
          </a:p>
          <a:p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in the animation? Why did </a:t>
            </a:r>
            <a:r>
              <a:rPr lang="en-GB" b="1" dirty="0">
                <a:solidFill>
                  <a:srgbClr val="FFCC66"/>
                </a:solidFill>
                <a:latin typeface="Poppins"/>
                <a:cs typeface="Poppins"/>
              </a:rPr>
              <a:t>Brim</a:t>
            </a: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 act in this way?</a:t>
            </a: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List the feelings, skills, and social values you see </a:t>
            </a:r>
            <a:r>
              <a:rPr lang="en-GB" b="1" dirty="0">
                <a:solidFill>
                  <a:srgbClr val="FFCC66"/>
                </a:solidFill>
                <a:latin typeface="Poppins"/>
                <a:cs typeface="Poppins"/>
              </a:rPr>
              <a:t>Brim</a:t>
            </a: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 demonstrating. (i.e. care, kindness, bravery). </a:t>
            </a:r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DA6CA089-C87F-D303-A1DA-E5713BE1BFB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918700" y="238140"/>
            <a:ext cx="1963518" cy="351675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D0ABA8F3-9354-4405-DECA-400359CDCFF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583441" y="1672683"/>
            <a:ext cx="2573315" cy="3637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3521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673494-8FBA-8729-C434-D122FB97A5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88B264FF-C130-2876-28AB-CC326E183B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80860"/>
          </a:xfrm>
          <a:prstGeom prst="rect">
            <a:avLst/>
          </a:prstGeom>
        </p:spPr>
      </p:pic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A60F92BA-9D30-1763-004A-B7D4F4054E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8A353-9D26-EFE3-2187-BB17B9361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6FA2A9-C093-BB4E-3F17-74153DCB6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15687E-C00B-53D8-8384-F11762800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6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B294AF64-5480-0A13-0CD7-AC629719BEBC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F961148-5E88-963B-50DF-DDC752CC674B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3: Understanding Empathy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39CA3E-F4F4-5391-1855-FAE366ACCF99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BE4F48C4-7698-757E-5746-8DC654D028C9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6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594E882F-4DEA-A161-6AD2-04F445CDC3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AF0E384A-A4C8-B0FB-E4EA-4D3C5217BCC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146324" y="5099981"/>
            <a:ext cx="3401954" cy="47881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9A14377-4DF0-1B20-290E-8DC7EED911A1}"/>
              </a:ext>
            </a:extLst>
          </p:cNvPr>
          <p:cNvSpPr txBox="1"/>
          <p:nvPr/>
        </p:nvSpPr>
        <p:spPr>
          <a:xfrm>
            <a:off x="628815" y="1529644"/>
            <a:ext cx="6370699" cy="87870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7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Let’s understand what empathy means.</a:t>
            </a:r>
            <a:r>
              <a:rPr lang="en-GB" sz="17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GB" sz="1700" dirty="0">
                <a:solidFill>
                  <a:schemeClr val="bg1"/>
                </a:solidFill>
                <a:latin typeface="Poppins"/>
                <a:cs typeface="Poppins"/>
              </a:rPr>
              <a:t>The definition of ‘</a:t>
            </a:r>
            <a:r>
              <a:rPr lang="en-GB" sz="1700" b="1" dirty="0">
                <a:solidFill>
                  <a:srgbClr val="FFCC66"/>
                </a:solidFill>
                <a:latin typeface="Poppins"/>
                <a:cs typeface="Poppins"/>
              </a:rPr>
              <a:t>Empathy</a:t>
            </a:r>
            <a:r>
              <a:rPr lang="en-GB" sz="1700" dirty="0">
                <a:solidFill>
                  <a:schemeClr val="bg1"/>
                </a:solidFill>
                <a:latin typeface="Poppins"/>
                <a:cs typeface="Poppins"/>
              </a:rPr>
              <a:t>’ from the </a:t>
            </a:r>
            <a:r>
              <a:rPr lang="en-GB" sz="1700" dirty="0" err="1">
                <a:solidFill>
                  <a:schemeClr val="bg1"/>
                </a:solidFill>
                <a:latin typeface="Poppins"/>
                <a:cs typeface="Poppins"/>
              </a:rPr>
              <a:t>Merriem</a:t>
            </a:r>
            <a:r>
              <a:rPr lang="en-GB" sz="1700" dirty="0">
                <a:solidFill>
                  <a:schemeClr val="bg1"/>
                </a:solidFill>
                <a:latin typeface="Poppins"/>
                <a:cs typeface="Poppins"/>
              </a:rPr>
              <a:t>-Webster Dictionary:</a:t>
            </a:r>
            <a:br>
              <a:rPr lang="en-GB" sz="1700" dirty="0">
                <a:solidFill>
                  <a:schemeClr val="bg1"/>
                </a:solidFill>
                <a:latin typeface="Poppins"/>
                <a:cs typeface="Poppins"/>
              </a:rPr>
            </a:br>
            <a:endParaRPr lang="en-GB" sz="17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300" i="1" dirty="0">
                <a:solidFill>
                  <a:schemeClr val="bg1"/>
                </a:solidFill>
                <a:latin typeface="Poppins"/>
                <a:cs typeface="Poppins"/>
              </a:rPr>
              <a:t>“The action of understanding, being aware of, being sensitive to, </a:t>
            </a:r>
            <a:br>
              <a:rPr lang="en-GB" sz="1300" i="1" dirty="0">
                <a:solidFill>
                  <a:schemeClr val="bg1"/>
                </a:solidFill>
                <a:latin typeface="Poppins"/>
                <a:cs typeface="Poppins"/>
              </a:rPr>
            </a:br>
            <a:r>
              <a:rPr lang="en-GB" sz="1300" i="1" dirty="0">
                <a:solidFill>
                  <a:schemeClr val="bg1"/>
                </a:solidFill>
                <a:latin typeface="Poppins"/>
                <a:cs typeface="Poppins"/>
              </a:rPr>
              <a:t>and vicariously experiencing the feelings, thoughts and experiences </a:t>
            </a:r>
            <a:br>
              <a:rPr lang="en-GB" sz="1300" i="1" dirty="0">
                <a:solidFill>
                  <a:schemeClr val="bg1"/>
                </a:solidFill>
                <a:latin typeface="Poppins"/>
                <a:cs typeface="Poppins"/>
              </a:rPr>
            </a:br>
            <a:r>
              <a:rPr lang="en-GB" sz="1300" i="1" dirty="0">
                <a:solidFill>
                  <a:schemeClr val="bg1"/>
                </a:solidFill>
                <a:latin typeface="Poppins"/>
                <a:cs typeface="Poppins"/>
              </a:rPr>
              <a:t>of another."</a:t>
            </a:r>
            <a:endParaRPr lang="en-GB" sz="1300" i="1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1700" b="1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7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We can build ‘empathy’ by trying to understand </a:t>
            </a:r>
            <a:br>
              <a:rPr lang="en-GB" sz="17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sz="17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and care about the feelings of others. </a:t>
            </a:r>
          </a:p>
          <a:p>
            <a:endParaRPr lang="en-GB" sz="1700" dirty="0">
              <a:solidFill>
                <a:srgbClr val="FFCC66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7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Have you shown empathy before?</a:t>
            </a:r>
          </a:p>
          <a:p>
            <a:endParaRPr lang="en-GB" sz="17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AU" sz="1700" b="1" dirty="0">
                <a:solidFill>
                  <a:srgbClr val="FFCC66"/>
                </a:solidFill>
                <a:latin typeface="arial" panose="020B0604020202020204" pitchFamily="34" charset="0"/>
              </a:rPr>
              <a:t>•   </a:t>
            </a:r>
            <a:r>
              <a:rPr lang="en-GB" sz="17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Share some examples with your class of times</a:t>
            </a:r>
          </a:p>
          <a:p>
            <a:r>
              <a:rPr lang="en-GB" sz="17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    when you have shown ‘Empathy’.</a:t>
            </a:r>
            <a:br>
              <a:rPr lang="en-GB" sz="17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endParaRPr lang="en-GB" sz="17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AU" sz="1700" b="1" dirty="0">
                <a:solidFill>
                  <a:srgbClr val="FFCC66"/>
                </a:solidFill>
                <a:latin typeface="arial" panose="020B0604020202020204" pitchFamily="34" charset="0"/>
              </a:rPr>
              <a:t>•   </a:t>
            </a:r>
            <a:r>
              <a:rPr lang="en-GB" sz="1700" dirty="0">
                <a:solidFill>
                  <a:schemeClr val="bg1"/>
                </a:solidFill>
                <a:latin typeface="Poppins"/>
                <a:cs typeface="Poppins"/>
              </a:rPr>
              <a:t>Explain the outcome of your actions.</a:t>
            </a:r>
            <a:br>
              <a:rPr lang="en-GB" sz="1700" dirty="0">
                <a:solidFill>
                  <a:schemeClr val="bg1"/>
                </a:solidFill>
                <a:latin typeface="Poppins"/>
                <a:cs typeface="Poppins"/>
              </a:rPr>
            </a:br>
            <a:endParaRPr lang="en-GB" sz="17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AU" sz="1700" b="1" dirty="0">
                <a:solidFill>
                  <a:srgbClr val="FFCC66"/>
                </a:solidFill>
                <a:latin typeface="arial" panose="020B0604020202020204" pitchFamily="34" charset="0"/>
              </a:rPr>
              <a:t>•   </a:t>
            </a:r>
            <a:r>
              <a:rPr lang="en-GB" sz="17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Explain how you were able to understand, help and </a:t>
            </a:r>
            <a:br>
              <a:rPr lang="en-GB" sz="17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sz="17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    comfort the other person.</a:t>
            </a:r>
          </a:p>
          <a:p>
            <a:endParaRPr lang="en-GB" dirty="0">
              <a:solidFill>
                <a:srgbClr val="FFCC66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2400" b="1" dirty="0">
              <a:solidFill>
                <a:srgbClr val="FFCC66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6974D918-5FB2-EEBB-65D1-5D793C694D3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918700" y="238140"/>
            <a:ext cx="1963518" cy="351675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828E26B5-9A69-3A1F-C79D-DA0BEE76505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880615" y="2256278"/>
            <a:ext cx="3876675" cy="3190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2343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99541A-BCEF-A424-4A1B-54363718D7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5CE66838-3E09-F9A6-2A64-48768E0054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80860"/>
          </a:xfrm>
          <a:prstGeom prst="rect">
            <a:avLst/>
          </a:prstGeom>
        </p:spPr>
      </p:pic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DCA7F777-041F-81ED-C55C-711BECA9B2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566C5F-C137-89F1-448A-4FB119C6C2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0F3DDD-5684-6A80-7E3A-B2CD64C15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ECB9C4-CBF4-349B-7A7E-684DBE5BA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7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C5EC60BF-213F-9806-BF21-B31CF46DD4A6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E1C4EE5-03DF-7FC1-45B1-1E05806CEF37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4: Roleplay Scenarios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F329A3C-5E62-76E3-E2F1-A7105F842B22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0B2FD7CF-97B9-A3E1-474F-CC828FABF8E8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7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8EED549E-F5E5-9182-FE81-0D0C2AEC51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D868D22-EFF1-A468-AA1E-FCD322E486E7}"/>
              </a:ext>
            </a:extLst>
          </p:cNvPr>
          <p:cNvSpPr txBox="1"/>
          <p:nvPr/>
        </p:nvSpPr>
        <p:spPr>
          <a:xfrm>
            <a:off x="628815" y="1529644"/>
            <a:ext cx="6370699" cy="37087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Your teacher will give you </a:t>
            </a:r>
            <a: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roleplay scenarios. </a:t>
            </a:r>
          </a:p>
          <a:p>
            <a:endParaRPr lang="en-GB" b="1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Form </a:t>
            </a:r>
            <a: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small groups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 </a:t>
            </a:r>
            <a:b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b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When your groups are established, </a:t>
            </a:r>
            <a: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take turns 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to </a:t>
            </a:r>
            <a:b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act out 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the different scenarios.</a:t>
            </a: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Pause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at certain points.</a:t>
            </a:r>
            <a:b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b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When paused, </a:t>
            </a:r>
            <a: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brainstorm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how the actors in the scenarios could use and show </a:t>
            </a:r>
            <a: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empathy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 </a:t>
            </a:r>
          </a:p>
          <a:p>
            <a:endParaRPr lang="en-GB" sz="17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2B6D9DF9-A2C0-E359-F1AF-52C50670DF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8700" y="238140"/>
            <a:ext cx="1963518" cy="351675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BAB72A64-1EA7-E1E7-5BB9-71677501EBE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229169">
            <a:off x="8257074" y="1263810"/>
            <a:ext cx="3270906" cy="4551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8114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C7CF80-7918-5CD5-1512-9E6B96C895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5918B827-28B8-55DD-E05F-11DC056333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80860"/>
          </a:xfrm>
          <a:prstGeom prst="rect">
            <a:avLst/>
          </a:prstGeom>
        </p:spPr>
      </p:pic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CEF1F63F-01DF-6755-4FA9-3FC1D8BA6B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6C5ECE-DC5A-8435-BBBE-A3C4EFD4A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3A5BE8-C62F-79AF-D0E0-1CF64C985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AE28FB-CDD6-DA48-A6C5-CCFDDA53F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8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7CC7D09D-87D6-BEE8-8DD8-6655FAE150F9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29DA023-5E1E-CE49-B8DE-A49F4706DA60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5: Self-Concept Worksheet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C302F21-1A4F-D77C-E5A6-78B2EAB904CC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1F24CFFE-5E15-D67C-15AB-6F1136B80E43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8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E5F0D7EA-F7C1-D0E8-740F-6E92AE4252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0134EC9-8337-4B8D-C65F-F670397E50A2}"/>
              </a:ext>
            </a:extLst>
          </p:cNvPr>
          <p:cNvSpPr txBox="1"/>
          <p:nvPr/>
        </p:nvSpPr>
        <p:spPr>
          <a:xfrm>
            <a:off x="628815" y="1596298"/>
            <a:ext cx="6441783" cy="5416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Return to your self-concept worksheet from last lesson. How would </a:t>
            </a:r>
            <a:r>
              <a:rPr lang="en-GB" b="1" dirty="0">
                <a:solidFill>
                  <a:srgbClr val="FFCC66"/>
                </a:solidFill>
                <a:latin typeface="Poppins"/>
                <a:cs typeface="Poppins"/>
              </a:rPr>
              <a:t>you</a:t>
            </a: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 like to be treated when you’re feeling sad or upset? Can you explain why?</a:t>
            </a:r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Why is it important to think of other people’s feelings?</a:t>
            </a: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69850" marR="66675">
              <a:spcBef>
                <a:spcPts val="5"/>
              </a:spcBef>
            </a:pPr>
            <a:r>
              <a:rPr lang="en-US" b="1" dirty="0">
                <a:solidFill>
                  <a:srgbClr val="FFCC66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Can you think of ways to be kind to other people?</a:t>
            </a: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Make additions to your self-concept worksheet to</a:t>
            </a: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include ways that can you can show ‘</a:t>
            </a:r>
            <a: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Empathy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’ and</a:t>
            </a: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how to care for others. </a:t>
            </a:r>
            <a:br>
              <a:rPr lang="en-US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</a:br>
            <a:endParaRPr lang="en-US" b="1" dirty="0">
              <a:solidFill>
                <a:srgbClr val="FFCC66"/>
              </a:solidFill>
              <a:latin typeface="Poppins" panose="00000500000000000000" pitchFamily="2" charset="0"/>
              <a:ea typeface="Calibri Light" panose="020F0302020204030204" pitchFamily="34" charset="0"/>
              <a:cs typeface="Poppins" panose="00000500000000000000" pitchFamily="2" charset="0"/>
            </a:endParaRP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US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List the benefits (good things) for friends, family, </a:t>
            </a: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US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school and your wider community, when you show ‘Empathy’ and kindness to others?</a:t>
            </a: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endParaRPr lang="en-US" b="1" dirty="0">
              <a:solidFill>
                <a:srgbClr val="FFCC66"/>
              </a:solidFill>
              <a:latin typeface="Poppins" panose="00000500000000000000" pitchFamily="2" charset="0"/>
              <a:ea typeface="Calibri Light" panose="020F0302020204030204" pitchFamily="34" charset="0"/>
              <a:cs typeface="Poppins" panose="00000500000000000000" pitchFamily="2" charset="0"/>
            </a:endParaRP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US" b="1" dirty="0">
                <a:solidFill>
                  <a:srgbClr val="FFCC66"/>
                </a:solidFill>
                <a:latin typeface="Poppins"/>
                <a:ea typeface="Calibri Light"/>
                <a:cs typeface="Poppins"/>
              </a:rPr>
              <a:t>Treat others as you would treat a good friend.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2E5C71E5-BECC-C0F2-6804-D4263D2A8B2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8700" y="238140"/>
            <a:ext cx="1963518" cy="351675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192ABDA7-7B0C-1437-EB45-84D10DBB596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21349443">
            <a:off x="7853860" y="1942570"/>
            <a:ext cx="4023828" cy="2890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9886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C6A1A1CA-F778-431B-BBCD-68BFF9DFD1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80860"/>
          </a:xfrm>
          <a:prstGeom prst="rect">
            <a:avLst/>
          </a:prstGeom>
        </p:spPr>
      </p:pic>
      <p:pic>
        <p:nvPicPr>
          <p:cNvPr id="36" name="Picture 35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0E8B1D8C-5211-4480-8AD5-025B4366F9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21542EF8-5420-4AC7-9795-FA1B049E1DC4}"/>
              </a:ext>
            </a:extLst>
          </p:cNvPr>
          <p:cNvSpPr/>
          <p:nvPr/>
        </p:nvSpPr>
        <p:spPr>
          <a:xfrm>
            <a:off x="-101600" y="-114298"/>
            <a:ext cx="9359575" cy="7110184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  <a:gd name="connsiteX0" fmla="*/ 0 w 12376544"/>
              <a:gd name="connsiteY0" fmla="*/ 0 h 6858000"/>
              <a:gd name="connsiteX1" fmla="*/ 12376544 w 12376544"/>
              <a:gd name="connsiteY1" fmla="*/ 0 h 6858000"/>
              <a:gd name="connsiteX2" fmla="*/ 7751768 w 12376544"/>
              <a:gd name="connsiteY2" fmla="*/ 6847551 h 6858000"/>
              <a:gd name="connsiteX3" fmla="*/ 0 w 12376544"/>
              <a:gd name="connsiteY3" fmla="*/ 6858000 h 6858000"/>
              <a:gd name="connsiteX4" fmla="*/ 0 w 12376544"/>
              <a:gd name="connsiteY4" fmla="*/ 0 h 6858000"/>
              <a:gd name="connsiteX0" fmla="*/ 0 w 12376544"/>
              <a:gd name="connsiteY0" fmla="*/ 0 h 6858000"/>
              <a:gd name="connsiteX1" fmla="*/ 12376544 w 12376544"/>
              <a:gd name="connsiteY1" fmla="*/ 0 h 6858000"/>
              <a:gd name="connsiteX2" fmla="*/ 5240332 w 12376544"/>
              <a:gd name="connsiteY2" fmla="*/ 6822151 h 6858000"/>
              <a:gd name="connsiteX3" fmla="*/ 0 w 12376544"/>
              <a:gd name="connsiteY3" fmla="*/ 6858000 h 6858000"/>
              <a:gd name="connsiteX4" fmla="*/ 0 w 12376544"/>
              <a:gd name="connsiteY4" fmla="*/ 0 h 6858000"/>
              <a:gd name="connsiteX0" fmla="*/ 0 w 9388579"/>
              <a:gd name="connsiteY0" fmla="*/ 12700 h 6870700"/>
              <a:gd name="connsiteX1" fmla="*/ 9388579 w 9388579"/>
              <a:gd name="connsiteY1" fmla="*/ 0 h 6870700"/>
              <a:gd name="connsiteX2" fmla="*/ 5240332 w 9388579"/>
              <a:gd name="connsiteY2" fmla="*/ 6834851 h 6870700"/>
              <a:gd name="connsiteX3" fmla="*/ 0 w 9388579"/>
              <a:gd name="connsiteY3" fmla="*/ 6870700 h 6870700"/>
              <a:gd name="connsiteX4" fmla="*/ 0 w 9388579"/>
              <a:gd name="connsiteY4" fmla="*/ 12700 h 6870700"/>
              <a:gd name="connsiteX0" fmla="*/ 0 w 9388579"/>
              <a:gd name="connsiteY0" fmla="*/ 12700 h 6898351"/>
              <a:gd name="connsiteX1" fmla="*/ 9388579 w 9388579"/>
              <a:gd name="connsiteY1" fmla="*/ 0 h 6898351"/>
              <a:gd name="connsiteX2" fmla="*/ 5227453 w 9388579"/>
              <a:gd name="connsiteY2" fmla="*/ 6898351 h 6898351"/>
              <a:gd name="connsiteX3" fmla="*/ 0 w 9388579"/>
              <a:gd name="connsiteY3" fmla="*/ 6870700 h 6898351"/>
              <a:gd name="connsiteX4" fmla="*/ 0 w 9388579"/>
              <a:gd name="connsiteY4" fmla="*/ 12700 h 6898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88579" h="6898351">
                <a:moveTo>
                  <a:pt x="0" y="12700"/>
                </a:moveTo>
                <a:lnTo>
                  <a:pt x="9388579" y="0"/>
                </a:lnTo>
                <a:lnTo>
                  <a:pt x="5227453" y="6898351"/>
                </a:lnTo>
                <a:lnTo>
                  <a:pt x="0" y="6870700"/>
                </a:lnTo>
                <a:lnTo>
                  <a:pt x="0" y="1270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5DF6FA90-A285-4FA4-8826-E0182DE7B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8324" y="6134077"/>
            <a:ext cx="560210" cy="365125"/>
          </a:xfrm>
        </p:spPr>
        <p:txBody>
          <a:bodyPr/>
          <a:lstStyle/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9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42" name="Graphic 41">
            <a:extLst>
              <a:ext uri="{FF2B5EF4-FFF2-40B4-BE49-F238E27FC236}">
                <a16:creationId xmlns:a16="http://schemas.microsoft.com/office/drawing/2014/main" id="{F2C8D9AD-525A-4575-8D26-97904B3C2B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833628">
            <a:off x="7033160" y="-1319526"/>
            <a:ext cx="212620" cy="9497049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2EC5ABA9-FD22-4D4D-97CC-CCD34D1DC21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t="32286" r="77090"/>
          <a:stretch/>
        </p:blipFill>
        <p:spPr>
          <a:xfrm rot="10800000">
            <a:off x="-264638" y="4116831"/>
            <a:ext cx="1412403" cy="2875101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20AB28C5-752B-45DA-AE0F-DEF971F039C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505099" y="5496858"/>
            <a:ext cx="4172501" cy="47881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87D6411C-5A73-4813-99DE-DE18B06805C6}"/>
              </a:ext>
            </a:extLst>
          </p:cNvPr>
          <p:cNvSpPr txBox="1"/>
          <p:nvPr/>
        </p:nvSpPr>
        <p:spPr>
          <a:xfrm>
            <a:off x="591866" y="1958178"/>
            <a:ext cx="5473700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500" b="1" dirty="0">
                <a:solidFill>
                  <a:srgbClr val="FFCC66"/>
                </a:solidFill>
                <a:latin typeface="Zona Pro" panose="02010503040002020004" pitchFamily="50" charset="0"/>
              </a:rPr>
              <a:t>This is the end of Lesson 6.</a:t>
            </a:r>
          </a:p>
          <a:p>
            <a:r>
              <a:rPr lang="en-GB" sz="5500" b="1" dirty="0">
                <a:solidFill>
                  <a:srgbClr val="FFCC66"/>
                </a:solidFill>
                <a:latin typeface="Zona Pro" panose="02010503040002020004" pitchFamily="50" charset="0"/>
              </a:rPr>
              <a:t>Great work!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0E46E7EA-4D2F-3509-DB4F-58E6C4050FB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843478" y="1341774"/>
            <a:ext cx="4112623" cy="4488634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FF3EDF49-4BDD-B86C-9470-09B007A50A4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918700" y="238140"/>
            <a:ext cx="1963518" cy="35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0545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DA1FDDCB514ED42BC7C7F39B17980D8" ma:contentTypeVersion="22" ma:contentTypeDescription="Create a new document." ma:contentTypeScope="" ma:versionID="5cc784ac9be0441b45f0397c7d5e9fab">
  <xsd:schema xmlns:xsd="http://www.w3.org/2001/XMLSchema" xmlns:xs="http://www.w3.org/2001/XMLSchema" xmlns:p="http://schemas.microsoft.com/office/2006/metadata/properties" xmlns:ns2="97a5c4a9-978f-47b1-a59f-16f33b04acfe" xmlns:ns3="06cc62fa-2c49-4161-9771-9748be5afc88" targetNamespace="http://schemas.microsoft.com/office/2006/metadata/properties" ma:root="true" ma:fieldsID="fe022ef99b1903810f549bf5dfc5e85d" ns2:_="" ns3:_="">
    <xsd:import namespace="97a5c4a9-978f-47b1-a59f-16f33b04acfe"/>
    <xsd:import namespace="06cc62fa-2c49-4161-9771-9748be5afc88"/>
    <xsd:element name="properties">
      <xsd:complexType>
        <xsd:sequence>
          <xsd:element name="documentManagement">
            <xsd:complexType>
              <xsd:all>
                <xsd:element ref="ns2:TaxCatchAll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2:SharedWithUsers" minOccurs="0"/>
                <xsd:element ref="ns2:SharedWithDetails" minOccurs="0"/>
                <xsd:element ref="ns3:MediaServiceOCR" minOccurs="0"/>
                <xsd:element ref="ns3:MediaServiceDateTaken" minOccurs="0"/>
                <xsd:element ref="ns3:MediaLengthInSeconds" minOccurs="0"/>
                <xsd:element ref="ns3:MediaServiceLocation" minOccurs="0"/>
                <xsd:element ref="ns3:Dateandtime" minOccurs="0"/>
                <xsd:element ref="ns3:lcf76f155ced4ddcb4097134ff3c332f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a5c4a9-978f-47b1-a59f-16f33b04acfe" elementFormDefault="qualified">
    <xsd:import namespace="http://schemas.microsoft.com/office/2006/documentManagement/types"/>
    <xsd:import namespace="http://schemas.microsoft.com/office/infopath/2007/PartnerControls"/>
    <xsd:element name="TaxCatchAll" ma:index="8" nillable="true" ma:displayName="Taxonomy Catch All Column" ma:hidden="true" ma:list="{b846d786-35d1-4abc-9d8d-554227a12f2c}" ma:internalName="TaxCatchAll" ma:showField="CatchAllData" ma:web="97a5c4a9-978f-47b1-a59f-16f33b04acf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cc62fa-2c49-4161-9771-9748be5afc8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Dateandtime" ma:index="22" nillable="true" ma:displayName="Date and time" ma:format="DateTime" ma:internalName="Dateandtime">
      <xsd:simpleType>
        <xsd:restriction base="dms:DateTime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14308a97-f966-49d3-9960-a5706d903f5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6cc62fa-2c49-4161-9771-9748be5afc88">
      <Terms xmlns="http://schemas.microsoft.com/office/infopath/2007/PartnerControls"/>
    </lcf76f155ced4ddcb4097134ff3c332f>
    <TaxCatchAll xmlns="97a5c4a9-978f-47b1-a59f-16f33b04acfe" xsi:nil="true"/>
    <Dateandtime xmlns="06cc62fa-2c49-4161-9771-9748be5afc88" xsi:nil="true"/>
  </documentManagement>
</p:properties>
</file>

<file path=customXml/itemProps1.xml><?xml version="1.0" encoding="utf-8"?>
<ds:datastoreItem xmlns:ds="http://schemas.openxmlformats.org/officeDocument/2006/customXml" ds:itemID="{15C84A51-94BA-46F0-8E33-FBAFEDE67DAA}"/>
</file>

<file path=customXml/itemProps2.xml><?xml version="1.0" encoding="utf-8"?>
<ds:datastoreItem xmlns:ds="http://schemas.openxmlformats.org/officeDocument/2006/customXml" ds:itemID="{DB4916E1-829D-4A46-A2A6-DFD80341FCF2}"/>
</file>

<file path=customXml/itemProps3.xml><?xml version="1.0" encoding="utf-8"?>
<ds:datastoreItem xmlns:ds="http://schemas.openxmlformats.org/officeDocument/2006/customXml" ds:itemID="{3BACD25F-79C8-4B2D-BFAD-2FA0D2E8441D}"/>
</file>

<file path=docProps/app.xml><?xml version="1.0" encoding="utf-8"?>
<Properties xmlns="http://schemas.openxmlformats.org/officeDocument/2006/extended-properties" xmlns:vt="http://schemas.openxmlformats.org/officeDocument/2006/docPropsVTypes">
  <TotalTime>1887</TotalTime>
  <Words>621</Words>
  <Application>Microsoft Office PowerPoint</Application>
  <PresentationFormat>Widescreen</PresentationFormat>
  <Paragraphs>112</Paragraphs>
  <Slides>9</Slides>
  <Notes>9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 Light</vt:lpstr>
      <vt:lpstr>Zona Pro</vt:lpstr>
      <vt:lpstr>Poppins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Big Talks for Little People</dc:title>
  <dc:creator>Angela Tomarelli</dc:creator>
  <cp:lastModifiedBy>Anna Bailes</cp:lastModifiedBy>
  <cp:revision>506</cp:revision>
  <dcterms:created xsi:type="dcterms:W3CDTF">2021-11-15T00:55:30Z</dcterms:created>
  <dcterms:modified xsi:type="dcterms:W3CDTF">2025-12-10T03:57:47Z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0x0101001DA1FDDCB514ED42BC7C7F39B17980D8</vt:lpwstr>
  </property>
</Properties>
</file>