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Layouts/slideLayout2.xml" ContentType="application/vnd.openxmlformats-officedocument.presentationml.slideLayou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10"/>
  </p:notesMasterIdLst>
  <p:sldIdLst>
    <p:sldId id="341" r:id="rId2"/>
    <p:sldId id="320" r:id="rId3"/>
    <p:sldId id="321" r:id="rId4"/>
    <p:sldId id="394" r:id="rId5"/>
    <p:sldId id="395" r:id="rId6"/>
    <p:sldId id="398" r:id="rId7"/>
    <p:sldId id="399" r:id="rId8"/>
    <p:sldId id="343" r:id="rId9"/>
  </p:sldIdLst>
  <p:sldSz cx="12192000" cy="6858000"/>
  <p:notesSz cx="6858000" cy="9144000"/>
  <p:embeddedFontLst>
    <p:embeddedFont>
      <p:font typeface="Poppins" panose="00000500000000000000" pitchFamily="2" charset="0"/>
      <p:regular r:id="rId11"/>
      <p:bold r:id="rId12"/>
      <p:italic r:id="rId13"/>
      <p:boldItalic r:id="rId14"/>
    </p:embeddedFont>
    <p:embeddedFont>
      <p:font typeface="Zona Pro" panose="02010503040002020004" pitchFamily="50" charset="0"/>
      <p:regular r:id="rId15"/>
      <p:bold r:id="rId16"/>
      <p:italic r:id="rId17"/>
      <p:boldItalic r:id="rId18"/>
    </p:embeddedFont>
  </p:embeddedFontLst>
  <p:defaultText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592C82"/>
    <a:srgbClr val="E0B3B8"/>
    <a:srgbClr val="8EBEDC"/>
    <a:srgbClr val="9E7AB2"/>
    <a:srgbClr val="7030A0"/>
    <a:srgbClr val="C5D8F4"/>
    <a:srgbClr val="A589C1"/>
    <a:srgbClr val="DFC9EF"/>
    <a:srgbClr val="A779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269" autoAdjust="0"/>
    <p:restoredTop sz="68140" autoAdjust="0"/>
  </p:normalViewPr>
  <p:slideViewPr>
    <p:cSldViewPr snapToGrid="0" snapToObjects="1">
      <p:cViewPr varScale="1">
        <p:scale>
          <a:sx n="75" d="100"/>
          <a:sy n="75" d="100"/>
        </p:scale>
        <p:origin x="2220" y="5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customXml" Target="../customXml/item1.xml"/><Relationship Id="rId10" Type="http://schemas.openxmlformats.org/officeDocument/2006/relationships/notesMaster" Target="notesMasters/notesMaster1.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F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914154-E329-3F4A-8552-525CE15A91B1}" type="datetimeFigureOut">
              <a:rPr lang="en-FR" smtClean="0"/>
              <a:t>12/10/2025</a:t>
            </a:fld>
            <a:endParaRPr lang="en-F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F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F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8A1F55-85CA-5749-AA6B-48521FE8E760}" type="slidenum">
              <a:rPr lang="en-FR" smtClean="0"/>
              <a:t>‹#›</a:t>
            </a:fld>
            <a:endParaRPr lang="en-FR"/>
          </a:p>
        </p:txBody>
      </p:sp>
    </p:spTree>
    <p:extLst>
      <p:ext uri="{BB962C8B-B14F-4D97-AF65-F5344CB8AC3E}">
        <p14:creationId xmlns:p14="http://schemas.microsoft.com/office/powerpoint/2010/main" val="244337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058A1F55-85CA-5749-AA6B-48521FE8E760}" type="slidenum">
              <a:rPr lang="en-FR" smtClean="0"/>
              <a:t>1</a:t>
            </a:fld>
            <a:endParaRPr lang="en-FR"/>
          </a:p>
        </p:txBody>
      </p:sp>
    </p:spTree>
    <p:extLst>
      <p:ext uri="{BB962C8B-B14F-4D97-AF65-F5344CB8AC3E}">
        <p14:creationId xmlns:p14="http://schemas.microsoft.com/office/powerpoint/2010/main" val="37231183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R" dirty="0"/>
          </a:p>
        </p:txBody>
      </p:sp>
      <p:sp>
        <p:nvSpPr>
          <p:cNvPr id="4" name="Slide Number Placeholder 3"/>
          <p:cNvSpPr>
            <a:spLocks noGrp="1"/>
          </p:cNvSpPr>
          <p:nvPr>
            <p:ph type="sldNum" sz="quarter" idx="5"/>
          </p:nvPr>
        </p:nvSpPr>
        <p:spPr/>
        <p:txBody>
          <a:bodyPr/>
          <a:lstStyle/>
          <a:p>
            <a:fld id="{058A1F55-85CA-5749-AA6B-48521FE8E760}" type="slidenum">
              <a:rPr lang="en-FR" smtClean="0"/>
              <a:t>2</a:t>
            </a:fld>
            <a:endParaRPr lang="en-FR"/>
          </a:p>
        </p:txBody>
      </p:sp>
    </p:spTree>
    <p:extLst>
      <p:ext uri="{BB962C8B-B14F-4D97-AF65-F5344CB8AC3E}">
        <p14:creationId xmlns:p14="http://schemas.microsoft.com/office/powerpoint/2010/main" val="14022704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R" dirty="0"/>
          </a:p>
        </p:txBody>
      </p:sp>
      <p:sp>
        <p:nvSpPr>
          <p:cNvPr id="4" name="Slide Number Placeholder 3"/>
          <p:cNvSpPr>
            <a:spLocks noGrp="1"/>
          </p:cNvSpPr>
          <p:nvPr>
            <p:ph type="sldNum" sz="quarter" idx="5"/>
          </p:nvPr>
        </p:nvSpPr>
        <p:spPr/>
        <p:txBody>
          <a:bodyPr/>
          <a:lstStyle/>
          <a:p>
            <a:fld id="{058A1F55-85CA-5749-AA6B-48521FE8E760}" type="slidenum">
              <a:rPr lang="en-FR" smtClean="0"/>
              <a:t>3</a:t>
            </a:fld>
            <a:endParaRPr lang="en-FR"/>
          </a:p>
        </p:txBody>
      </p:sp>
    </p:spTree>
    <p:extLst>
      <p:ext uri="{BB962C8B-B14F-4D97-AF65-F5344CB8AC3E}">
        <p14:creationId xmlns:p14="http://schemas.microsoft.com/office/powerpoint/2010/main" val="17141893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R" dirty="0"/>
          </a:p>
        </p:txBody>
      </p:sp>
      <p:sp>
        <p:nvSpPr>
          <p:cNvPr id="4" name="Slide Number Placeholder 3"/>
          <p:cNvSpPr>
            <a:spLocks noGrp="1"/>
          </p:cNvSpPr>
          <p:nvPr>
            <p:ph type="sldNum" sz="quarter" idx="5"/>
          </p:nvPr>
        </p:nvSpPr>
        <p:spPr/>
        <p:txBody>
          <a:bodyPr/>
          <a:lstStyle/>
          <a:p>
            <a:fld id="{058A1F55-85CA-5749-AA6B-48521FE8E760}" type="slidenum">
              <a:rPr lang="en-FR" smtClean="0"/>
              <a:t>8</a:t>
            </a:fld>
            <a:endParaRPr lang="en-FR"/>
          </a:p>
        </p:txBody>
      </p:sp>
    </p:spTree>
    <p:extLst>
      <p:ext uri="{BB962C8B-B14F-4D97-AF65-F5344CB8AC3E}">
        <p14:creationId xmlns:p14="http://schemas.microsoft.com/office/powerpoint/2010/main" val="18545199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efault 2">
    <p:spTree>
      <p:nvGrpSpPr>
        <p:cNvPr id="1" name=""/>
        <p:cNvGrpSpPr/>
        <p:nvPr/>
      </p:nvGrpSpPr>
      <p:grpSpPr>
        <a:xfrm>
          <a:off x="0" y="0"/>
          <a:ext cx="0" cy="0"/>
          <a:chOff x="0" y="0"/>
          <a:chExt cx="0" cy="0"/>
        </a:xfrm>
      </p:grpSpPr>
      <p:pic>
        <p:nvPicPr>
          <p:cNvPr id="7" name="Picture 6" descr="A picture containing background pattern&#10;&#10;Description automatically generated">
            <a:extLst>
              <a:ext uri="{FF2B5EF4-FFF2-40B4-BE49-F238E27FC236}">
                <a16:creationId xmlns:a16="http://schemas.microsoft.com/office/drawing/2014/main" id="{A8CD4E92-ED5D-49A7-B88E-A9936538744C}"/>
              </a:ext>
            </a:extLst>
          </p:cNvPr>
          <p:cNvPicPr>
            <a:picLocks noChangeAspect="1"/>
          </p:cNvPicPr>
          <p:nvPr userDrawn="1"/>
        </p:nvPicPr>
        <p:blipFill>
          <a:blip r:embed="rId2"/>
          <a:stretch>
            <a:fillRect/>
          </a:stretch>
        </p:blipFill>
        <p:spPr>
          <a:xfrm>
            <a:off x="10919510" y="6129580"/>
            <a:ext cx="558482" cy="484018"/>
          </a:xfrm>
          <a:prstGeom prst="rect">
            <a:avLst/>
          </a:prstGeom>
        </p:spPr>
      </p:pic>
      <p:sp>
        <p:nvSpPr>
          <p:cNvPr id="2" name="Title 1">
            <a:extLst>
              <a:ext uri="{FF2B5EF4-FFF2-40B4-BE49-F238E27FC236}">
                <a16:creationId xmlns:a16="http://schemas.microsoft.com/office/drawing/2014/main" id="{86C82CC1-C8BC-CA42-ACD6-F330E74FABD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FR"/>
          </a:p>
        </p:txBody>
      </p:sp>
      <p:sp>
        <p:nvSpPr>
          <p:cNvPr id="3" name="Subtitle 2">
            <a:extLst>
              <a:ext uri="{FF2B5EF4-FFF2-40B4-BE49-F238E27FC236}">
                <a16:creationId xmlns:a16="http://schemas.microsoft.com/office/drawing/2014/main" id="{F15320AF-ABA9-4743-9408-D63CEE3499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FR"/>
          </a:p>
        </p:txBody>
      </p:sp>
      <p:sp>
        <p:nvSpPr>
          <p:cNvPr id="4" name="Date Placeholder 3">
            <a:extLst>
              <a:ext uri="{FF2B5EF4-FFF2-40B4-BE49-F238E27FC236}">
                <a16:creationId xmlns:a16="http://schemas.microsoft.com/office/drawing/2014/main" id="{EAAA244F-A94B-D04E-902C-F1C6DC977119}"/>
              </a:ext>
            </a:extLst>
          </p:cNvPr>
          <p:cNvSpPr>
            <a:spLocks noGrp="1"/>
          </p:cNvSpPr>
          <p:nvPr>
            <p:ph type="dt" sz="half" idx="10"/>
          </p:nvPr>
        </p:nvSpPr>
        <p:spPr/>
        <p:txBody>
          <a:bodyPr/>
          <a:lstStyle/>
          <a:p>
            <a:r>
              <a:rPr lang="LID4096"/>
              <a:t>2021</a:t>
            </a:r>
            <a:endParaRPr lang="en-FR"/>
          </a:p>
        </p:txBody>
      </p:sp>
      <p:sp>
        <p:nvSpPr>
          <p:cNvPr id="5" name="Footer Placeholder 4">
            <a:extLst>
              <a:ext uri="{FF2B5EF4-FFF2-40B4-BE49-F238E27FC236}">
                <a16:creationId xmlns:a16="http://schemas.microsoft.com/office/drawing/2014/main" id="{CD874497-D7A0-2340-9B6F-51B0644DE8B5}"/>
              </a:ext>
            </a:extLst>
          </p:cNvPr>
          <p:cNvSpPr>
            <a:spLocks noGrp="1"/>
          </p:cNvSpPr>
          <p:nvPr>
            <p:ph type="ftr" sz="quarter" idx="11"/>
          </p:nvPr>
        </p:nvSpPr>
        <p:spPr/>
        <p:txBody>
          <a:bodyPr/>
          <a:lstStyle>
            <a:lvl1pPr>
              <a:defRPr/>
            </a:lvl1pPr>
          </a:lstStyle>
          <a:p>
            <a:r>
              <a:rPr lang="en-AU"/>
              <a:t>Lesson 1 – Pre-Test</a:t>
            </a:r>
            <a:endParaRPr lang="en-FR"/>
          </a:p>
        </p:txBody>
      </p:sp>
      <p:sp>
        <p:nvSpPr>
          <p:cNvPr id="6" name="Slide Number Placeholder 5">
            <a:extLst>
              <a:ext uri="{FF2B5EF4-FFF2-40B4-BE49-F238E27FC236}">
                <a16:creationId xmlns:a16="http://schemas.microsoft.com/office/drawing/2014/main" id="{B9F8BECD-BB58-E146-BBE1-F9F2DD6C228A}"/>
              </a:ext>
            </a:extLst>
          </p:cNvPr>
          <p:cNvSpPr>
            <a:spLocks noGrp="1"/>
          </p:cNvSpPr>
          <p:nvPr>
            <p:ph type="sldNum" sz="quarter" idx="12"/>
          </p:nvPr>
        </p:nvSpPr>
        <p:spPr>
          <a:xfrm>
            <a:off x="10919510" y="6173787"/>
            <a:ext cx="528002" cy="365125"/>
          </a:xfrm>
        </p:spPr>
        <p:txBody>
          <a:bodyPr/>
          <a:lstStyle>
            <a:lvl1pPr>
              <a:defRPr sz="1800" b="1">
                <a:solidFill>
                  <a:schemeClr val="bg1"/>
                </a:solidFill>
                <a:latin typeface="Zona Pro" panose="02010503040002020004" pitchFamily="50" charset="0"/>
              </a:defRPr>
            </a:lvl1pPr>
          </a:lstStyle>
          <a:p>
            <a:fld id="{BFB245C7-A9B6-FE41-A38C-AC0BF5D04523}" type="slidenum">
              <a:rPr lang="en-FR" smtClean="0"/>
              <a:pPr/>
              <a:t>‹#›</a:t>
            </a:fld>
            <a:endParaRPr lang="en-FR"/>
          </a:p>
        </p:txBody>
      </p:sp>
    </p:spTree>
    <p:extLst>
      <p:ext uri="{BB962C8B-B14F-4D97-AF65-F5344CB8AC3E}">
        <p14:creationId xmlns:p14="http://schemas.microsoft.com/office/powerpoint/2010/main" val="649914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76290-4966-A64A-A40E-28FE3FA62C3C}"/>
              </a:ext>
            </a:extLst>
          </p:cNvPr>
          <p:cNvSpPr>
            <a:spLocks noGrp="1"/>
          </p:cNvSpPr>
          <p:nvPr>
            <p:ph type="title"/>
          </p:nvPr>
        </p:nvSpPr>
        <p:spPr/>
        <p:txBody>
          <a:bodyPr/>
          <a:lstStyle/>
          <a:p>
            <a:r>
              <a:rPr lang="en-GB"/>
              <a:t>Click to edit Master title style</a:t>
            </a:r>
            <a:endParaRPr lang="en-FR"/>
          </a:p>
        </p:txBody>
      </p:sp>
      <p:sp>
        <p:nvSpPr>
          <p:cNvPr id="3" name="Content Placeholder 2">
            <a:extLst>
              <a:ext uri="{FF2B5EF4-FFF2-40B4-BE49-F238E27FC236}">
                <a16:creationId xmlns:a16="http://schemas.microsoft.com/office/drawing/2014/main" id="{CE765E73-BA14-E34C-A8C8-AA24ABD47CF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7" name="Date Placeholder 3">
            <a:extLst>
              <a:ext uri="{FF2B5EF4-FFF2-40B4-BE49-F238E27FC236}">
                <a16:creationId xmlns:a16="http://schemas.microsoft.com/office/drawing/2014/main" id="{AFAC7924-8527-4807-ACDF-EFE472D2E81B}"/>
              </a:ext>
            </a:extLst>
          </p:cNvPr>
          <p:cNvSpPr>
            <a:spLocks noGrp="1"/>
          </p:cNvSpPr>
          <p:nvPr>
            <p:ph type="dt" sz="half" idx="10"/>
          </p:nvPr>
        </p:nvSpPr>
        <p:spPr>
          <a:xfrm>
            <a:off x="838200" y="6173787"/>
            <a:ext cx="2743200" cy="365125"/>
          </a:xfrm>
        </p:spPr>
        <p:txBody>
          <a:bodyPr/>
          <a:lstStyle/>
          <a:p>
            <a:r>
              <a:rPr lang="LID4096"/>
              <a:t>2021</a:t>
            </a:r>
            <a:endParaRPr lang="en-FR"/>
          </a:p>
        </p:txBody>
      </p:sp>
      <p:sp>
        <p:nvSpPr>
          <p:cNvPr id="8" name="Footer Placeholder 4">
            <a:extLst>
              <a:ext uri="{FF2B5EF4-FFF2-40B4-BE49-F238E27FC236}">
                <a16:creationId xmlns:a16="http://schemas.microsoft.com/office/drawing/2014/main" id="{4C745CB0-357C-481F-8C4F-03EAA605FD97}"/>
              </a:ext>
            </a:extLst>
          </p:cNvPr>
          <p:cNvSpPr>
            <a:spLocks noGrp="1"/>
          </p:cNvSpPr>
          <p:nvPr>
            <p:ph type="ftr" sz="quarter" idx="11"/>
          </p:nvPr>
        </p:nvSpPr>
        <p:spPr>
          <a:xfrm>
            <a:off x="4038600" y="6173787"/>
            <a:ext cx="4114800" cy="365125"/>
          </a:xfrm>
        </p:spPr>
        <p:txBody>
          <a:bodyPr/>
          <a:lstStyle/>
          <a:p>
            <a:r>
              <a:rPr lang="en-AU"/>
              <a:t>Test</a:t>
            </a:r>
            <a:endParaRPr lang="en-FR"/>
          </a:p>
        </p:txBody>
      </p:sp>
      <p:sp>
        <p:nvSpPr>
          <p:cNvPr id="9" name="Slide Number Placeholder 5">
            <a:extLst>
              <a:ext uri="{FF2B5EF4-FFF2-40B4-BE49-F238E27FC236}">
                <a16:creationId xmlns:a16="http://schemas.microsoft.com/office/drawing/2014/main" id="{A3C0B58A-CD1B-4EA9-9F96-276AED6527A4}"/>
              </a:ext>
            </a:extLst>
          </p:cNvPr>
          <p:cNvSpPr>
            <a:spLocks noGrp="1"/>
          </p:cNvSpPr>
          <p:nvPr>
            <p:ph type="sldNum" sz="quarter" idx="12"/>
          </p:nvPr>
        </p:nvSpPr>
        <p:spPr>
          <a:xfrm>
            <a:off x="8610600" y="6173787"/>
            <a:ext cx="2743200" cy="365125"/>
          </a:xfrm>
        </p:spPr>
        <p:txBody>
          <a:bodyPr/>
          <a:lstStyle>
            <a:lvl1pPr>
              <a:defRPr b="1">
                <a:solidFill>
                  <a:srgbClr val="7030A0"/>
                </a:solidFill>
                <a:latin typeface="Zona Pro" panose="02010503040002020004" pitchFamily="50" charset="0"/>
              </a:defRPr>
            </a:lvl1pPr>
          </a:lstStyle>
          <a:p>
            <a:fld id="{BFB245C7-A9B6-FE41-A38C-AC0BF5D04523}" type="slidenum">
              <a:rPr lang="en-FR" smtClean="0"/>
              <a:pPr/>
              <a:t>‹#›</a:t>
            </a:fld>
            <a:endParaRPr lang="en-FR"/>
          </a:p>
        </p:txBody>
      </p:sp>
    </p:spTree>
    <p:extLst>
      <p:ext uri="{BB962C8B-B14F-4D97-AF65-F5344CB8AC3E}">
        <p14:creationId xmlns:p14="http://schemas.microsoft.com/office/powerpoint/2010/main" val="1044190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9D1AC-6543-1B42-9670-39A34430233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FR"/>
          </a:p>
        </p:txBody>
      </p:sp>
      <p:sp>
        <p:nvSpPr>
          <p:cNvPr id="3" name="Text Placeholder 2">
            <a:extLst>
              <a:ext uri="{FF2B5EF4-FFF2-40B4-BE49-F238E27FC236}">
                <a16:creationId xmlns:a16="http://schemas.microsoft.com/office/drawing/2014/main" id="{08C896BD-D0FC-B24A-8CB8-C2381909A86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D06148E-8B7F-C148-A9EC-2EFB7B5B3E7B}"/>
              </a:ext>
            </a:extLst>
          </p:cNvPr>
          <p:cNvSpPr>
            <a:spLocks noGrp="1"/>
          </p:cNvSpPr>
          <p:nvPr>
            <p:ph type="dt" sz="half" idx="10"/>
          </p:nvPr>
        </p:nvSpPr>
        <p:spPr/>
        <p:txBody>
          <a:bodyPr/>
          <a:lstStyle/>
          <a:p>
            <a:r>
              <a:rPr lang="LID4096"/>
              <a:t>2021</a:t>
            </a:r>
            <a:endParaRPr lang="en-FR"/>
          </a:p>
        </p:txBody>
      </p:sp>
      <p:sp>
        <p:nvSpPr>
          <p:cNvPr id="5" name="Footer Placeholder 4">
            <a:extLst>
              <a:ext uri="{FF2B5EF4-FFF2-40B4-BE49-F238E27FC236}">
                <a16:creationId xmlns:a16="http://schemas.microsoft.com/office/drawing/2014/main" id="{D1BC8D49-06E9-A14C-AA9F-DCF33E9FD86F}"/>
              </a:ext>
            </a:extLst>
          </p:cNvPr>
          <p:cNvSpPr>
            <a:spLocks noGrp="1"/>
          </p:cNvSpPr>
          <p:nvPr>
            <p:ph type="ftr" sz="quarter" idx="11"/>
          </p:nvPr>
        </p:nvSpPr>
        <p:spPr/>
        <p:txBody>
          <a:bodyPr/>
          <a:lstStyle/>
          <a:p>
            <a:r>
              <a:rPr lang="en-AU"/>
              <a:t>Test</a:t>
            </a:r>
            <a:endParaRPr lang="en-FR"/>
          </a:p>
        </p:txBody>
      </p:sp>
      <p:sp>
        <p:nvSpPr>
          <p:cNvPr id="6" name="Slide Number Placeholder 5">
            <a:extLst>
              <a:ext uri="{FF2B5EF4-FFF2-40B4-BE49-F238E27FC236}">
                <a16:creationId xmlns:a16="http://schemas.microsoft.com/office/drawing/2014/main" id="{1892BA1D-5C17-2443-8D04-F6290246A067}"/>
              </a:ext>
            </a:extLst>
          </p:cNvPr>
          <p:cNvSpPr>
            <a:spLocks noGrp="1"/>
          </p:cNvSpPr>
          <p:nvPr>
            <p:ph type="sldNum" sz="quarter" idx="12"/>
          </p:nvPr>
        </p:nvSpPr>
        <p:spPr/>
        <p:txBody>
          <a:bodyPr/>
          <a:lstStyle/>
          <a:p>
            <a:fld id="{BFB245C7-A9B6-FE41-A38C-AC0BF5D04523}" type="slidenum">
              <a:rPr lang="en-FR" smtClean="0"/>
              <a:t>‹#›</a:t>
            </a:fld>
            <a:endParaRPr lang="en-FR"/>
          </a:p>
        </p:txBody>
      </p:sp>
    </p:spTree>
    <p:extLst>
      <p:ext uri="{BB962C8B-B14F-4D97-AF65-F5344CB8AC3E}">
        <p14:creationId xmlns:p14="http://schemas.microsoft.com/office/powerpoint/2010/main" val="1412901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48635-6699-0F41-BFE1-8AC8AEFB2B5E}"/>
              </a:ext>
            </a:extLst>
          </p:cNvPr>
          <p:cNvSpPr>
            <a:spLocks noGrp="1"/>
          </p:cNvSpPr>
          <p:nvPr>
            <p:ph type="title"/>
          </p:nvPr>
        </p:nvSpPr>
        <p:spPr/>
        <p:txBody>
          <a:bodyPr/>
          <a:lstStyle/>
          <a:p>
            <a:r>
              <a:rPr lang="en-GB"/>
              <a:t>Click to edit Master title style</a:t>
            </a:r>
            <a:endParaRPr lang="en-FR"/>
          </a:p>
        </p:txBody>
      </p:sp>
      <p:sp>
        <p:nvSpPr>
          <p:cNvPr id="3" name="Content Placeholder 2">
            <a:extLst>
              <a:ext uri="{FF2B5EF4-FFF2-40B4-BE49-F238E27FC236}">
                <a16:creationId xmlns:a16="http://schemas.microsoft.com/office/drawing/2014/main" id="{5B112E13-AA6F-0C48-BB80-01EACD7B646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4" name="Content Placeholder 3">
            <a:extLst>
              <a:ext uri="{FF2B5EF4-FFF2-40B4-BE49-F238E27FC236}">
                <a16:creationId xmlns:a16="http://schemas.microsoft.com/office/drawing/2014/main" id="{CF65458F-FA00-1A4A-A36D-0588E431A9F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5" name="Date Placeholder 4">
            <a:extLst>
              <a:ext uri="{FF2B5EF4-FFF2-40B4-BE49-F238E27FC236}">
                <a16:creationId xmlns:a16="http://schemas.microsoft.com/office/drawing/2014/main" id="{EFBDDE5B-EAFD-2E47-99D2-CD9DE2A933A3}"/>
              </a:ext>
            </a:extLst>
          </p:cNvPr>
          <p:cNvSpPr>
            <a:spLocks noGrp="1"/>
          </p:cNvSpPr>
          <p:nvPr>
            <p:ph type="dt" sz="half" idx="10"/>
          </p:nvPr>
        </p:nvSpPr>
        <p:spPr/>
        <p:txBody>
          <a:bodyPr/>
          <a:lstStyle/>
          <a:p>
            <a:r>
              <a:rPr lang="LID4096"/>
              <a:t>2021</a:t>
            </a:r>
            <a:endParaRPr lang="en-FR"/>
          </a:p>
        </p:txBody>
      </p:sp>
      <p:sp>
        <p:nvSpPr>
          <p:cNvPr id="6" name="Footer Placeholder 5">
            <a:extLst>
              <a:ext uri="{FF2B5EF4-FFF2-40B4-BE49-F238E27FC236}">
                <a16:creationId xmlns:a16="http://schemas.microsoft.com/office/drawing/2014/main" id="{6122EC84-AFBD-E34D-A458-F40C79A8D08B}"/>
              </a:ext>
            </a:extLst>
          </p:cNvPr>
          <p:cNvSpPr>
            <a:spLocks noGrp="1"/>
          </p:cNvSpPr>
          <p:nvPr>
            <p:ph type="ftr" sz="quarter" idx="11"/>
          </p:nvPr>
        </p:nvSpPr>
        <p:spPr/>
        <p:txBody>
          <a:bodyPr/>
          <a:lstStyle/>
          <a:p>
            <a:r>
              <a:rPr lang="en-AU"/>
              <a:t>Test</a:t>
            </a:r>
            <a:endParaRPr lang="en-FR"/>
          </a:p>
        </p:txBody>
      </p:sp>
      <p:sp>
        <p:nvSpPr>
          <p:cNvPr id="7" name="Slide Number Placeholder 6">
            <a:extLst>
              <a:ext uri="{FF2B5EF4-FFF2-40B4-BE49-F238E27FC236}">
                <a16:creationId xmlns:a16="http://schemas.microsoft.com/office/drawing/2014/main" id="{DFA1C4DC-1CA0-2D48-851A-EAE97B392B44}"/>
              </a:ext>
            </a:extLst>
          </p:cNvPr>
          <p:cNvSpPr>
            <a:spLocks noGrp="1"/>
          </p:cNvSpPr>
          <p:nvPr>
            <p:ph type="sldNum" sz="quarter" idx="12"/>
          </p:nvPr>
        </p:nvSpPr>
        <p:spPr/>
        <p:txBody>
          <a:bodyPr/>
          <a:lstStyle/>
          <a:p>
            <a:fld id="{BFB245C7-A9B6-FE41-A38C-AC0BF5D04523}" type="slidenum">
              <a:rPr lang="en-FR" smtClean="0"/>
              <a:t>‹#›</a:t>
            </a:fld>
            <a:endParaRPr lang="en-FR"/>
          </a:p>
        </p:txBody>
      </p:sp>
    </p:spTree>
    <p:extLst>
      <p:ext uri="{BB962C8B-B14F-4D97-AF65-F5344CB8AC3E}">
        <p14:creationId xmlns:p14="http://schemas.microsoft.com/office/powerpoint/2010/main" val="4035471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500F7-27E4-C84E-88AC-12E5905622E5}"/>
              </a:ext>
            </a:extLst>
          </p:cNvPr>
          <p:cNvSpPr>
            <a:spLocks noGrp="1"/>
          </p:cNvSpPr>
          <p:nvPr>
            <p:ph type="title"/>
          </p:nvPr>
        </p:nvSpPr>
        <p:spPr>
          <a:xfrm>
            <a:off x="839788" y="365125"/>
            <a:ext cx="10515600" cy="1325563"/>
          </a:xfrm>
        </p:spPr>
        <p:txBody>
          <a:bodyPr/>
          <a:lstStyle/>
          <a:p>
            <a:r>
              <a:rPr lang="en-GB"/>
              <a:t>Click to edit Master title style</a:t>
            </a:r>
            <a:endParaRPr lang="en-FR"/>
          </a:p>
        </p:txBody>
      </p:sp>
      <p:sp>
        <p:nvSpPr>
          <p:cNvPr id="3" name="Text Placeholder 2">
            <a:extLst>
              <a:ext uri="{FF2B5EF4-FFF2-40B4-BE49-F238E27FC236}">
                <a16:creationId xmlns:a16="http://schemas.microsoft.com/office/drawing/2014/main" id="{77B87875-B2B3-7E4E-939A-16FEA3589D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7C15BEB-1A56-1143-B5F2-010F5F37DA3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5" name="Text Placeholder 4">
            <a:extLst>
              <a:ext uri="{FF2B5EF4-FFF2-40B4-BE49-F238E27FC236}">
                <a16:creationId xmlns:a16="http://schemas.microsoft.com/office/drawing/2014/main" id="{1F074BA2-0CB8-1C45-AE1F-F428808E30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00515E1-DA8D-1648-95DA-53190C6DD61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7" name="Date Placeholder 6">
            <a:extLst>
              <a:ext uri="{FF2B5EF4-FFF2-40B4-BE49-F238E27FC236}">
                <a16:creationId xmlns:a16="http://schemas.microsoft.com/office/drawing/2014/main" id="{4B871B71-4253-EC42-AE86-77E7DDC12756}"/>
              </a:ext>
            </a:extLst>
          </p:cNvPr>
          <p:cNvSpPr>
            <a:spLocks noGrp="1"/>
          </p:cNvSpPr>
          <p:nvPr>
            <p:ph type="dt" sz="half" idx="10"/>
          </p:nvPr>
        </p:nvSpPr>
        <p:spPr/>
        <p:txBody>
          <a:bodyPr/>
          <a:lstStyle/>
          <a:p>
            <a:r>
              <a:rPr lang="LID4096"/>
              <a:t>2021</a:t>
            </a:r>
            <a:endParaRPr lang="en-FR"/>
          </a:p>
        </p:txBody>
      </p:sp>
      <p:sp>
        <p:nvSpPr>
          <p:cNvPr id="8" name="Footer Placeholder 7">
            <a:extLst>
              <a:ext uri="{FF2B5EF4-FFF2-40B4-BE49-F238E27FC236}">
                <a16:creationId xmlns:a16="http://schemas.microsoft.com/office/drawing/2014/main" id="{916CA258-6A1F-3243-BAB2-FB70670ECE76}"/>
              </a:ext>
            </a:extLst>
          </p:cNvPr>
          <p:cNvSpPr>
            <a:spLocks noGrp="1"/>
          </p:cNvSpPr>
          <p:nvPr>
            <p:ph type="ftr" sz="quarter" idx="11"/>
          </p:nvPr>
        </p:nvSpPr>
        <p:spPr/>
        <p:txBody>
          <a:bodyPr/>
          <a:lstStyle/>
          <a:p>
            <a:r>
              <a:rPr lang="en-AU"/>
              <a:t>Test</a:t>
            </a:r>
            <a:endParaRPr lang="en-FR"/>
          </a:p>
        </p:txBody>
      </p:sp>
      <p:sp>
        <p:nvSpPr>
          <p:cNvPr id="9" name="Slide Number Placeholder 8">
            <a:extLst>
              <a:ext uri="{FF2B5EF4-FFF2-40B4-BE49-F238E27FC236}">
                <a16:creationId xmlns:a16="http://schemas.microsoft.com/office/drawing/2014/main" id="{C7F2635A-62A9-2E49-85DC-39D4FFB802E4}"/>
              </a:ext>
            </a:extLst>
          </p:cNvPr>
          <p:cNvSpPr>
            <a:spLocks noGrp="1"/>
          </p:cNvSpPr>
          <p:nvPr>
            <p:ph type="sldNum" sz="quarter" idx="12"/>
          </p:nvPr>
        </p:nvSpPr>
        <p:spPr/>
        <p:txBody>
          <a:bodyPr/>
          <a:lstStyle/>
          <a:p>
            <a:fld id="{BFB245C7-A9B6-FE41-A38C-AC0BF5D04523}" type="slidenum">
              <a:rPr lang="en-FR" smtClean="0"/>
              <a:t>‹#›</a:t>
            </a:fld>
            <a:endParaRPr lang="en-FR"/>
          </a:p>
        </p:txBody>
      </p:sp>
    </p:spTree>
    <p:extLst>
      <p:ext uri="{BB962C8B-B14F-4D97-AF65-F5344CB8AC3E}">
        <p14:creationId xmlns:p14="http://schemas.microsoft.com/office/powerpoint/2010/main" val="34662186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09BC7-EAA7-284D-9B73-8655FBCB7BEF}"/>
              </a:ext>
            </a:extLst>
          </p:cNvPr>
          <p:cNvSpPr>
            <a:spLocks noGrp="1"/>
          </p:cNvSpPr>
          <p:nvPr>
            <p:ph type="title"/>
          </p:nvPr>
        </p:nvSpPr>
        <p:spPr/>
        <p:txBody>
          <a:bodyPr/>
          <a:lstStyle/>
          <a:p>
            <a:r>
              <a:rPr lang="en-GB"/>
              <a:t>Click to edit Master title style</a:t>
            </a:r>
            <a:endParaRPr lang="en-FR"/>
          </a:p>
        </p:txBody>
      </p:sp>
      <p:sp>
        <p:nvSpPr>
          <p:cNvPr id="3" name="Date Placeholder 2">
            <a:extLst>
              <a:ext uri="{FF2B5EF4-FFF2-40B4-BE49-F238E27FC236}">
                <a16:creationId xmlns:a16="http://schemas.microsoft.com/office/drawing/2014/main" id="{C20F1597-296D-7B49-A324-694CDF44523E}"/>
              </a:ext>
            </a:extLst>
          </p:cNvPr>
          <p:cNvSpPr>
            <a:spLocks noGrp="1"/>
          </p:cNvSpPr>
          <p:nvPr>
            <p:ph type="dt" sz="half" idx="10"/>
          </p:nvPr>
        </p:nvSpPr>
        <p:spPr/>
        <p:txBody>
          <a:bodyPr/>
          <a:lstStyle/>
          <a:p>
            <a:r>
              <a:rPr lang="LID4096"/>
              <a:t>2021</a:t>
            </a:r>
            <a:endParaRPr lang="en-FR"/>
          </a:p>
        </p:txBody>
      </p:sp>
      <p:sp>
        <p:nvSpPr>
          <p:cNvPr id="4" name="Footer Placeholder 3">
            <a:extLst>
              <a:ext uri="{FF2B5EF4-FFF2-40B4-BE49-F238E27FC236}">
                <a16:creationId xmlns:a16="http://schemas.microsoft.com/office/drawing/2014/main" id="{0362851E-1B2A-BB47-AF5D-5F2256D0F6D3}"/>
              </a:ext>
            </a:extLst>
          </p:cNvPr>
          <p:cNvSpPr>
            <a:spLocks noGrp="1"/>
          </p:cNvSpPr>
          <p:nvPr>
            <p:ph type="ftr" sz="quarter" idx="11"/>
          </p:nvPr>
        </p:nvSpPr>
        <p:spPr/>
        <p:txBody>
          <a:bodyPr/>
          <a:lstStyle/>
          <a:p>
            <a:r>
              <a:rPr lang="en-AU"/>
              <a:t>Test</a:t>
            </a:r>
            <a:endParaRPr lang="en-FR"/>
          </a:p>
        </p:txBody>
      </p:sp>
      <p:sp>
        <p:nvSpPr>
          <p:cNvPr id="5" name="Slide Number Placeholder 4">
            <a:extLst>
              <a:ext uri="{FF2B5EF4-FFF2-40B4-BE49-F238E27FC236}">
                <a16:creationId xmlns:a16="http://schemas.microsoft.com/office/drawing/2014/main" id="{2E010F94-0B6A-0B45-8BCA-CB3C6F3BC67F}"/>
              </a:ext>
            </a:extLst>
          </p:cNvPr>
          <p:cNvSpPr>
            <a:spLocks noGrp="1"/>
          </p:cNvSpPr>
          <p:nvPr>
            <p:ph type="sldNum" sz="quarter" idx="12"/>
          </p:nvPr>
        </p:nvSpPr>
        <p:spPr/>
        <p:txBody>
          <a:bodyPr/>
          <a:lstStyle/>
          <a:p>
            <a:fld id="{BFB245C7-A9B6-FE41-A38C-AC0BF5D04523}" type="slidenum">
              <a:rPr lang="en-FR" smtClean="0"/>
              <a:t>‹#›</a:t>
            </a:fld>
            <a:endParaRPr lang="en-FR"/>
          </a:p>
        </p:txBody>
      </p:sp>
    </p:spTree>
    <p:extLst>
      <p:ext uri="{BB962C8B-B14F-4D97-AF65-F5344CB8AC3E}">
        <p14:creationId xmlns:p14="http://schemas.microsoft.com/office/powerpoint/2010/main" val="3944723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CDC5F8-6DC7-D04E-A6F6-09F24CE1CCF2}"/>
              </a:ext>
            </a:extLst>
          </p:cNvPr>
          <p:cNvSpPr>
            <a:spLocks noGrp="1"/>
          </p:cNvSpPr>
          <p:nvPr>
            <p:ph type="dt" sz="half" idx="10"/>
          </p:nvPr>
        </p:nvSpPr>
        <p:spPr/>
        <p:txBody>
          <a:bodyPr/>
          <a:lstStyle/>
          <a:p>
            <a:r>
              <a:rPr lang="LID4096"/>
              <a:t>2021</a:t>
            </a:r>
            <a:endParaRPr lang="en-FR"/>
          </a:p>
        </p:txBody>
      </p:sp>
      <p:sp>
        <p:nvSpPr>
          <p:cNvPr id="3" name="Footer Placeholder 2">
            <a:extLst>
              <a:ext uri="{FF2B5EF4-FFF2-40B4-BE49-F238E27FC236}">
                <a16:creationId xmlns:a16="http://schemas.microsoft.com/office/drawing/2014/main" id="{E9DD9156-8FB9-A84F-B77A-F9C23D33D34C}"/>
              </a:ext>
            </a:extLst>
          </p:cNvPr>
          <p:cNvSpPr>
            <a:spLocks noGrp="1"/>
          </p:cNvSpPr>
          <p:nvPr>
            <p:ph type="ftr" sz="quarter" idx="11"/>
          </p:nvPr>
        </p:nvSpPr>
        <p:spPr/>
        <p:txBody>
          <a:bodyPr/>
          <a:lstStyle/>
          <a:p>
            <a:r>
              <a:rPr lang="en-AU"/>
              <a:t>Test</a:t>
            </a:r>
            <a:endParaRPr lang="en-FR"/>
          </a:p>
        </p:txBody>
      </p:sp>
      <p:sp>
        <p:nvSpPr>
          <p:cNvPr id="4" name="Slide Number Placeholder 3">
            <a:extLst>
              <a:ext uri="{FF2B5EF4-FFF2-40B4-BE49-F238E27FC236}">
                <a16:creationId xmlns:a16="http://schemas.microsoft.com/office/drawing/2014/main" id="{5535489C-5E87-2B4A-B4D5-1FB1A2F14C1A}"/>
              </a:ext>
            </a:extLst>
          </p:cNvPr>
          <p:cNvSpPr>
            <a:spLocks noGrp="1"/>
          </p:cNvSpPr>
          <p:nvPr>
            <p:ph type="sldNum" sz="quarter" idx="12"/>
          </p:nvPr>
        </p:nvSpPr>
        <p:spPr/>
        <p:txBody>
          <a:bodyPr/>
          <a:lstStyle/>
          <a:p>
            <a:fld id="{BFB245C7-A9B6-FE41-A38C-AC0BF5D04523}" type="slidenum">
              <a:rPr lang="en-FR" smtClean="0"/>
              <a:t>‹#›</a:t>
            </a:fld>
            <a:endParaRPr lang="en-FR"/>
          </a:p>
        </p:txBody>
      </p:sp>
    </p:spTree>
    <p:extLst>
      <p:ext uri="{BB962C8B-B14F-4D97-AF65-F5344CB8AC3E}">
        <p14:creationId xmlns:p14="http://schemas.microsoft.com/office/powerpoint/2010/main" val="19629618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A847A-221E-2644-A57E-97D5A9CAD66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FR"/>
          </a:p>
        </p:txBody>
      </p:sp>
      <p:sp>
        <p:nvSpPr>
          <p:cNvPr id="3" name="Content Placeholder 2">
            <a:extLst>
              <a:ext uri="{FF2B5EF4-FFF2-40B4-BE49-F238E27FC236}">
                <a16:creationId xmlns:a16="http://schemas.microsoft.com/office/drawing/2014/main" id="{E45090FF-67B4-BF49-9470-207F1AB512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4" name="Text Placeholder 3">
            <a:extLst>
              <a:ext uri="{FF2B5EF4-FFF2-40B4-BE49-F238E27FC236}">
                <a16:creationId xmlns:a16="http://schemas.microsoft.com/office/drawing/2014/main" id="{B7A8DD78-E123-AA4A-A877-520924D1A7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C2BC025-D36C-E74C-A425-78C6939A0F7C}"/>
              </a:ext>
            </a:extLst>
          </p:cNvPr>
          <p:cNvSpPr>
            <a:spLocks noGrp="1"/>
          </p:cNvSpPr>
          <p:nvPr>
            <p:ph type="dt" sz="half" idx="10"/>
          </p:nvPr>
        </p:nvSpPr>
        <p:spPr/>
        <p:txBody>
          <a:bodyPr/>
          <a:lstStyle/>
          <a:p>
            <a:r>
              <a:rPr lang="LID4096"/>
              <a:t>2021</a:t>
            </a:r>
            <a:endParaRPr lang="en-FR"/>
          </a:p>
        </p:txBody>
      </p:sp>
      <p:sp>
        <p:nvSpPr>
          <p:cNvPr id="6" name="Footer Placeholder 5">
            <a:extLst>
              <a:ext uri="{FF2B5EF4-FFF2-40B4-BE49-F238E27FC236}">
                <a16:creationId xmlns:a16="http://schemas.microsoft.com/office/drawing/2014/main" id="{D78CE522-1229-8C4E-AC41-A9ED5FCBCF89}"/>
              </a:ext>
            </a:extLst>
          </p:cNvPr>
          <p:cNvSpPr>
            <a:spLocks noGrp="1"/>
          </p:cNvSpPr>
          <p:nvPr>
            <p:ph type="ftr" sz="quarter" idx="11"/>
          </p:nvPr>
        </p:nvSpPr>
        <p:spPr/>
        <p:txBody>
          <a:bodyPr/>
          <a:lstStyle/>
          <a:p>
            <a:r>
              <a:rPr lang="en-AU"/>
              <a:t>Test</a:t>
            </a:r>
            <a:endParaRPr lang="en-FR"/>
          </a:p>
        </p:txBody>
      </p:sp>
      <p:sp>
        <p:nvSpPr>
          <p:cNvPr id="7" name="Slide Number Placeholder 6">
            <a:extLst>
              <a:ext uri="{FF2B5EF4-FFF2-40B4-BE49-F238E27FC236}">
                <a16:creationId xmlns:a16="http://schemas.microsoft.com/office/drawing/2014/main" id="{8EF424E8-D5C1-4341-A23D-1ECB6AD32287}"/>
              </a:ext>
            </a:extLst>
          </p:cNvPr>
          <p:cNvSpPr>
            <a:spLocks noGrp="1"/>
          </p:cNvSpPr>
          <p:nvPr>
            <p:ph type="sldNum" sz="quarter" idx="12"/>
          </p:nvPr>
        </p:nvSpPr>
        <p:spPr/>
        <p:txBody>
          <a:bodyPr/>
          <a:lstStyle/>
          <a:p>
            <a:fld id="{BFB245C7-A9B6-FE41-A38C-AC0BF5D04523}" type="slidenum">
              <a:rPr lang="en-FR" smtClean="0"/>
              <a:t>‹#›</a:t>
            </a:fld>
            <a:endParaRPr lang="en-FR"/>
          </a:p>
        </p:txBody>
      </p:sp>
    </p:spTree>
    <p:extLst>
      <p:ext uri="{BB962C8B-B14F-4D97-AF65-F5344CB8AC3E}">
        <p14:creationId xmlns:p14="http://schemas.microsoft.com/office/powerpoint/2010/main" val="2238073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148F7-7620-7D4B-9D6A-40042C20FA9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FR"/>
          </a:p>
        </p:txBody>
      </p:sp>
      <p:sp>
        <p:nvSpPr>
          <p:cNvPr id="3" name="Picture Placeholder 2">
            <a:extLst>
              <a:ext uri="{FF2B5EF4-FFF2-40B4-BE49-F238E27FC236}">
                <a16:creationId xmlns:a16="http://schemas.microsoft.com/office/drawing/2014/main" id="{6E86620B-7F99-CB41-B6B7-3749437E222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FR"/>
          </a:p>
        </p:txBody>
      </p:sp>
      <p:sp>
        <p:nvSpPr>
          <p:cNvPr id="4" name="Text Placeholder 3">
            <a:extLst>
              <a:ext uri="{FF2B5EF4-FFF2-40B4-BE49-F238E27FC236}">
                <a16:creationId xmlns:a16="http://schemas.microsoft.com/office/drawing/2014/main" id="{22247017-EE91-8C4B-B8AD-D34463EE4C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EA5BCF9-89D4-0A44-BB7B-3DCF00C88660}"/>
              </a:ext>
            </a:extLst>
          </p:cNvPr>
          <p:cNvSpPr>
            <a:spLocks noGrp="1"/>
          </p:cNvSpPr>
          <p:nvPr>
            <p:ph type="dt" sz="half" idx="10"/>
          </p:nvPr>
        </p:nvSpPr>
        <p:spPr/>
        <p:txBody>
          <a:bodyPr/>
          <a:lstStyle/>
          <a:p>
            <a:r>
              <a:rPr lang="LID4096"/>
              <a:t>2021</a:t>
            </a:r>
            <a:endParaRPr lang="en-FR"/>
          </a:p>
        </p:txBody>
      </p:sp>
      <p:sp>
        <p:nvSpPr>
          <p:cNvPr id="6" name="Footer Placeholder 5">
            <a:extLst>
              <a:ext uri="{FF2B5EF4-FFF2-40B4-BE49-F238E27FC236}">
                <a16:creationId xmlns:a16="http://schemas.microsoft.com/office/drawing/2014/main" id="{B19AD1EA-496C-AA44-92DE-A64E7935A4F0}"/>
              </a:ext>
            </a:extLst>
          </p:cNvPr>
          <p:cNvSpPr>
            <a:spLocks noGrp="1"/>
          </p:cNvSpPr>
          <p:nvPr>
            <p:ph type="ftr" sz="quarter" idx="11"/>
          </p:nvPr>
        </p:nvSpPr>
        <p:spPr/>
        <p:txBody>
          <a:bodyPr/>
          <a:lstStyle/>
          <a:p>
            <a:r>
              <a:rPr lang="en-AU"/>
              <a:t>Test</a:t>
            </a:r>
            <a:endParaRPr lang="en-FR"/>
          </a:p>
        </p:txBody>
      </p:sp>
      <p:sp>
        <p:nvSpPr>
          <p:cNvPr id="7" name="Slide Number Placeholder 6">
            <a:extLst>
              <a:ext uri="{FF2B5EF4-FFF2-40B4-BE49-F238E27FC236}">
                <a16:creationId xmlns:a16="http://schemas.microsoft.com/office/drawing/2014/main" id="{5AE123A0-2135-334F-A58C-E55A863CDA79}"/>
              </a:ext>
            </a:extLst>
          </p:cNvPr>
          <p:cNvSpPr>
            <a:spLocks noGrp="1"/>
          </p:cNvSpPr>
          <p:nvPr>
            <p:ph type="sldNum" sz="quarter" idx="12"/>
          </p:nvPr>
        </p:nvSpPr>
        <p:spPr/>
        <p:txBody>
          <a:bodyPr/>
          <a:lstStyle/>
          <a:p>
            <a:fld id="{BFB245C7-A9B6-FE41-A38C-AC0BF5D04523}" type="slidenum">
              <a:rPr lang="en-FR" smtClean="0"/>
              <a:t>‹#›</a:t>
            </a:fld>
            <a:endParaRPr lang="en-FR"/>
          </a:p>
        </p:txBody>
      </p:sp>
    </p:spTree>
    <p:extLst>
      <p:ext uri="{BB962C8B-B14F-4D97-AF65-F5344CB8AC3E}">
        <p14:creationId xmlns:p14="http://schemas.microsoft.com/office/powerpoint/2010/main" val="1933160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70414-9873-4849-A377-65615F417B19}"/>
              </a:ext>
            </a:extLst>
          </p:cNvPr>
          <p:cNvSpPr>
            <a:spLocks noGrp="1"/>
          </p:cNvSpPr>
          <p:nvPr>
            <p:ph type="title"/>
          </p:nvPr>
        </p:nvSpPr>
        <p:spPr/>
        <p:txBody>
          <a:bodyPr/>
          <a:lstStyle/>
          <a:p>
            <a:r>
              <a:rPr lang="en-GB"/>
              <a:t>Click to edit Master title style</a:t>
            </a:r>
            <a:endParaRPr lang="en-FR"/>
          </a:p>
        </p:txBody>
      </p:sp>
      <p:sp>
        <p:nvSpPr>
          <p:cNvPr id="3" name="Vertical Text Placeholder 2">
            <a:extLst>
              <a:ext uri="{FF2B5EF4-FFF2-40B4-BE49-F238E27FC236}">
                <a16:creationId xmlns:a16="http://schemas.microsoft.com/office/drawing/2014/main" id="{F3CD27C3-F821-454D-BF7A-AE7AA881071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4" name="Date Placeholder 3">
            <a:extLst>
              <a:ext uri="{FF2B5EF4-FFF2-40B4-BE49-F238E27FC236}">
                <a16:creationId xmlns:a16="http://schemas.microsoft.com/office/drawing/2014/main" id="{B1090F84-4803-9846-A00B-8B6715EFCC4C}"/>
              </a:ext>
            </a:extLst>
          </p:cNvPr>
          <p:cNvSpPr>
            <a:spLocks noGrp="1"/>
          </p:cNvSpPr>
          <p:nvPr>
            <p:ph type="dt" sz="half" idx="10"/>
          </p:nvPr>
        </p:nvSpPr>
        <p:spPr/>
        <p:txBody>
          <a:bodyPr/>
          <a:lstStyle/>
          <a:p>
            <a:r>
              <a:rPr lang="LID4096"/>
              <a:t>2021</a:t>
            </a:r>
            <a:endParaRPr lang="en-FR"/>
          </a:p>
        </p:txBody>
      </p:sp>
      <p:sp>
        <p:nvSpPr>
          <p:cNvPr id="5" name="Footer Placeholder 4">
            <a:extLst>
              <a:ext uri="{FF2B5EF4-FFF2-40B4-BE49-F238E27FC236}">
                <a16:creationId xmlns:a16="http://schemas.microsoft.com/office/drawing/2014/main" id="{5EB6AA3F-4151-3548-80C1-DF9880F43CD9}"/>
              </a:ext>
            </a:extLst>
          </p:cNvPr>
          <p:cNvSpPr>
            <a:spLocks noGrp="1"/>
          </p:cNvSpPr>
          <p:nvPr>
            <p:ph type="ftr" sz="quarter" idx="11"/>
          </p:nvPr>
        </p:nvSpPr>
        <p:spPr/>
        <p:txBody>
          <a:bodyPr/>
          <a:lstStyle/>
          <a:p>
            <a:r>
              <a:rPr lang="en-AU"/>
              <a:t>Test</a:t>
            </a:r>
            <a:endParaRPr lang="en-FR"/>
          </a:p>
        </p:txBody>
      </p:sp>
      <p:sp>
        <p:nvSpPr>
          <p:cNvPr id="6" name="Slide Number Placeholder 5">
            <a:extLst>
              <a:ext uri="{FF2B5EF4-FFF2-40B4-BE49-F238E27FC236}">
                <a16:creationId xmlns:a16="http://schemas.microsoft.com/office/drawing/2014/main" id="{7604800A-2FC7-FE43-92E7-DE97117005B6}"/>
              </a:ext>
            </a:extLst>
          </p:cNvPr>
          <p:cNvSpPr>
            <a:spLocks noGrp="1"/>
          </p:cNvSpPr>
          <p:nvPr>
            <p:ph type="sldNum" sz="quarter" idx="12"/>
          </p:nvPr>
        </p:nvSpPr>
        <p:spPr/>
        <p:txBody>
          <a:bodyPr/>
          <a:lstStyle/>
          <a:p>
            <a:fld id="{BFB245C7-A9B6-FE41-A38C-AC0BF5D04523}" type="slidenum">
              <a:rPr lang="en-FR" smtClean="0"/>
              <a:t>‹#›</a:t>
            </a:fld>
            <a:endParaRPr lang="en-FR"/>
          </a:p>
        </p:txBody>
      </p:sp>
    </p:spTree>
    <p:extLst>
      <p:ext uri="{BB962C8B-B14F-4D97-AF65-F5344CB8AC3E}">
        <p14:creationId xmlns:p14="http://schemas.microsoft.com/office/powerpoint/2010/main" val="1040838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1CAEC0E-36F4-BD43-AC52-C1F9DD194775}"/>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FR"/>
          </a:p>
        </p:txBody>
      </p:sp>
      <p:sp>
        <p:nvSpPr>
          <p:cNvPr id="3" name="Vertical Text Placeholder 2">
            <a:extLst>
              <a:ext uri="{FF2B5EF4-FFF2-40B4-BE49-F238E27FC236}">
                <a16:creationId xmlns:a16="http://schemas.microsoft.com/office/drawing/2014/main" id="{25D99DE9-6DEB-714A-8B38-E7DD6D1EF09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4" name="Date Placeholder 3">
            <a:extLst>
              <a:ext uri="{FF2B5EF4-FFF2-40B4-BE49-F238E27FC236}">
                <a16:creationId xmlns:a16="http://schemas.microsoft.com/office/drawing/2014/main" id="{5C579A5D-9A0E-D648-BDA2-F6F37DE66DC2}"/>
              </a:ext>
            </a:extLst>
          </p:cNvPr>
          <p:cNvSpPr>
            <a:spLocks noGrp="1"/>
          </p:cNvSpPr>
          <p:nvPr>
            <p:ph type="dt" sz="half" idx="10"/>
          </p:nvPr>
        </p:nvSpPr>
        <p:spPr/>
        <p:txBody>
          <a:bodyPr/>
          <a:lstStyle/>
          <a:p>
            <a:r>
              <a:rPr lang="LID4096"/>
              <a:t>2021</a:t>
            </a:r>
            <a:endParaRPr lang="en-FR"/>
          </a:p>
        </p:txBody>
      </p:sp>
      <p:sp>
        <p:nvSpPr>
          <p:cNvPr id="5" name="Footer Placeholder 4">
            <a:extLst>
              <a:ext uri="{FF2B5EF4-FFF2-40B4-BE49-F238E27FC236}">
                <a16:creationId xmlns:a16="http://schemas.microsoft.com/office/drawing/2014/main" id="{2FDCB295-30D6-C14B-B8E3-FF837D3A7EDF}"/>
              </a:ext>
            </a:extLst>
          </p:cNvPr>
          <p:cNvSpPr>
            <a:spLocks noGrp="1"/>
          </p:cNvSpPr>
          <p:nvPr>
            <p:ph type="ftr" sz="quarter" idx="11"/>
          </p:nvPr>
        </p:nvSpPr>
        <p:spPr/>
        <p:txBody>
          <a:bodyPr/>
          <a:lstStyle/>
          <a:p>
            <a:r>
              <a:rPr lang="en-AU"/>
              <a:t>Test</a:t>
            </a:r>
            <a:endParaRPr lang="en-FR"/>
          </a:p>
        </p:txBody>
      </p:sp>
      <p:sp>
        <p:nvSpPr>
          <p:cNvPr id="6" name="Slide Number Placeholder 5">
            <a:extLst>
              <a:ext uri="{FF2B5EF4-FFF2-40B4-BE49-F238E27FC236}">
                <a16:creationId xmlns:a16="http://schemas.microsoft.com/office/drawing/2014/main" id="{3C2BA695-21D7-8045-A4C1-655BC4AD044C}"/>
              </a:ext>
            </a:extLst>
          </p:cNvPr>
          <p:cNvSpPr>
            <a:spLocks noGrp="1"/>
          </p:cNvSpPr>
          <p:nvPr>
            <p:ph type="sldNum" sz="quarter" idx="12"/>
          </p:nvPr>
        </p:nvSpPr>
        <p:spPr/>
        <p:txBody>
          <a:bodyPr/>
          <a:lstStyle/>
          <a:p>
            <a:fld id="{BFB245C7-A9B6-FE41-A38C-AC0BF5D04523}" type="slidenum">
              <a:rPr lang="en-FR" smtClean="0"/>
              <a:t>‹#›</a:t>
            </a:fld>
            <a:endParaRPr lang="en-FR"/>
          </a:p>
        </p:txBody>
      </p:sp>
    </p:spTree>
    <p:extLst>
      <p:ext uri="{BB962C8B-B14F-4D97-AF65-F5344CB8AC3E}">
        <p14:creationId xmlns:p14="http://schemas.microsoft.com/office/powerpoint/2010/main" val="1243336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FA8CB8-9B63-2041-8BDA-1FBC48E35B63}"/>
              </a:ext>
            </a:extLst>
          </p:cNvPr>
          <p:cNvSpPr>
            <a:spLocks noGrp="1"/>
          </p:cNvSpPr>
          <p:nvPr>
            <p:ph type="title"/>
          </p:nvPr>
        </p:nvSpPr>
        <p:spPr>
          <a:xfrm>
            <a:off x="838200" y="365125"/>
            <a:ext cx="10515600" cy="785495"/>
          </a:xfrm>
          <a:prstGeom prst="rect">
            <a:avLst/>
          </a:prstGeom>
        </p:spPr>
        <p:txBody>
          <a:bodyPr vert="horz" lIns="91440" tIns="45720" rIns="91440" bIns="45720" rtlCol="0" anchor="ctr">
            <a:normAutofit/>
          </a:bodyPr>
          <a:lstStyle/>
          <a:p>
            <a:r>
              <a:rPr lang="en-GB"/>
              <a:t>Click to edit Master title style</a:t>
            </a:r>
            <a:endParaRPr lang="en-FR"/>
          </a:p>
        </p:txBody>
      </p:sp>
      <p:sp>
        <p:nvSpPr>
          <p:cNvPr id="3" name="Text Placeholder 2">
            <a:extLst>
              <a:ext uri="{FF2B5EF4-FFF2-40B4-BE49-F238E27FC236}">
                <a16:creationId xmlns:a16="http://schemas.microsoft.com/office/drawing/2014/main" id="{00E09AF7-8230-BB4A-85A7-50DD669D5FC8}"/>
              </a:ext>
            </a:extLst>
          </p:cNvPr>
          <p:cNvSpPr>
            <a:spLocks noGrp="1"/>
          </p:cNvSpPr>
          <p:nvPr>
            <p:ph type="body" idx="1"/>
          </p:nvPr>
        </p:nvSpPr>
        <p:spPr>
          <a:xfrm>
            <a:off x="838200" y="14573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4" name="Date Placeholder 3">
            <a:extLst>
              <a:ext uri="{FF2B5EF4-FFF2-40B4-BE49-F238E27FC236}">
                <a16:creationId xmlns:a16="http://schemas.microsoft.com/office/drawing/2014/main" id="{5F252065-EB62-1248-8EEC-2B9D3B5F4570}"/>
              </a:ext>
            </a:extLst>
          </p:cNvPr>
          <p:cNvSpPr>
            <a:spLocks noGrp="1"/>
          </p:cNvSpPr>
          <p:nvPr>
            <p:ph type="dt" sz="half" idx="2"/>
          </p:nvPr>
        </p:nvSpPr>
        <p:spPr>
          <a:xfrm>
            <a:off x="838200" y="6173787"/>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LID4096"/>
              <a:t>2021</a:t>
            </a:r>
            <a:endParaRPr lang="en-FR"/>
          </a:p>
        </p:txBody>
      </p:sp>
      <p:sp>
        <p:nvSpPr>
          <p:cNvPr id="5" name="Footer Placeholder 4">
            <a:extLst>
              <a:ext uri="{FF2B5EF4-FFF2-40B4-BE49-F238E27FC236}">
                <a16:creationId xmlns:a16="http://schemas.microsoft.com/office/drawing/2014/main" id="{0184EB2C-249D-314D-AC70-6BACEA6886D0}"/>
              </a:ext>
            </a:extLst>
          </p:cNvPr>
          <p:cNvSpPr>
            <a:spLocks noGrp="1"/>
          </p:cNvSpPr>
          <p:nvPr>
            <p:ph type="ftr" sz="quarter" idx="3"/>
          </p:nvPr>
        </p:nvSpPr>
        <p:spPr>
          <a:xfrm>
            <a:off x="4038600" y="6173787"/>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AU"/>
              <a:t>Test</a:t>
            </a:r>
            <a:endParaRPr lang="en-FR"/>
          </a:p>
        </p:txBody>
      </p:sp>
      <p:sp>
        <p:nvSpPr>
          <p:cNvPr id="6" name="Slide Number Placeholder 5">
            <a:extLst>
              <a:ext uri="{FF2B5EF4-FFF2-40B4-BE49-F238E27FC236}">
                <a16:creationId xmlns:a16="http://schemas.microsoft.com/office/drawing/2014/main" id="{D765D134-A4A3-204A-B809-FB2F4E7E6D44}"/>
              </a:ext>
            </a:extLst>
          </p:cNvPr>
          <p:cNvSpPr>
            <a:spLocks noGrp="1"/>
          </p:cNvSpPr>
          <p:nvPr>
            <p:ph type="sldNum" sz="quarter" idx="4"/>
          </p:nvPr>
        </p:nvSpPr>
        <p:spPr>
          <a:xfrm>
            <a:off x="8610600" y="6173787"/>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AU"/>
              <a:t>5</a:t>
            </a:r>
            <a:endParaRPr lang="en-FR"/>
          </a:p>
        </p:txBody>
      </p:sp>
    </p:spTree>
    <p:extLst>
      <p:ext uri="{BB962C8B-B14F-4D97-AF65-F5344CB8AC3E}">
        <p14:creationId xmlns:p14="http://schemas.microsoft.com/office/powerpoint/2010/main" val="149295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oleObject" Target="../embeddings/oleObject1.bin"/><Relationship Id="rId7" Type="http://schemas.openxmlformats.org/officeDocument/2006/relationships/image" Target="../media/image5.png"/><Relationship Id="rId12" Type="http://schemas.openxmlformats.org/officeDocument/2006/relationships/image" Target="../media/image10.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emf"/><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svg"/><Relationship Id="rId3" Type="http://schemas.openxmlformats.org/officeDocument/2006/relationships/oleObject" Target="../embeddings/oleObject1.bin"/><Relationship Id="rId7" Type="http://schemas.openxmlformats.org/officeDocument/2006/relationships/image" Target="../media/image12.svg"/><Relationship Id="rId12" Type="http://schemas.openxmlformats.org/officeDocument/2006/relationships/image" Target="../media/image17.png"/><Relationship Id="rId17" Type="http://schemas.openxmlformats.org/officeDocument/2006/relationships/image" Target="../media/image6.svg"/><Relationship Id="rId2" Type="http://schemas.openxmlformats.org/officeDocument/2006/relationships/notesSlide" Target="../notesSlides/notesSlide2.xml"/><Relationship Id="rId16"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svg"/><Relationship Id="rId5" Type="http://schemas.openxmlformats.org/officeDocument/2006/relationships/image" Target="../media/image1.png"/><Relationship Id="rId15" Type="http://schemas.openxmlformats.org/officeDocument/2006/relationships/image" Target="../media/image20.svg"/><Relationship Id="rId10" Type="http://schemas.openxmlformats.org/officeDocument/2006/relationships/image" Target="../media/image15.png"/><Relationship Id="rId4" Type="http://schemas.openxmlformats.org/officeDocument/2006/relationships/image" Target="../media/image2.emf"/><Relationship Id="rId9" Type="http://schemas.openxmlformats.org/officeDocument/2006/relationships/image" Target="../media/image14.svg"/><Relationship Id="rId14" Type="http://schemas.openxmlformats.org/officeDocument/2006/relationships/image" Target="../media/image19.png"/></Relationships>
</file>

<file path=ppt/slides/_rels/slide3.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6.svg"/><Relationship Id="rId3" Type="http://schemas.openxmlformats.org/officeDocument/2006/relationships/oleObject" Target="../embeddings/oleObject1.bin"/><Relationship Id="rId7" Type="http://schemas.openxmlformats.org/officeDocument/2006/relationships/image" Target="../media/image18.svg"/><Relationship Id="rId12"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4.svg"/><Relationship Id="rId5" Type="http://schemas.openxmlformats.org/officeDocument/2006/relationships/image" Target="../media/image1.png"/><Relationship Id="rId10" Type="http://schemas.openxmlformats.org/officeDocument/2006/relationships/image" Target="../media/image23.png"/><Relationship Id="rId4" Type="http://schemas.openxmlformats.org/officeDocument/2006/relationships/image" Target="../media/image2.emf"/><Relationship Id="rId9" Type="http://schemas.openxmlformats.org/officeDocument/2006/relationships/image" Target="../media/image22.svg"/></Relationships>
</file>

<file path=ppt/slides/_rels/slide4.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2.emf"/><Relationship Id="rId7" Type="http://schemas.openxmlformats.org/officeDocument/2006/relationships/image" Target="../media/image21.png"/><Relationship Id="rId12" Type="http://schemas.openxmlformats.org/officeDocument/2006/relationships/image" Target="../media/image6.svg"/><Relationship Id="rId2"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image" Target="../media/image18.svg"/><Relationship Id="rId11" Type="http://schemas.openxmlformats.org/officeDocument/2006/relationships/image" Target="../media/image5.png"/><Relationship Id="rId5" Type="http://schemas.openxmlformats.org/officeDocument/2006/relationships/image" Target="../media/image17.png"/><Relationship Id="rId10" Type="http://schemas.openxmlformats.org/officeDocument/2006/relationships/image" Target="../media/image26.svg"/><Relationship Id="rId4" Type="http://schemas.openxmlformats.org/officeDocument/2006/relationships/image" Target="../media/image1.png"/><Relationship Id="rId9" Type="http://schemas.openxmlformats.org/officeDocument/2006/relationships/image" Target="../media/image25.png"/></Relationships>
</file>

<file path=ppt/slides/_rels/slide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emf"/><Relationship Id="rId7" Type="http://schemas.openxmlformats.org/officeDocument/2006/relationships/hyperlink" Target="http://www.caper.com.au/" TargetMode="External"/><Relationship Id="rId2"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6.svg"/><Relationship Id="rId4" Type="http://schemas.openxmlformats.org/officeDocument/2006/relationships/image" Target="../media/image1.png"/><Relationship Id="rId9"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hyperlink" Target="http://www.caper.com.au/" TargetMode="External"/><Relationship Id="rId3" Type="http://schemas.openxmlformats.org/officeDocument/2006/relationships/image" Target="../media/image2.emf"/><Relationship Id="rId7" Type="http://schemas.openxmlformats.org/officeDocument/2006/relationships/image" Target="../media/image27.png"/><Relationship Id="rId2"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6.svg"/><Relationship Id="rId4" Type="http://schemas.openxmlformats.org/officeDocument/2006/relationships/image" Target="../media/image1.png"/><Relationship Id="rId9"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2.emf"/><Relationship Id="rId7" Type="http://schemas.openxmlformats.org/officeDocument/2006/relationships/image" Target="../media/image21.png"/><Relationship Id="rId12" Type="http://schemas.openxmlformats.org/officeDocument/2006/relationships/image" Target="../media/image6.svg"/><Relationship Id="rId2"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image" Target="../media/image18.svg"/><Relationship Id="rId11" Type="http://schemas.openxmlformats.org/officeDocument/2006/relationships/image" Target="../media/image5.png"/><Relationship Id="rId5" Type="http://schemas.openxmlformats.org/officeDocument/2006/relationships/image" Target="../media/image17.png"/><Relationship Id="rId10" Type="http://schemas.openxmlformats.org/officeDocument/2006/relationships/image" Target="../media/image29.svg"/><Relationship Id="rId4" Type="http://schemas.openxmlformats.org/officeDocument/2006/relationships/image" Target="../media/image1.png"/><Relationship Id="rId9" Type="http://schemas.openxmlformats.org/officeDocument/2006/relationships/image" Target="../media/image28.png"/></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svg"/><Relationship Id="rId3" Type="http://schemas.openxmlformats.org/officeDocument/2006/relationships/oleObject" Target="../embeddings/oleObject1.bin"/><Relationship Id="rId7" Type="http://schemas.openxmlformats.org/officeDocument/2006/relationships/image" Target="../media/image18.svg"/><Relationship Id="rId12"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14.svg"/><Relationship Id="rId5" Type="http://schemas.openxmlformats.org/officeDocument/2006/relationships/image" Target="../media/image1.png"/><Relationship Id="rId15" Type="http://schemas.openxmlformats.org/officeDocument/2006/relationships/image" Target="../media/image6.svg"/><Relationship Id="rId10" Type="http://schemas.openxmlformats.org/officeDocument/2006/relationships/image" Target="../media/image13.png"/><Relationship Id="rId4" Type="http://schemas.openxmlformats.org/officeDocument/2006/relationships/image" Target="../media/image2.emf"/><Relationship Id="rId9" Type="http://schemas.openxmlformats.org/officeDocument/2006/relationships/image" Target="../media/image12.svg"/><Relationship Id="rId1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65373D8D-26B7-DC7C-C594-646F53C46A3F}"/>
              </a:ext>
            </a:extLst>
          </p:cNvPr>
          <p:cNvGraphicFramePr>
            <a:graphicFrameLocks noChangeAspect="1"/>
          </p:cNvGraphicFramePr>
          <p:nvPr>
            <p:extLst>
              <p:ext uri="{D42A27DB-BD31-4B8C-83A1-F6EECF244321}">
                <p14:modId xmlns:p14="http://schemas.microsoft.com/office/powerpoint/2010/main" val="3760069820"/>
              </p:ext>
            </p:extLst>
          </p:nvPr>
        </p:nvGraphicFramePr>
        <p:xfrm>
          <a:off x="-45546" y="1365"/>
          <a:ext cx="12308542" cy="6856635"/>
        </p:xfrm>
        <a:graphic>
          <a:graphicData uri="http://schemas.openxmlformats.org/presentationml/2006/ole">
            <mc:AlternateContent xmlns:mc="http://schemas.openxmlformats.org/markup-compatibility/2006">
              <mc:Choice xmlns:v="urn:schemas-microsoft-com:vml" Requires="v">
                <p:oleObj r:id="rId3" imgW="15659143" imgH="8883289" progId="">
                  <p:embed/>
                </p:oleObj>
              </mc:Choice>
              <mc:Fallback>
                <p:oleObj r:id="rId3" imgW="15659143" imgH="8883289" progId="">
                  <p:embed/>
                  <p:pic>
                    <p:nvPicPr>
                      <p:cNvPr id="0" name=""/>
                      <p:cNvPicPr/>
                      <p:nvPr/>
                    </p:nvPicPr>
                    <p:blipFill>
                      <a:blip r:embed="rId4"/>
                      <a:stretch>
                        <a:fillRect/>
                      </a:stretch>
                    </p:blipFill>
                    <p:spPr>
                      <a:xfrm>
                        <a:off x="-45546" y="1365"/>
                        <a:ext cx="12308542" cy="6856635"/>
                      </a:xfrm>
                      <a:prstGeom prst="rect">
                        <a:avLst/>
                      </a:prstGeom>
                    </p:spPr>
                  </p:pic>
                </p:oleObj>
              </mc:Fallback>
            </mc:AlternateContent>
          </a:graphicData>
        </a:graphic>
      </p:graphicFrame>
      <p:grpSp>
        <p:nvGrpSpPr>
          <p:cNvPr id="5" name="Group 4">
            <a:extLst>
              <a:ext uri="{FF2B5EF4-FFF2-40B4-BE49-F238E27FC236}">
                <a16:creationId xmlns:a16="http://schemas.microsoft.com/office/drawing/2014/main" id="{4537869A-52ED-7D84-84F3-22D3C334EE8E}"/>
              </a:ext>
            </a:extLst>
          </p:cNvPr>
          <p:cNvGrpSpPr/>
          <p:nvPr/>
        </p:nvGrpSpPr>
        <p:grpSpPr>
          <a:xfrm>
            <a:off x="-45546" y="249901"/>
            <a:ext cx="12308542" cy="6635751"/>
            <a:chOff x="-45546" y="249901"/>
            <a:chExt cx="12308542" cy="6635751"/>
          </a:xfrm>
        </p:grpSpPr>
        <p:sp>
          <p:nvSpPr>
            <p:cNvPr id="6" name="Rectangle 5">
              <a:extLst>
                <a:ext uri="{FF2B5EF4-FFF2-40B4-BE49-F238E27FC236}">
                  <a16:creationId xmlns:a16="http://schemas.microsoft.com/office/drawing/2014/main" id="{161CFCC7-18E3-DD15-647F-9173907650DC}"/>
                </a:ext>
              </a:extLst>
            </p:cNvPr>
            <p:cNvSpPr/>
            <p:nvPr/>
          </p:nvSpPr>
          <p:spPr>
            <a:xfrm>
              <a:off x="-45546" y="6070831"/>
              <a:ext cx="12308542" cy="814821"/>
            </a:xfrm>
            <a:prstGeom prst="rect">
              <a:avLst/>
            </a:prstGeom>
            <a:solidFill>
              <a:srgbClr val="592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7" name="Group 6">
              <a:extLst>
                <a:ext uri="{FF2B5EF4-FFF2-40B4-BE49-F238E27FC236}">
                  <a16:creationId xmlns:a16="http://schemas.microsoft.com/office/drawing/2014/main" id="{6BAB178C-9DAD-A5C7-9775-D1FC46A6E48B}"/>
                </a:ext>
              </a:extLst>
            </p:cNvPr>
            <p:cNvGrpSpPr/>
            <p:nvPr/>
          </p:nvGrpSpPr>
          <p:grpSpPr>
            <a:xfrm>
              <a:off x="238334" y="249901"/>
              <a:ext cx="8315661" cy="6559543"/>
              <a:chOff x="238334" y="249901"/>
              <a:chExt cx="8315661" cy="6559543"/>
            </a:xfrm>
          </p:grpSpPr>
          <p:pic>
            <p:nvPicPr>
              <p:cNvPr id="8" name="Graphic 7">
                <a:extLst>
                  <a:ext uri="{FF2B5EF4-FFF2-40B4-BE49-F238E27FC236}">
                    <a16:creationId xmlns:a16="http://schemas.microsoft.com/office/drawing/2014/main" id="{7EAF54B7-1DE9-8D63-21FA-2B4AE84511E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332188" y="249901"/>
                <a:ext cx="5221807" cy="4388203"/>
              </a:xfrm>
              <a:prstGeom prst="rect">
                <a:avLst/>
              </a:prstGeom>
            </p:spPr>
          </p:pic>
          <p:pic>
            <p:nvPicPr>
              <p:cNvPr id="12" name="Graphic 11">
                <a:extLst>
                  <a:ext uri="{FF2B5EF4-FFF2-40B4-BE49-F238E27FC236}">
                    <a16:creationId xmlns:a16="http://schemas.microsoft.com/office/drawing/2014/main" id="{CC1E5F2D-70ED-A910-DE28-547020B23F7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398461" y="4907979"/>
                <a:ext cx="3315555" cy="593831"/>
              </a:xfrm>
              <a:prstGeom prst="rect">
                <a:avLst/>
              </a:prstGeom>
            </p:spPr>
          </p:pic>
          <p:sp>
            <p:nvSpPr>
              <p:cNvPr id="17" name="TextBox 16">
                <a:extLst>
                  <a:ext uri="{FF2B5EF4-FFF2-40B4-BE49-F238E27FC236}">
                    <a16:creationId xmlns:a16="http://schemas.microsoft.com/office/drawing/2014/main" id="{8F547495-4E3F-CBBB-10DF-B511F129B877}"/>
                  </a:ext>
                </a:extLst>
              </p:cNvPr>
              <p:cNvSpPr txBox="1"/>
              <p:nvPr/>
            </p:nvSpPr>
            <p:spPr>
              <a:xfrm>
                <a:off x="238334" y="6116947"/>
                <a:ext cx="4223627" cy="692497"/>
              </a:xfrm>
              <a:prstGeom prst="rect">
                <a:avLst/>
              </a:prstGeom>
              <a:noFill/>
            </p:spPr>
            <p:txBody>
              <a:bodyPr wrap="square" rtlCol="0">
                <a:spAutoFit/>
              </a:bodyPr>
              <a:lst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600"/>
                  </a:lnSpc>
                </a:pPr>
                <a:r>
                  <a:rPr lang="en-FR" sz="1000" b="1" dirty="0">
                    <a:solidFill>
                      <a:schemeClr val="bg1"/>
                    </a:solidFill>
                    <a:latin typeface="Poppins" panose="00000500000000000000" pitchFamily="2" charset="0"/>
                    <a:cs typeface="Poppins" panose="00000500000000000000" pitchFamily="2" charset="0"/>
                  </a:rPr>
                  <a:t>Professor Shane Pill (PhD)    </a:t>
                </a:r>
                <a:r>
                  <a:rPr lang="en-AU" sz="1000" b="1" dirty="0">
                    <a:solidFill>
                      <a:schemeClr val="bg1"/>
                    </a:solidFill>
                    <a:latin typeface="Poppins" panose="00000500000000000000" pitchFamily="2" charset="0"/>
                    <a:cs typeface="Poppins" panose="00000500000000000000" pitchFamily="2" charset="0"/>
                  </a:rPr>
                  <a:t>  </a:t>
                </a:r>
                <a:r>
                  <a:rPr lang="en-FR" sz="1000" b="1" dirty="0">
                    <a:solidFill>
                      <a:schemeClr val="bg1"/>
                    </a:solidFill>
                    <a:latin typeface="Poppins" panose="00000500000000000000" pitchFamily="2" charset="0"/>
                    <a:cs typeface="Poppins" panose="00000500000000000000" pitchFamily="2" charset="0"/>
                  </a:rPr>
                  <a:t> Professor Phillip Slee (PhD)      </a:t>
                </a:r>
                <a:endParaRPr lang="en-AU" sz="1000" b="1" dirty="0">
                  <a:solidFill>
                    <a:schemeClr val="bg1"/>
                  </a:solidFill>
                  <a:latin typeface="Poppins" panose="00000500000000000000" pitchFamily="2" charset="0"/>
                  <a:cs typeface="Poppins" panose="00000500000000000000" pitchFamily="2" charset="0"/>
                </a:endParaRPr>
              </a:p>
              <a:p>
                <a:pPr>
                  <a:lnSpc>
                    <a:spcPts val="1600"/>
                  </a:lnSpc>
                </a:pPr>
                <a:r>
                  <a:rPr lang="en-FR" sz="1000" b="1" dirty="0">
                    <a:solidFill>
                      <a:schemeClr val="bg1"/>
                    </a:solidFill>
                    <a:latin typeface="Poppins" panose="00000500000000000000" pitchFamily="2" charset="0"/>
                    <a:cs typeface="Poppins" panose="00000500000000000000" pitchFamily="2" charset="0"/>
                  </a:rPr>
                  <a:t>Associate Professor Deb Agnew (PhD)</a:t>
                </a:r>
                <a:r>
                  <a:rPr lang="en-AU" sz="1000" b="1" dirty="0">
                    <a:solidFill>
                      <a:schemeClr val="bg1"/>
                    </a:solidFill>
                    <a:latin typeface="Poppins" panose="00000500000000000000" pitchFamily="2" charset="0"/>
                    <a:cs typeface="Poppins" panose="00000500000000000000" pitchFamily="2" charset="0"/>
                  </a:rPr>
                  <a:t>   </a:t>
                </a:r>
                <a:r>
                  <a:rPr lang="en-FR" sz="1000" b="1" dirty="0">
                    <a:solidFill>
                      <a:schemeClr val="bg1"/>
                    </a:solidFill>
                    <a:latin typeface="Poppins" panose="00000500000000000000" pitchFamily="2" charset="0"/>
                    <a:cs typeface="Poppins" panose="00000500000000000000" pitchFamily="2" charset="0"/>
                  </a:rPr>
                  <a:t> Dr Amy Wright (PhD) </a:t>
                </a:r>
                <a:endParaRPr lang="en-AU" sz="1000" b="1" dirty="0">
                  <a:solidFill>
                    <a:schemeClr val="bg1"/>
                  </a:solidFill>
                  <a:latin typeface="Poppins" panose="00000500000000000000" pitchFamily="2" charset="0"/>
                  <a:cs typeface="Poppins" panose="00000500000000000000" pitchFamily="2" charset="0"/>
                </a:endParaRPr>
              </a:p>
              <a:p>
                <a:pPr>
                  <a:lnSpc>
                    <a:spcPts val="1600"/>
                  </a:lnSpc>
                </a:pPr>
                <a:r>
                  <a:rPr lang="en-FR" sz="1000" b="1" dirty="0">
                    <a:solidFill>
                      <a:schemeClr val="bg1"/>
                    </a:solidFill>
                    <a:latin typeface="Poppins" panose="00000500000000000000" pitchFamily="2" charset="0"/>
                    <a:cs typeface="Poppins" panose="00000500000000000000" pitchFamily="2" charset="0"/>
                  </a:rPr>
                  <a:t>Jessica Skuza (Research Assistant)</a:t>
                </a:r>
              </a:p>
            </p:txBody>
          </p:sp>
        </p:grpSp>
      </p:grpSp>
      <p:grpSp>
        <p:nvGrpSpPr>
          <p:cNvPr id="3" name="Group 2">
            <a:extLst>
              <a:ext uri="{FF2B5EF4-FFF2-40B4-BE49-F238E27FC236}">
                <a16:creationId xmlns:a16="http://schemas.microsoft.com/office/drawing/2014/main" id="{9D37CD2D-09EE-F27E-A2BE-8D8B1D1995D7}"/>
              </a:ext>
            </a:extLst>
          </p:cNvPr>
          <p:cNvGrpSpPr/>
          <p:nvPr/>
        </p:nvGrpSpPr>
        <p:grpSpPr>
          <a:xfrm>
            <a:off x="10401091" y="6216303"/>
            <a:ext cx="1552575" cy="523875"/>
            <a:chOff x="8652480" y="6218972"/>
            <a:chExt cx="1552575" cy="523875"/>
          </a:xfrm>
        </p:grpSpPr>
        <p:pic>
          <p:nvPicPr>
            <p:cNvPr id="4" name="Graphic 9">
              <a:extLst>
                <a:ext uri="{FF2B5EF4-FFF2-40B4-BE49-F238E27FC236}">
                  <a16:creationId xmlns:a16="http://schemas.microsoft.com/office/drawing/2014/main" id="{3CA740C9-6E42-B943-5189-24504491019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652480" y="6218972"/>
              <a:ext cx="1552575" cy="523875"/>
            </a:xfrm>
            <a:prstGeom prst="rect">
              <a:avLst/>
            </a:prstGeom>
          </p:spPr>
        </p:pic>
        <p:pic>
          <p:nvPicPr>
            <p:cNvPr id="9" name="Graphic 22">
              <a:extLst>
                <a:ext uri="{FF2B5EF4-FFF2-40B4-BE49-F238E27FC236}">
                  <a16:creationId xmlns:a16="http://schemas.microsoft.com/office/drawing/2014/main" id="{95661167-E80A-9970-42D4-C4E67008C2C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920072" y="6331863"/>
              <a:ext cx="1017390" cy="298095"/>
            </a:xfrm>
            <a:prstGeom prst="rect">
              <a:avLst/>
            </a:prstGeom>
          </p:spPr>
        </p:pic>
      </p:grpSp>
    </p:spTree>
    <p:extLst>
      <p:ext uri="{BB962C8B-B14F-4D97-AF65-F5344CB8AC3E}">
        <p14:creationId xmlns:p14="http://schemas.microsoft.com/office/powerpoint/2010/main" val="40824818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BD2479B5-2558-0D73-BB21-558A651C8A3E}"/>
              </a:ext>
            </a:extLst>
          </p:cNvPr>
          <p:cNvGraphicFramePr>
            <a:graphicFrameLocks noChangeAspect="1"/>
          </p:cNvGraphicFramePr>
          <p:nvPr>
            <p:extLst>
              <p:ext uri="{D42A27DB-BD31-4B8C-83A1-F6EECF244321}">
                <p14:modId xmlns:p14="http://schemas.microsoft.com/office/powerpoint/2010/main" val="4004744631"/>
              </p:ext>
            </p:extLst>
          </p:nvPr>
        </p:nvGraphicFramePr>
        <p:xfrm>
          <a:off x="-45546" y="1365"/>
          <a:ext cx="12308542" cy="6907435"/>
        </p:xfrm>
        <a:graphic>
          <a:graphicData uri="http://schemas.openxmlformats.org/presentationml/2006/ole">
            <mc:AlternateContent xmlns:mc="http://schemas.openxmlformats.org/markup-compatibility/2006">
              <mc:Choice xmlns:v="urn:schemas-microsoft-com:vml" Requires="v">
                <p:oleObj r:id="rId3" imgW="15659143" imgH="8883289" progId="">
                  <p:embed/>
                </p:oleObj>
              </mc:Choice>
              <mc:Fallback>
                <p:oleObj r:id="rId3" imgW="15659143" imgH="8883289" progId="">
                  <p:embed/>
                  <p:pic>
                    <p:nvPicPr>
                      <p:cNvPr id="2" name="Object 1">
                        <a:extLst>
                          <a:ext uri="{FF2B5EF4-FFF2-40B4-BE49-F238E27FC236}">
                            <a16:creationId xmlns:a16="http://schemas.microsoft.com/office/drawing/2014/main" id="{65373D8D-26B7-DC7C-C594-646F53C46A3F}"/>
                          </a:ext>
                        </a:extLst>
                      </p:cNvPr>
                      <p:cNvPicPr/>
                      <p:nvPr/>
                    </p:nvPicPr>
                    <p:blipFill>
                      <a:blip r:embed="rId4"/>
                      <a:stretch>
                        <a:fillRect/>
                      </a:stretch>
                    </p:blipFill>
                    <p:spPr>
                      <a:xfrm>
                        <a:off x="-45546" y="1365"/>
                        <a:ext cx="12308542" cy="6907435"/>
                      </a:xfrm>
                      <a:prstGeom prst="rect">
                        <a:avLst/>
                      </a:prstGeom>
                    </p:spPr>
                  </p:pic>
                </p:oleObj>
              </mc:Fallback>
            </mc:AlternateContent>
          </a:graphicData>
        </a:graphic>
      </p:graphicFrame>
      <p:pic>
        <p:nvPicPr>
          <p:cNvPr id="36" name="Picture 35" descr="A picture containing background pattern&#10;&#10;Description automatically generated">
            <a:extLst>
              <a:ext uri="{FF2B5EF4-FFF2-40B4-BE49-F238E27FC236}">
                <a16:creationId xmlns:a16="http://schemas.microsoft.com/office/drawing/2014/main" id="{0E8B1D8C-5211-4480-8AD5-025B4366F949}"/>
              </a:ext>
            </a:extLst>
          </p:cNvPr>
          <p:cNvPicPr>
            <a:picLocks noChangeAspect="1"/>
          </p:cNvPicPr>
          <p:nvPr/>
        </p:nvPicPr>
        <p:blipFill>
          <a:blip r:embed="rId5"/>
          <a:stretch>
            <a:fillRect/>
          </a:stretch>
        </p:blipFill>
        <p:spPr>
          <a:xfrm>
            <a:off x="10950224" y="6040589"/>
            <a:ext cx="640258" cy="554890"/>
          </a:xfrm>
          <a:prstGeom prst="rect">
            <a:avLst/>
          </a:prstGeom>
        </p:spPr>
      </p:pic>
      <p:sp>
        <p:nvSpPr>
          <p:cNvPr id="13" name="Slide Number Placeholder 12">
            <a:extLst>
              <a:ext uri="{FF2B5EF4-FFF2-40B4-BE49-F238E27FC236}">
                <a16:creationId xmlns:a16="http://schemas.microsoft.com/office/drawing/2014/main" id="{5DF6FA90-A285-4FA4-8826-E0182DE7BABC}"/>
              </a:ext>
            </a:extLst>
          </p:cNvPr>
          <p:cNvSpPr>
            <a:spLocks noGrp="1"/>
          </p:cNvSpPr>
          <p:nvPr>
            <p:ph type="sldNum" sz="quarter" idx="12"/>
          </p:nvPr>
        </p:nvSpPr>
        <p:spPr>
          <a:xfrm>
            <a:off x="10988324" y="6134077"/>
            <a:ext cx="560210" cy="365125"/>
          </a:xfrm>
        </p:spPr>
        <p:txBody>
          <a:bodyPr/>
          <a:lstStyle/>
          <a:p>
            <a:pPr algn="ctr"/>
            <a:fld id="{BFB245C7-A9B6-FE41-A38C-AC0BF5D04523}" type="slidenum">
              <a:rPr lang="en-FR" sz="2400" smtClean="0">
                <a:solidFill>
                  <a:schemeClr val="bg1"/>
                </a:solidFill>
              </a:rPr>
              <a:pPr algn="ctr"/>
              <a:t>2</a:t>
            </a:fld>
            <a:endParaRPr lang="en-FR" sz="2400">
              <a:solidFill>
                <a:schemeClr val="bg1"/>
              </a:solidFill>
            </a:endParaRPr>
          </a:p>
        </p:txBody>
      </p:sp>
      <p:pic>
        <p:nvPicPr>
          <p:cNvPr id="21" name="Graphic 20">
            <a:extLst>
              <a:ext uri="{FF2B5EF4-FFF2-40B4-BE49-F238E27FC236}">
                <a16:creationId xmlns:a16="http://schemas.microsoft.com/office/drawing/2014/main" id="{2EC5ABA9-FD22-4D4D-97CC-CCD34D1DC214}"/>
              </a:ext>
            </a:extLst>
          </p:cNvPr>
          <p:cNvPicPr>
            <a:picLocks noGrp="1" noRot="1" noChangeAspect="1" noMove="1" noResize="1" noEditPoints="1" noAdjustHandles="1" noChangeArrowheads="1" noChangeShapeType="1" noCrop="1"/>
          </p:cNvPicPr>
          <p:nvPr/>
        </p:nvPicPr>
        <p:blipFill rotWithShape="1">
          <a:blip r:embed="rId6">
            <a:extLst>
              <a:ext uri="{96DAC541-7B7A-43D3-8B79-37D633B846F1}">
                <asvg:svgBlip xmlns:asvg="http://schemas.microsoft.com/office/drawing/2016/SVG/main" r:embed="rId7"/>
              </a:ext>
            </a:extLst>
          </a:blip>
          <a:srcRect t="32286" r="77090"/>
          <a:stretch/>
        </p:blipFill>
        <p:spPr>
          <a:xfrm rot="10800000">
            <a:off x="-264638" y="4116831"/>
            <a:ext cx="1412403" cy="2875101"/>
          </a:xfrm>
          <a:prstGeom prst="rect">
            <a:avLst/>
          </a:prstGeom>
        </p:spPr>
      </p:pic>
      <p:pic>
        <p:nvPicPr>
          <p:cNvPr id="12" name="Graphic 11">
            <a:extLst>
              <a:ext uri="{FF2B5EF4-FFF2-40B4-BE49-F238E27FC236}">
                <a16:creationId xmlns:a16="http://schemas.microsoft.com/office/drawing/2014/main" id="{20AB28C5-752B-45DA-AE0F-DEF971F039C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360163" y="5509558"/>
            <a:ext cx="4172501" cy="478812"/>
          </a:xfrm>
          <a:prstGeom prst="rect">
            <a:avLst/>
          </a:prstGeom>
        </p:spPr>
      </p:pic>
      <p:pic>
        <p:nvPicPr>
          <p:cNvPr id="8" name="Graphic 7">
            <a:extLst>
              <a:ext uri="{FF2B5EF4-FFF2-40B4-BE49-F238E27FC236}">
                <a16:creationId xmlns:a16="http://schemas.microsoft.com/office/drawing/2014/main" id="{E7A45A85-7BD1-CD95-F6C7-D657F1DF6C5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712187" y="1065574"/>
            <a:ext cx="3756151" cy="4847324"/>
          </a:xfrm>
          <a:prstGeom prst="rect">
            <a:avLst/>
          </a:prstGeom>
        </p:spPr>
      </p:pic>
      <p:grpSp>
        <p:nvGrpSpPr>
          <p:cNvPr id="3" name="Group 2">
            <a:extLst>
              <a:ext uri="{FF2B5EF4-FFF2-40B4-BE49-F238E27FC236}">
                <a16:creationId xmlns:a16="http://schemas.microsoft.com/office/drawing/2014/main" id="{E5BFC3BA-719A-5320-E89D-F5F6E98FF056}"/>
              </a:ext>
            </a:extLst>
          </p:cNvPr>
          <p:cNvGrpSpPr/>
          <p:nvPr/>
        </p:nvGrpSpPr>
        <p:grpSpPr>
          <a:xfrm>
            <a:off x="-140895" y="-150036"/>
            <a:ext cx="7773333" cy="7158073"/>
            <a:chOff x="-63797" y="-149364"/>
            <a:chExt cx="7773333" cy="7158073"/>
          </a:xfrm>
        </p:grpSpPr>
        <p:grpSp>
          <p:nvGrpSpPr>
            <p:cNvPr id="4" name="Group 3">
              <a:extLst>
                <a:ext uri="{FF2B5EF4-FFF2-40B4-BE49-F238E27FC236}">
                  <a16:creationId xmlns:a16="http://schemas.microsoft.com/office/drawing/2014/main" id="{31B2711F-69BE-0C1B-4F75-C31D3F06DEDB}"/>
                </a:ext>
              </a:extLst>
            </p:cNvPr>
            <p:cNvGrpSpPr/>
            <p:nvPr/>
          </p:nvGrpSpPr>
          <p:grpSpPr>
            <a:xfrm>
              <a:off x="-63797" y="-149364"/>
              <a:ext cx="7773333" cy="7158073"/>
              <a:chOff x="-50632" y="-81522"/>
              <a:chExt cx="7773333" cy="7158073"/>
            </a:xfrm>
          </p:grpSpPr>
          <p:grpSp>
            <p:nvGrpSpPr>
              <p:cNvPr id="19" name="Group 18">
                <a:extLst>
                  <a:ext uri="{FF2B5EF4-FFF2-40B4-BE49-F238E27FC236}">
                    <a16:creationId xmlns:a16="http://schemas.microsoft.com/office/drawing/2014/main" id="{408D7082-0152-EFFB-4474-2BCCDBF24C95}"/>
                  </a:ext>
                </a:extLst>
              </p:cNvPr>
              <p:cNvGrpSpPr/>
              <p:nvPr/>
            </p:nvGrpSpPr>
            <p:grpSpPr>
              <a:xfrm>
                <a:off x="-50632" y="-81522"/>
                <a:ext cx="7773333" cy="7158073"/>
                <a:chOff x="-50632" y="-81522"/>
                <a:chExt cx="7773333" cy="7158073"/>
              </a:xfrm>
            </p:grpSpPr>
            <p:pic>
              <p:nvPicPr>
                <p:cNvPr id="23" name="Graphic 24">
                  <a:extLst>
                    <a:ext uri="{FF2B5EF4-FFF2-40B4-BE49-F238E27FC236}">
                      <a16:creationId xmlns:a16="http://schemas.microsoft.com/office/drawing/2014/main" id="{78E678A2-37BF-36B4-AFC3-D53A0C9D0614}"/>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rot="671613">
                  <a:off x="6952384" y="-81522"/>
                  <a:ext cx="158074" cy="7060662"/>
                </a:xfrm>
                <a:prstGeom prst="rect">
                  <a:avLst/>
                </a:prstGeom>
              </p:spPr>
            </p:pic>
            <p:grpSp>
              <p:nvGrpSpPr>
                <p:cNvPr id="24" name="Group 23">
                  <a:extLst>
                    <a:ext uri="{FF2B5EF4-FFF2-40B4-BE49-F238E27FC236}">
                      <a16:creationId xmlns:a16="http://schemas.microsoft.com/office/drawing/2014/main" id="{BF31A068-CD11-3A70-2A31-8E6A2537323D}"/>
                    </a:ext>
                  </a:extLst>
                </p:cNvPr>
                <p:cNvGrpSpPr/>
                <p:nvPr/>
              </p:nvGrpSpPr>
              <p:grpSpPr>
                <a:xfrm>
                  <a:off x="-50632" y="-28522"/>
                  <a:ext cx="7773333" cy="7105073"/>
                  <a:chOff x="-50632" y="-28522"/>
                  <a:chExt cx="7773333" cy="7105073"/>
                </a:xfrm>
              </p:grpSpPr>
              <p:sp>
                <p:nvSpPr>
                  <p:cNvPr id="25" name="Rectangle 25">
                    <a:extLst>
                      <a:ext uri="{FF2B5EF4-FFF2-40B4-BE49-F238E27FC236}">
                        <a16:creationId xmlns:a16="http://schemas.microsoft.com/office/drawing/2014/main" id="{E6B0C23C-657C-97F2-2743-8F061A3E30C2}"/>
                      </a:ext>
                    </a:extLst>
                  </p:cNvPr>
                  <p:cNvSpPr>
                    <a:spLocks/>
                  </p:cNvSpPr>
                  <p:nvPr/>
                </p:nvSpPr>
                <p:spPr>
                  <a:xfrm>
                    <a:off x="-23157" y="-28522"/>
                    <a:ext cx="7745858" cy="7105073"/>
                  </a:xfrm>
                  <a:custGeom>
                    <a:avLst/>
                    <a:gdLst>
                      <a:gd name="connsiteX0" fmla="*/ 0 w 7685591"/>
                      <a:gd name="connsiteY0" fmla="*/ 0 h 6858000"/>
                      <a:gd name="connsiteX1" fmla="*/ 7685591 w 7685591"/>
                      <a:gd name="connsiteY1" fmla="*/ 0 h 6858000"/>
                      <a:gd name="connsiteX2" fmla="*/ 7685591 w 7685591"/>
                      <a:gd name="connsiteY2" fmla="*/ 6858000 h 6858000"/>
                      <a:gd name="connsiteX3" fmla="*/ 0 w 7685591"/>
                      <a:gd name="connsiteY3" fmla="*/ 6858000 h 6858000"/>
                      <a:gd name="connsiteX4" fmla="*/ 0 w 7685591"/>
                      <a:gd name="connsiteY4" fmla="*/ 0 h 6858000"/>
                      <a:gd name="connsiteX0" fmla="*/ 0 w 8241176"/>
                      <a:gd name="connsiteY0" fmla="*/ 0 h 6858000"/>
                      <a:gd name="connsiteX1" fmla="*/ 7685591 w 8241176"/>
                      <a:gd name="connsiteY1" fmla="*/ 0 h 6858000"/>
                      <a:gd name="connsiteX2" fmla="*/ 8241176 w 8241176"/>
                      <a:gd name="connsiteY2" fmla="*/ 6834851 h 6858000"/>
                      <a:gd name="connsiteX3" fmla="*/ 0 w 8241176"/>
                      <a:gd name="connsiteY3" fmla="*/ 6858000 h 6858000"/>
                      <a:gd name="connsiteX4" fmla="*/ 0 w 8241176"/>
                      <a:gd name="connsiteY4" fmla="*/ 0 h 6858000"/>
                      <a:gd name="connsiteX0" fmla="*/ 0 w 8241176"/>
                      <a:gd name="connsiteY0" fmla="*/ 0 h 6858000"/>
                      <a:gd name="connsiteX1" fmla="*/ 7430947 w 8241176"/>
                      <a:gd name="connsiteY1" fmla="*/ 0 h 6858000"/>
                      <a:gd name="connsiteX2" fmla="*/ 8241176 w 8241176"/>
                      <a:gd name="connsiteY2" fmla="*/ 6834851 h 6858000"/>
                      <a:gd name="connsiteX3" fmla="*/ 0 w 8241176"/>
                      <a:gd name="connsiteY3" fmla="*/ 6858000 h 6858000"/>
                      <a:gd name="connsiteX4" fmla="*/ 0 w 8241176"/>
                      <a:gd name="connsiteY4" fmla="*/ 0 h 6858000"/>
                      <a:gd name="connsiteX0" fmla="*/ 0 w 7751768"/>
                      <a:gd name="connsiteY0" fmla="*/ 0 h 6858000"/>
                      <a:gd name="connsiteX1" fmla="*/ 7430947 w 7751768"/>
                      <a:gd name="connsiteY1" fmla="*/ 0 h 6858000"/>
                      <a:gd name="connsiteX2" fmla="*/ 7751768 w 7751768"/>
                      <a:gd name="connsiteY2" fmla="*/ 6847551 h 6858000"/>
                      <a:gd name="connsiteX3" fmla="*/ 0 w 7751768"/>
                      <a:gd name="connsiteY3" fmla="*/ 6858000 h 6858000"/>
                      <a:gd name="connsiteX4" fmla="*/ 0 w 7751768"/>
                      <a:gd name="connsiteY4" fmla="*/ 0 h 6858000"/>
                      <a:gd name="connsiteX0" fmla="*/ 0 w 12376544"/>
                      <a:gd name="connsiteY0" fmla="*/ 0 h 6858000"/>
                      <a:gd name="connsiteX1" fmla="*/ 12376544 w 12376544"/>
                      <a:gd name="connsiteY1" fmla="*/ 0 h 6858000"/>
                      <a:gd name="connsiteX2" fmla="*/ 7751768 w 12376544"/>
                      <a:gd name="connsiteY2" fmla="*/ 6847551 h 6858000"/>
                      <a:gd name="connsiteX3" fmla="*/ 0 w 12376544"/>
                      <a:gd name="connsiteY3" fmla="*/ 6858000 h 6858000"/>
                      <a:gd name="connsiteX4" fmla="*/ 0 w 12376544"/>
                      <a:gd name="connsiteY4" fmla="*/ 0 h 6858000"/>
                      <a:gd name="connsiteX0" fmla="*/ 0 w 12376544"/>
                      <a:gd name="connsiteY0" fmla="*/ 0 h 6858000"/>
                      <a:gd name="connsiteX1" fmla="*/ 12376544 w 12376544"/>
                      <a:gd name="connsiteY1" fmla="*/ 0 h 6858000"/>
                      <a:gd name="connsiteX2" fmla="*/ 5240332 w 12376544"/>
                      <a:gd name="connsiteY2" fmla="*/ 6822151 h 6858000"/>
                      <a:gd name="connsiteX3" fmla="*/ 0 w 12376544"/>
                      <a:gd name="connsiteY3" fmla="*/ 6858000 h 6858000"/>
                      <a:gd name="connsiteX4" fmla="*/ 0 w 12376544"/>
                      <a:gd name="connsiteY4" fmla="*/ 0 h 6858000"/>
                      <a:gd name="connsiteX0" fmla="*/ 0 w 9388579"/>
                      <a:gd name="connsiteY0" fmla="*/ 12700 h 6870700"/>
                      <a:gd name="connsiteX1" fmla="*/ 9388579 w 9388579"/>
                      <a:gd name="connsiteY1" fmla="*/ 0 h 6870700"/>
                      <a:gd name="connsiteX2" fmla="*/ 5240332 w 9388579"/>
                      <a:gd name="connsiteY2" fmla="*/ 6834851 h 6870700"/>
                      <a:gd name="connsiteX3" fmla="*/ 0 w 9388579"/>
                      <a:gd name="connsiteY3" fmla="*/ 6870700 h 6870700"/>
                      <a:gd name="connsiteX4" fmla="*/ 0 w 9388579"/>
                      <a:gd name="connsiteY4" fmla="*/ 12700 h 6870700"/>
                      <a:gd name="connsiteX0" fmla="*/ 0 w 9388579"/>
                      <a:gd name="connsiteY0" fmla="*/ 12700 h 6898351"/>
                      <a:gd name="connsiteX1" fmla="*/ 9388579 w 9388579"/>
                      <a:gd name="connsiteY1" fmla="*/ 0 h 6898351"/>
                      <a:gd name="connsiteX2" fmla="*/ 5227453 w 9388579"/>
                      <a:gd name="connsiteY2" fmla="*/ 6898351 h 6898351"/>
                      <a:gd name="connsiteX3" fmla="*/ 0 w 9388579"/>
                      <a:gd name="connsiteY3" fmla="*/ 6870700 h 6898351"/>
                      <a:gd name="connsiteX4" fmla="*/ 0 w 9388579"/>
                      <a:gd name="connsiteY4" fmla="*/ 12700 h 6898351"/>
                      <a:gd name="connsiteX0" fmla="*/ 0 w 9388579"/>
                      <a:gd name="connsiteY0" fmla="*/ 12700 h 6870700"/>
                      <a:gd name="connsiteX1" fmla="*/ 9388579 w 9388579"/>
                      <a:gd name="connsiteY1" fmla="*/ 0 h 6870700"/>
                      <a:gd name="connsiteX2" fmla="*/ 5906126 w 9388579"/>
                      <a:gd name="connsiteY2" fmla="*/ 6787456 h 6870700"/>
                      <a:gd name="connsiteX3" fmla="*/ 0 w 9388579"/>
                      <a:gd name="connsiteY3" fmla="*/ 6870700 h 6870700"/>
                      <a:gd name="connsiteX4" fmla="*/ 0 w 9388579"/>
                      <a:gd name="connsiteY4" fmla="*/ 12700 h 6870700"/>
                      <a:gd name="connsiteX0" fmla="*/ 0 w 9388579"/>
                      <a:gd name="connsiteY0" fmla="*/ 12700 h 6873708"/>
                      <a:gd name="connsiteX1" fmla="*/ 9388579 w 9388579"/>
                      <a:gd name="connsiteY1" fmla="*/ 0 h 6873708"/>
                      <a:gd name="connsiteX2" fmla="*/ 5871023 w 9388579"/>
                      <a:gd name="connsiteY2" fmla="*/ 6873708 h 6873708"/>
                      <a:gd name="connsiteX3" fmla="*/ 0 w 9388579"/>
                      <a:gd name="connsiteY3" fmla="*/ 6870700 h 6873708"/>
                      <a:gd name="connsiteX4" fmla="*/ 0 w 9388579"/>
                      <a:gd name="connsiteY4" fmla="*/ 12700 h 6873708"/>
                      <a:gd name="connsiteX0" fmla="*/ 0 w 8370570"/>
                      <a:gd name="connsiteY0" fmla="*/ 49665 h 6910673"/>
                      <a:gd name="connsiteX1" fmla="*/ 8370570 w 8370570"/>
                      <a:gd name="connsiteY1" fmla="*/ 0 h 6910673"/>
                      <a:gd name="connsiteX2" fmla="*/ 5871023 w 8370570"/>
                      <a:gd name="connsiteY2" fmla="*/ 6910673 h 6910673"/>
                      <a:gd name="connsiteX3" fmla="*/ 0 w 8370570"/>
                      <a:gd name="connsiteY3" fmla="*/ 6907665 h 6910673"/>
                      <a:gd name="connsiteX4" fmla="*/ 0 w 8370570"/>
                      <a:gd name="connsiteY4" fmla="*/ 49665 h 6910673"/>
                      <a:gd name="connsiteX0" fmla="*/ 0 w 7996130"/>
                      <a:gd name="connsiteY0" fmla="*/ 49665 h 6910673"/>
                      <a:gd name="connsiteX1" fmla="*/ 7996130 w 7996130"/>
                      <a:gd name="connsiteY1" fmla="*/ 0 h 6910673"/>
                      <a:gd name="connsiteX2" fmla="*/ 5871023 w 7996130"/>
                      <a:gd name="connsiteY2" fmla="*/ 6910673 h 6910673"/>
                      <a:gd name="connsiteX3" fmla="*/ 0 w 7996130"/>
                      <a:gd name="connsiteY3" fmla="*/ 6907665 h 6910673"/>
                      <a:gd name="connsiteX4" fmla="*/ 0 w 7996130"/>
                      <a:gd name="connsiteY4" fmla="*/ 49665 h 6910673"/>
                      <a:gd name="connsiteX0" fmla="*/ 0 w 7924429"/>
                      <a:gd name="connsiteY0" fmla="*/ 0 h 6861008"/>
                      <a:gd name="connsiteX1" fmla="*/ 7924429 w 7924429"/>
                      <a:gd name="connsiteY1" fmla="*/ 120216 h 6861008"/>
                      <a:gd name="connsiteX2" fmla="*/ 5871023 w 7924429"/>
                      <a:gd name="connsiteY2" fmla="*/ 6861008 h 6861008"/>
                      <a:gd name="connsiteX3" fmla="*/ 0 w 7924429"/>
                      <a:gd name="connsiteY3" fmla="*/ 6858000 h 6861008"/>
                      <a:gd name="connsiteX4" fmla="*/ 0 w 7924429"/>
                      <a:gd name="connsiteY4" fmla="*/ 0 h 6861008"/>
                      <a:gd name="connsiteX0" fmla="*/ 179254 w 7924429"/>
                      <a:gd name="connsiteY0" fmla="*/ 219547 h 6740792"/>
                      <a:gd name="connsiteX1" fmla="*/ 7924429 w 7924429"/>
                      <a:gd name="connsiteY1" fmla="*/ 0 h 6740792"/>
                      <a:gd name="connsiteX2" fmla="*/ 5871023 w 7924429"/>
                      <a:gd name="connsiteY2" fmla="*/ 6740792 h 6740792"/>
                      <a:gd name="connsiteX3" fmla="*/ 0 w 7924429"/>
                      <a:gd name="connsiteY3" fmla="*/ 6737784 h 6740792"/>
                      <a:gd name="connsiteX4" fmla="*/ 179254 w 7924429"/>
                      <a:gd name="connsiteY4" fmla="*/ 219547 h 6740792"/>
                      <a:gd name="connsiteX0" fmla="*/ 215104 w 7924429"/>
                      <a:gd name="connsiteY0" fmla="*/ 11914 h 6740792"/>
                      <a:gd name="connsiteX1" fmla="*/ 7924429 w 7924429"/>
                      <a:gd name="connsiteY1" fmla="*/ 0 h 6740792"/>
                      <a:gd name="connsiteX2" fmla="*/ 5871023 w 7924429"/>
                      <a:gd name="connsiteY2" fmla="*/ 6740792 h 6740792"/>
                      <a:gd name="connsiteX3" fmla="*/ 0 w 7924429"/>
                      <a:gd name="connsiteY3" fmla="*/ 6737784 h 6740792"/>
                      <a:gd name="connsiteX4" fmla="*/ 215104 w 7924429"/>
                      <a:gd name="connsiteY4" fmla="*/ 11914 h 6740792"/>
                      <a:gd name="connsiteX0" fmla="*/ 125477 w 7924429"/>
                      <a:gd name="connsiteY0" fmla="*/ 11914 h 6740792"/>
                      <a:gd name="connsiteX1" fmla="*/ 7924429 w 7924429"/>
                      <a:gd name="connsiteY1" fmla="*/ 0 h 6740792"/>
                      <a:gd name="connsiteX2" fmla="*/ 5871023 w 7924429"/>
                      <a:gd name="connsiteY2" fmla="*/ 6740792 h 6740792"/>
                      <a:gd name="connsiteX3" fmla="*/ 0 w 7924429"/>
                      <a:gd name="connsiteY3" fmla="*/ 6737784 h 6740792"/>
                      <a:gd name="connsiteX4" fmla="*/ 125477 w 7924429"/>
                      <a:gd name="connsiteY4" fmla="*/ 11914 h 6740792"/>
                      <a:gd name="connsiteX0" fmla="*/ 0 w 7798952"/>
                      <a:gd name="connsiteY0" fmla="*/ 11914 h 6740792"/>
                      <a:gd name="connsiteX1" fmla="*/ 7798952 w 7798952"/>
                      <a:gd name="connsiteY1" fmla="*/ 0 h 6740792"/>
                      <a:gd name="connsiteX2" fmla="*/ 5745546 w 7798952"/>
                      <a:gd name="connsiteY2" fmla="*/ 6740792 h 6740792"/>
                      <a:gd name="connsiteX3" fmla="*/ 358507 w 7798952"/>
                      <a:gd name="connsiteY3" fmla="*/ 6454649 h 6740792"/>
                      <a:gd name="connsiteX4" fmla="*/ 0 w 7798952"/>
                      <a:gd name="connsiteY4" fmla="*/ 11914 h 6740792"/>
                      <a:gd name="connsiteX0" fmla="*/ 0 w 7798952"/>
                      <a:gd name="connsiteY0" fmla="*/ 11914 h 6794411"/>
                      <a:gd name="connsiteX1" fmla="*/ 7798952 w 7798952"/>
                      <a:gd name="connsiteY1" fmla="*/ 0 h 6794411"/>
                      <a:gd name="connsiteX2" fmla="*/ 5745546 w 7798952"/>
                      <a:gd name="connsiteY2" fmla="*/ 6740792 h 6794411"/>
                      <a:gd name="connsiteX3" fmla="*/ 53777 w 7798952"/>
                      <a:gd name="connsiteY3" fmla="*/ 6794411 h 6794411"/>
                      <a:gd name="connsiteX4" fmla="*/ 0 w 7798952"/>
                      <a:gd name="connsiteY4" fmla="*/ 11914 h 6794411"/>
                      <a:gd name="connsiteX0" fmla="*/ 0 w 7798952"/>
                      <a:gd name="connsiteY0" fmla="*/ 11914 h 6794411"/>
                      <a:gd name="connsiteX1" fmla="*/ 7798952 w 7798952"/>
                      <a:gd name="connsiteY1" fmla="*/ 0 h 6794411"/>
                      <a:gd name="connsiteX2" fmla="*/ 5897663 w 7798952"/>
                      <a:gd name="connsiteY2" fmla="*/ 6728471 h 6794411"/>
                      <a:gd name="connsiteX3" fmla="*/ 53777 w 7798952"/>
                      <a:gd name="connsiteY3" fmla="*/ 6794411 h 6794411"/>
                      <a:gd name="connsiteX4" fmla="*/ 0 w 7798952"/>
                      <a:gd name="connsiteY4" fmla="*/ 11914 h 6794411"/>
                      <a:gd name="connsiteX0" fmla="*/ 0 w 7190487"/>
                      <a:gd name="connsiteY0" fmla="*/ 36557 h 6819054"/>
                      <a:gd name="connsiteX1" fmla="*/ 7190487 w 7190487"/>
                      <a:gd name="connsiteY1" fmla="*/ 0 h 6819054"/>
                      <a:gd name="connsiteX2" fmla="*/ 5897663 w 7190487"/>
                      <a:gd name="connsiteY2" fmla="*/ 6753114 h 6819054"/>
                      <a:gd name="connsiteX3" fmla="*/ 53777 w 7190487"/>
                      <a:gd name="connsiteY3" fmla="*/ 6819054 h 6819054"/>
                      <a:gd name="connsiteX4" fmla="*/ 0 w 7190487"/>
                      <a:gd name="connsiteY4" fmla="*/ 36557 h 6819054"/>
                      <a:gd name="connsiteX0" fmla="*/ 0 w 7190487"/>
                      <a:gd name="connsiteY0" fmla="*/ 98165 h 6880662"/>
                      <a:gd name="connsiteX1" fmla="*/ 7190487 w 7190487"/>
                      <a:gd name="connsiteY1" fmla="*/ 0 h 6880662"/>
                      <a:gd name="connsiteX2" fmla="*/ 5897663 w 7190487"/>
                      <a:gd name="connsiteY2" fmla="*/ 6814722 h 6880662"/>
                      <a:gd name="connsiteX3" fmla="*/ 53777 w 7190487"/>
                      <a:gd name="connsiteY3" fmla="*/ 6880662 h 6880662"/>
                      <a:gd name="connsiteX4" fmla="*/ 0 w 7190487"/>
                      <a:gd name="connsiteY4" fmla="*/ 98165 h 6880662"/>
                      <a:gd name="connsiteX0" fmla="*/ 4729 w 7136710"/>
                      <a:gd name="connsiteY0" fmla="*/ 0 h 6893392"/>
                      <a:gd name="connsiteX1" fmla="*/ 7136710 w 7136710"/>
                      <a:gd name="connsiteY1" fmla="*/ 12730 h 6893392"/>
                      <a:gd name="connsiteX2" fmla="*/ 5843886 w 7136710"/>
                      <a:gd name="connsiteY2" fmla="*/ 6827452 h 6893392"/>
                      <a:gd name="connsiteX3" fmla="*/ 0 w 7136710"/>
                      <a:gd name="connsiteY3" fmla="*/ 6893392 h 6893392"/>
                      <a:gd name="connsiteX4" fmla="*/ 4729 w 7136710"/>
                      <a:gd name="connsiteY4" fmla="*/ 0 h 6893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36710" h="6893392">
                        <a:moveTo>
                          <a:pt x="4729" y="0"/>
                        </a:moveTo>
                        <a:lnTo>
                          <a:pt x="7136710" y="12730"/>
                        </a:lnTo>
                        <a:lnTo>
                          <a:pt x="5843886" y="6827452"/>
                        </a:lnTo>
                        <a:lnTo>
                          <a:pt x="0" y="6893392"/>
                        </a:lnTo>
                        <a:cubicBezTo>
                          <a:pt x="1576" y="4595595"/>
                          <a:pt x="3153" y="2297797"/>
                          <a:pt x="4729" y="0"/>
                        </a:cubicBezTo>
                        <a:close/>
                      </a:path>
                    </a:pathLst>
                  </a:custGeom>
                  <a:solidFill>
                    <a:srgbClr val="592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AU" dirty="0"/>
                  </a:p>
                </p:txBody>
              </p:sp>
              <p:pic>
                <p:nvPicPr>
                  <p:cNvPr id="27" name="Graphic 28">
                    <a:extLst>
                      <a:ext uri="{FF2B5EF4-FFF2-40B4-BE49-F238E27FC236}">
                        <a16:creationId xmlns:a16="http://schemas.microsoft.com/office/drawing/2014/main" id="{A9D69D75-6A9A-D12E-7D5C-980357F6EB5F}"/>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t="32286" r="77090"/>
                  <a:stretch/>
                </p:blipFill>
                <p:spPr>
                  <a:xfrm rot="10800000">
                    <a:off x="-50632" y="4307646"/>
                    <a:ext cx="1347336" cy="2742651"/>
                  </a:xfrm>
                  <a:prstGeom prst="rect">
                    <a:avLst/>
                  </a:prstGeom>
                </p:spPr>
              </p:pic>
              <p:grpSp>
                <p:nvGrpSpPr>
                  <p:cNvPr id="28" name="Group 27">
                    <a:extLst>
                      <a:ext uri="{FF2B5EF4-FFF2-40B4-BE49-F238E27FC236}">
                        <a16:creationId xmlns:a16="http://schemas.microsoft.com/office/drawing/2014/main" id="{518C966A-36CC-629F-B4CF-8AC5DA532C21}"/>
                      </a:ext>
                    </a:extLst>
                  </p:cNvPr>
                  <p:cNvGrpSpPr>
                    <a:grpSpLocks/>
                  </p:cNvGrpSpPr>
                  <p:nvPr/>
                </p:nvGrpSpPr>
                <p:grpSpPr>
                  <a:xfrm>
                    <a:off x="707260" y="2007633"/>
                    <a:ext cx="6472906" cy="776694"/>
                    <a:chOff x="707260" y="2007633"/>
                    <a:chExt cx="6472906" cy="776694"/>
                  </a:xfrm>
                </p:grpSpPr>
                <p:sp>
                  <p:nvSpPr>
                    <p:cNvPr id="29" name="TextBox 30">
                      <a:extLst>
                        <a:ext uri="{FF2B5EF4-FFF2-40B4-BE49-F238E27FC236}">
                          <a16:creationId xmlns:a16="http://schemas.microsoft.com/office/drawing/2014/main" id="{3431ED60-AAE6-E7B7-F05E-E64C4387AE56}"/>
                        </a:ext>
                      </a:extLst>
                    </p:cNvPr>
                    <p:cNvSpPr txBox="1">
                      <a:spLocks/>
                    </p:cNvSpPr>
                    <p:nvPr/>
                  </p:nvSpPr>
                  <p:spPr>
                    <a:xfrm>
                      <a:off x="707260" y="2307273"/>
                      <a:ext cx="6472906" cy="477054"/>
                    </a:xfrm>
                    <a:prstGeom prst="rect">
                      <a:avLst/>
                    </a:prstGeom>
                    <a:noFill/>
                  </p:spPr>
                  <p:txBody>
                    <a:bodyPr wrap="square" rtlCol="0">
                      <a:spAutoFit/>
                    </a:bodyPr>
                    <a:lst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2500" dirty="0">
                          <a:solidFill>
                            <a:srgbClr val="FFCC66"/>
                          </a:solidFill>
                          <a:latin typeface="Zona Pro" panose="02010503040002020004" pitchFamily="50" charset="0"/>
                        </a:rPr>
                        <a:t>Lesson aims:</a:t>
                      </a:r>
                    </a:p>
                  </p:txBody>
                </p:sp>
                <p:cxnSp>
                  <p:nvCxnSpPr>
                    <p:cNvPr id="30" name="Straight Connector 29">
                      <a:extLst>
                        <a:ext uri="{FF2B5EF4-FFF2-40B4-BE49-F238E27FC236}">
                          <a16:creationId xmlns:a16="http://schemas.microsoft.com/office/drawing/2014/main" id="{1DC36B15-2773-9FBF-4F4B-6143D13A5BF3}"/>
                        </a:ext>
                      </a:extLst>
                    </p:cNvPr>
                    <p:cNvCxnSpPr>
                      <a:cxnSpLocks/>
                    </p:cNvCxnSpPr>
                    <p:nvPr/>
                  </p:nvCxnSpPr>
                  <p:spPr>
                    <a:xfrm>
                      <a:off x="812427" y="2007633"/>
                      <a:ext cx="5552443" cy="0"/>
                    </a:xfrm>
                    <a:prstGeom prst="line">
                      <a:avLst/>
                    </a:prstGeom>
                    <a:ln w="38100">
                      <a:solidFill>
                        <a:srgbClr val="A779D1"/>
                      </a:solidFill>
                    </a:ln>
                  </p:spPr>
                  <p:style>
                    <a:lnRef idx="1">
                      <a:schemeClr val="accent1"/>
                    </a:lnRef>
                    <a:fillRef idx="0">
                      <a:schemeClr val="accent1"/>
                    </a:fillRef>
                    <a:effectRef idx="0">
                      <a:schemeClr val="accent1"/>
                    </a:effectRef>
                    <a:fontRef idx="minor">
                      <a:schemeClr val="tx1"/>
                    </a:fontRef>
                  </p:style>
                </p:cxnSp>
              </p:grpSp>
            </p:grpSp>
          </p:grpSp>
          <p:sp>
            <p:nvSpPr>
              <p:cNvPr id="20" name="TextBox 18">
                <a:extLst>
                  <a:ext uri="{FF2B5EF4-FFF2-40B4-BE49-F238E27FC236}">
                    <a16:creationId xmlns:a16="http://schemas.microsoft.com/office/drawing/2014/main" id="{C06FD5BF-E278-42F9-4A47-DF49E8995B61}"/>
                  </a:ext>
                </a:extLst>
              </p:cNvPr>
              <p:cNvSpPr txBox="1">
                <a:spLocks/>
              </p:cNvSpPr>
              <p:nvPr/>
            </p:nvSpPr>
            <p:spPr>
              <a:xfrm>
                <a:off x="723660" y="622175"/>
                <a:ext cx="5715480" cy="707886"/>
              </a:xfrm>
              <a:prstGeom prst="rect">
                <a:avLst/>
              </a:prstGeom>
              <a:noFill/>
            </p:spPr>
            <p:txBody>
              <a:bodyPr wrap="square" rtlCol="0">
                <a:spAutoFit/>
              </a:bodyPr>
              <a:lst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4000" b="1" dirty="0">
                    <a:solidFill>
                      <a:srgbClr val="FFCC66"/>
                    </a:solidFill>
                    <a:latin typeface="Zona Pro" panose="02010503040002020004" pitchFamily="50" charset="0"/>
                  </a:rPr>
                  <a:t>Lesson 10</a:t>
                </a:r>
              </a:p>
            </p:txBody>
          </p:sp>
          <p:sp>
            <p:nvSpPr>
              <p:cNvPr id="22" name="TextBox 21">
                <a:extLst>
                  <a:ext uri="{FF2B5EF4-FFF2-40B4-BE49-F238E27FC236}">
                    <a16:creationId xmlns:a16="http://schemas.microsoft.com/office/drawing/2014/main" id="{33B81D3D-C0EB-A8E2-A577-E24CD355174F}"/>
                  </a:ext>
                </a:extLst>
              </p:cNvPr>
              <p:cNvSpPr txBox="1">
                <a:spLocks/>
              </p:cNvSpPr>
              <p:nvPr/>
            </p:nvSpPr>
            <p:spPr>
              <a:xfrm>
                <a:off x="711498" y="1269038"/>
                <a:ext cx="6472906" cy="523220"/>
              </a:xfrm>
              <a:prstGeom prst="rect">
                <a:avLst/>
              </a:prstGeom>
              <a:noFill/>
            </p:spPr>
            <p:txBody>
              <a:bodyPr wrap="square" rtlCol="0">
                <a:spAutoFit/>
              </a:bodyPr>
              <a:lst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2800" b="1" dirty="0">
                    <a:solidFill>
                      <a:srgbClr val="FFCC66"/>
                    </a:solidFill>
                    <a:latin typeface="Zona Pro" panose="02010503040002020004" pitchFamily="50" charset="0"/>
                  </a:rPr>
                  <a:t>Assessment &amp; Conclusion</a:t>
                </a:r>
              </a:p>
            </p:txBody>
          </p:sp>
        </p:grpSp>
        <p:grpSp>
          <p:nvGrpSpPr>
            <p:cNvPr id="6" name="Group 5">
              <a:extLst>
                <a:ext uri="{FF2B5EF4-FFF2-40B4-BE49-F238E27FC236}">
                  <a16:creationId xmlns:a16="http://schemas.microsoft.com/office/drawing/2014/main" id="{364D8824-2C5A-442A-0607-E0D680FD0FDB}"/>
                </a:ext>
              </a:extLst>
            </p:cNvPr>
            <p:cNvGrpSpPr/>
            <p:nvPr/>
          </p:nvGrpSpPr>
          <p:grpSpPr>
            <a:xfrm>
              <a:off x="743309" y="3032044"/>
              <a:ext cx="5949291" cy="2845262"/>
              <a:chOff x="770089" y="2804609"/>
              <a:chExt cx="6138296" cy="3332505"/>
            </a:xfrm>
          </p:grpSpPr>
          <p:sp>
            <p:nvSpPr>
              <p:cNvPr id="7" name="TextBox 34">
                <a:extLst>
                  <a:ext uri="{FF2B5EF4-FFF2-40B4-BE49-F238E27FC236}">
                    <a16:creationId xmlns:a16="http://schemas.microsoft.com/office/drawing/2014/main" id="{6AD355C9-5521-E2B9-1A36-586B5BFF2C44}"/>
                  </a:ext>
                </a:extLst>
              </p:cNvPr>
              <p:cNvSpPr txBox="1">
                <a:spLocks/>
              </p:cNvSpPr>
              <p:nvPr/>
            </p:nvSpPr>
            <p:spPr>
              <a:xfrm>
                <a:off x="1407109" y="2807619"/>
                <a:ext cx="5501276" cy="757013"/>
              </a:xfrm>
              <a:prstGeom prst="rect">
                <a:avLst/>
              </a:prstGeom>
            </p:spPr>
            <p:txBody>
              <a:bodyPr wrap="square" rtlCol="0" anchor="ctr" anchorCtr="0">
                <a:spAutoFit/>
              </a:bodyPr>
              <a:lst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solidFill>
                      <a:schemeClr val="bg1"/>
                    </a:solidFill>
                    <a:latin typeface="Poppins" panose="00000500000000000000" pitchFamily="2" charset="0"/>
                    <a:cs typeface="Poppins" panose="00000500000000000000" pitchFamily="2" charset="0"/>
                  </a:rPr>
                  <a:t>Review the various types </a:t>
                </a:r>
              </a:p>
              <a:p>
                <a:r>
                  <a:rPr lang="en-AU" dirty="0">
                    <a:solidFill>
                      <a:schemeClr val="bg1"/>
                    </a:solidFill>
                    <a:latin typeface="Poppins" panose="00000500000000000000" pitchFamily="2" charset="0"/>
                    <a:cs typeface="Poppins" panose="00000500000000000000" pitchFamily="2" charset="0"/>
                  </a:rPr>
                  <a:t>of feelings and emotions.</a:t>
                </a:r>
              </a:p>
            </p:txBody>
          </p:sp>
          <p:sp>
            <p:nvSpPr>
              <p:cNvPr id="9" name="TextBox 41">
                <a:extLst>
                  <a:ext uri="{FF2B5EF4-FFF2-40B4-BE49-F238E27FC236}">
                    <a16:creationId xmlns:a16="http://schemas.microsoft.com/office/drawing/2014/main" id="{ABCDEEC8-26A3-B7C5-905A-E3043F234481}"/>
                  </a:ext>
                </a:extLst>
              </p:cNvPr>
              <p:cNvSpPr txBox="1">
                <a:spLocks/>
              </p:cNvSpPr>
              <p:nvPr/>
            </p:nvSpPr>
            <p:spPr>
              <a:xfrm>
                <a:off x="1407112" y="3977116"/>
                <a:ext cx="4585268" cy="1081448"/>
              </a:xfrm>
              <a:prstGeom prst="rect">
                <a:avLst/>
              </a:prstGeom>
            </p:spPr>
            <p:txBody>
              <a:bodyPr wrap="square" rtlCol="0" anchor="ctr" anchorCtr="0">
                <a:spAutoFit/>
              </a:bodyPr>
              <a:lst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solidFill>
                      <a:schemeClr val="bg1"/>
                    </a:solidFill>
                    <a:latin typeface="Poppins" panose="00000500000000000000" pitchFamily="2" charset="0"/>
                    <a:cs typeface="Poppins" panose="00000500000000000000" pitchFamily="2" charset="0"/>
                  </a:rPr>
                  <a:t>Create a “3D Peep”, showing their understanding of strategies to help cope with feelings and motions. </a:t>
                </a:r>
                <a:endParaRPr lang="en-GB" dirty="0">
                  <a:solidFill>
                    <a:schemeClr val="bg1"/>
                  </a:solidFill>
                  <a:latin typeface="Poppins" panose="00000500000000000000" pitchFamily="2" charset="0"/>
                  <a:cs typeface="Poppins" panose="00000500000000000000" pitchFamily="2" charset="0"/>
                </a:endParaRPr>
              </a:p>
            </p:txBody>
          </p:sp>
          <p:pic>
            <p:nvPicPr>
              <p:cNvPr id="10" name="Graphic 57">
                <a:extLst>
                  <a:ext uri="{FF2B5EF4-FFF2-40B4-BE49-F238E27FC236}">
                    <a16:creationId xmlns:a16="http://schemas.microsoft.com/office/drawing/2014/main" id="{57C4C43D-B8BB-6F4B-1F1A-5B1E0B09A10B}"/>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79015" y="2858542"/>
                <a:ext cx="515458" cy="578409"/>
              </a:xfrm>
              <a:prstGeom prst="rect">
                <a:avLst/>
              </a:prstGeom>
            </p:spPr>
          </p:pic>
          <p:sp>
            <p:nvSpPr>
              <p:cNvPr id="11" name="TextBox 58">
                <a:extLst>
                  <a:ext uri="{FF2B5EF4-FFF2-40B4-BE49-F238E27FC236}">
                    <a16:creationId xmlns:a16="http://schemas.microsoft.com/office/drawing/2014/main" id="{710CD1CD-3ECD-7A38-280C-F33D8786A149}"/>
                  </a:ext>
                </a:extLst>
              </p:cNvPr>
              <p:cNvSpPr txBox="1">
                <a:spLocks/>
              </p:cNvSpPr>
              <p:nvPr/>
            </p:nvSpPr>
            <p:spPr>
              <a:xfrm>
                <a:off x="809329" y="2804609"/>
                <a:ext cx="522515" cy="648867"/>
              </a:xfrm>
              <a:prstGeom prst="rect">
                <a:avLst/>
              </a:prstGeom>
              <a:noFill/>
            </p:spPr>
            <p:txBody>
              <a:bodyPr wrap="square" rtlCol="0" anchor="ctr" anchorCtr="0">
                <a:spAutoFit/>
              </a:bodyPr>
              <a:lst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AU" sz="3000" b="1" dirty="0">
                    <a:solidFill>
                      <a:srgbClr val="592C82"/>
                    </a:solidFill>
                    <a:latin typeface="Zona Pro" panose="02010503040002020004" pitchFamily="50" charset="0"/>
                  </a:rPr>
                  <a:t>1.</a:t>
                </a:r>
              </a:p>
            </p:txBody>
          </p:sp>
          <p:pic>
            <p:nvPicPr>
              <p:cNvPr id="14" name="Graphic 59">
                <a:extLst>
                  <a:ext uri="{FF2B5EF4-FFF2-40B4-BE49-F238E27FC236}">
                    <a16:creationId xmlns:a16="http://schemas.microsoft.com/office/drawing/2014/main" id="{894A1FFF-5175-9C7A-3184-2E9123A25E65}"/>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70089" y="4190222"/>
                <a:ext cx="515458" cy="578409"/>
              </a:xfrm>
              <a:prstGeom prst="rect">
                <a:avLst/>
              </a:prstGeom>
            </p:spPr>
          </p:pic>
          <p:sp>
            <p:nvSpPr>
              <p:cNvPr id="15" name="TextBox 60">
                <a:extLst>
                  <a:ext uri="{FF2B5EF4-FFF2-40B4-BE49-F238E27FC236}">
                    <a16:creationId xmlns:a16="http://schemas.microsoft.com/office/drawing/2014/main" id="{A2FA3121-285D-21DF-ADB0-958DCD6D6986}"/>
                  </a:ext>
                </a:extLst>
              </p:cNvPr>
              <p:cNvSpPr txBox="1">
                <a:spLocks/>
              </p:cNvSpPr>
              <p:nvPr/>
            </p:nvSpPr>
            <p:spPr>
              <a:xfrm>
                <a:off x="787894" y="4137775"/>
                <a:ext cx="564177" cy="648869"/>
              </a:xfrm>
              <a:prstGeom prst="rect">
                <a:avLst/>
              </a:prstGeom>
              <a:noFill/>
            </p:spPr>
            <p:txBody>
              <a:bodyPr wrap="square" rtlCol="0" anchor="ctr" anchorCtr="0">
                <a:spAutoFit/>
              </a:bodyPr>
              <a:lst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AU" sz="3000" b="1" dirty="0">
                    <a:solidFill>
                      <a:srgbClr val="592C82"/>
                    </a:solidFill>
                    <a:latin typeface="Zona Pro" panose="02010503040002020004" pitchFamily="50" charset="0"/>
                  </a:rPr>
                  <a:t>2.</a:t>
                </a:r>
              </a:p>
            </p:txBody>
          </p:sp>
          <p:sp>
            <p:nvSpPr>
              <p:cNvPr id="16" name="TextBox 61">
                <a:extLst>
                  <a:ext uri="{FF2B5EF4-FFF2-40B4-BE49-F238E27FC236}">
                    <a16:creationId xmlns:a16="http://schemas.microsoft.com/office/drawing/2014/main" id="{CCA7A955-FE44-CBF1-2B25-6D8F10BC7095}"/>
                  </a:ext>
                </a:extLst>
              </p:cNvPr>
              <p:cNvSpPr txBox="1">
                <a:spLocks/>
              </p:cNvSpPr>
              <p:nvPr/>
            </p:nvSpPr>
            <p:spPr>
              <a:xfrm>
                <a:off x="1416039" y="5617712"/>
                <a:ext cx="4997977" cy="432579"/>
              </a:xfrm>
              <a:prstGeom prst="rect">
                <a:avLst/>
              </a:prstGeom>
            </p:spPr>
            <p:txBody>
              <a:bodyPr wrap="square" rtlCol="0" anchor="ctr" anchorCtr="0">
                <a:spAutoFit/>
              </a:bodyPr>
              <a:lst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b="1" dirty="0">
                    <a:solidFill>
                      <a:schemeClr val="bg1"/>
                    </a:solidFill>
                    <a:latin typeface="Poppins" panose="00000500000000000000" pitchFamily="2" charset="0"/>
                    <a:cs typeface="Poppins" panose="00000500000000000000" pitchFamily="2" charset="0"/>
                  </a:rPr>
                  <a:t>Optional: </a:t>
                </a:r>
                <a:r>
                  <a:rPr lang="en-AU" dirty="0">
                    <a:solidFill>
                      <a:schemeClr val="bg1"/>
                    </a:solidFill>
                    <a:latin typeface="Poppins" panose="00000500000000000000" pitchFamily="2" charset="0"/>
                    <a:cs typeface="Poppins" panose="00000500000000000000" pitchFamily="2" charset="0"/>
                  </a:rPr>
                  <a:t>Post-surveys.</a:t>
                </a:r>
                <a:endParaRPr lang="en-GB" b="1" dirty="0">
                  <a:solidFill>
                    <a:schemeClr val="bg1"/>
                  </a:solidFill>
                  <a:latin typeface="Poppins" panose="00000500000000000000" pitchFamily="2" charset="0"/>
                  <a:cs typeface="Poppins" panose="00000500000000000000" pitchFamily="2" charset="0"/>
                </a:endParaRPr>
              </a:p>
            </p:txBody>
          </p:sp>
          <p:pic>
            <p:nvPicPr>
              <p:cNvPr id="17" name="Graphic 62">
                <a:extLst>
                  <a:ext uri="{FF2B5EF4-FFF2-40B4-BE49-F238E27FC236}">
                    <a16:creationId xmlns:a16="http://schemas.microsoft.com/office/drawing/2014/main" id="{54C7BE14-D8B8-B7B0-E803-4F984EE58F90}"/>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79016" y="5534358"/>
                <a:ext cx="515458" cy="578409"/>
              </a:xfrm>
              <a:prstGeom prst="rect">
                <a:avLst/>
              </a:prstGeom>
            </p:spPr>
          </p:pic>
          <p:sp>
            <p:nvSpPr>
              <p:cNvPr id="18" name="TextBox 63">
                <a:extLst>
                  <a:ext uri="{FF2B5EF4-FFF2-40B4-BE49-F238E27FC236}">
                    <a16:creationId xmlns:a16="http://schemas.microsoft.com/office/drawing/2014/main" id="{13D217E1-930C-7D5D-361B-96B98D5B7513}"/>
                  </a:ext>
                </a:extLst>
              </p:cNvPr>
              <p:cNvSpPr txBox="1">
                <a:spLocks/>
              </p:cNvSpPr>
              <p:nvPr/>
            </p:nvSpPr>
            <p:spPr>
              <a:xfrm>
                <a:off x="789250" y="5488246"/>
                <a:ext cx="564177" cy="648868"/>
              </a:xfrm>
              <a:prstGeom prst="rect">
                <a:avLst/>
              </a:prstGeom>
              <a:noFill/>
            </p:spPr>
            <p:txBody>
              <a:bodyPr wrap="square" rtlCol="0" anchor="ctr" anchorCtr="0">
                <a:spAutoFit/>
              </a:bodyPr>
              <a:lst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AU" sz="3000" b="1" dirty="0">
                    <a:solidFill>
                      <a:srgbClr val="592C82"/>
                    </a:solidFill>
                    <a:latin typeface="Zona Pro" panose="02010503040002020004" pitchFamily="50" charset="0"/>
                  </a:rPr>
                  <a:t>3.</a:t>
                </a:r>
              </a:p>
            </p:txBody>
          </p:sp>
        </p:grpSp>
      </p:grpSp>
      <p:pic>
        <p:nvPicPr>
          <p:cNvPr id="5" name="Graphic 4">
            <a:extLst>
              <a:ext uri="{FF2B5EF4-FFF2-40B4-BE49-F238E27FC236}">
                <a16:creationId xmlns:a16="http://schemas.microsoft.com/office/drawing/2014/main" id="{2BABD0E8-1C8F-16E6-49D7-0F7671A3F6D7}"/>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9918700" y="238140"/>
            <a:ext cx="1963518" cy="351675"/>
          </a:xfrm>
          <a:prstGeom prst="rect">
            <a:avLst/>
          </a:prstGeom>
        </p:spPr>
      </p:pic>
    </p:spTree>
    <p:extLst>
      <p:ext uri="{BB962C8B-B14F-4D97-AF65-F5344CB8AC3E}">
        <p14:creationId xmlns:p14="http://schemas.microsoft.com/office/powerpoint/2010/main" val="15178897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a:extLst>
              <a:ext uri="{FF2B5EF4-FFF2-40B4-BE49-F238E27FC236}">
                <a16:creationId xmlns:a16="http://schemas.microsoft.com/office/drawing/2014/main" id="{AE1D8547-9F19-C607-16B1-7DAB6FB309CA}"/>
              </a:ext>
            </a:extLst>
          </p:cNvPr>
          <p:cNvGraphicFramePr>
            <a:graphicFrameLocks noChangeAspect="1"/>
          </p:cNvGraphicFramePr>
          <p:nvPr>
            <p:extLst>
              <p:ext uri="{D42A27DB-BD31-4B8C-83A1-F6EECF244321}">
                <p14:modId xmlns:p14="http://schemas.microsoft.com/office/powerpoint/2010/main" val="2086782435"/>
              </p:ext>
            </p:extLst>
          </p:nvPr>
        </p:nvGraphicFramePr>
        <p:xfrm>
          <a:off x="-45546" y="1365"/>
          <a:ext cx="12308542" cy="6907435"/>
        </p:xfrm>
        <a:graphic>
          <a:graphicData uri="http://schemas.openxmlformats.org/presentationml/2006/ole">
            <mc:AlternateContent xmlns:mc="http://schemas.openxmlformats.org/markup-compatibility/2006">
              <mc:Choice xmlns:v="urn:schemas-microsoft-com:vml" Requires="v">
                <p:oleObj r:id="rId3" imgW="15659143" imgH="8883289" progId="">
                  <p:embed/>
                </p:oleObj>
              </mc:Choice>
              <mc:Fallback>
                <p:oleObj r:id="rId3" imgW="15659143" imgH="8883289" progId="">
                  <p:embed/>
                  <p:pic>
                    <p:nvPicPr>
                      <p:cNvPr id="2" name="Object 1">
                        <a:extLst>
                          <a:ext uri="{FF2B5EF4-FFF2-40B4-BE49-F238E27FC236}">
                            <a16:creationId xmlns:a16="http://schemas.microsoft.com/office/drawing/2014/main" id="{BD2479B5-2558-0D73-BB21-558A651C8A3E}"/>
                          </a:ext>
                        </a:extLst>
                      </p:cNvPr>
                      <p:cNvPicPr/>
                      <p:nvPr/>
                    </p:nvPicPr>
                    <p:blipFill>
                      <a:blip r:embed="rId4"/>
                      <a:stretch>
                        <a:fillRect/>
                      </a:stretch>
                    </p:blipFill>
                    <p:spPr>
                      <a:xfrm>
                        <a:off x="-45546" y="1365"/>
                        <a:ext cx="12308542" cy="6907435"/>
                      </a:xfrm>
                      <a:prstGeom prst="rect">
                        <a:avLst/>
                      </a:prstGeom>
                    </p:spPr>
                  </p:pic>
                </p:oleObj>
              </mc:Fallback>
            </mc:AlternateContent>
          </a:graphicData>
        </a:graphic>
      </p:graphicFrame>
      <p:pic>
        <p:nvPicPr>
          <p:cNvPr id="34" name="Picture 33" descr="A picture containing background pattern&#10;&#10;Description automatically generated">
            <a:extLst>
              <a:ext uri="{FF2B5EF4-FFF2-40B4-BE49-F238E27FC236}">
                <a16:creationId xmlns:a16="http://schemas.microsoft.com/office/drawing/2014/main" id="{9C0B8048-4520-4497-B614-B55637508884}"/>
              </a:ext>
            </a:extLst>
          </p:cNvPr>
          <p:cNvPicPr>
            <a:picLocks noChangeAspect="1"/>
          </p:cNvPicPr>
          <p:nvPr/>
        </p:nvPicPr>
        <p:blipFill>
          <a:blip r:embed="rId5"/>
          <a:stretch>
            <a:fillRect/>
          </a:stretch>
        </p:blipFill>
        <p:spPr>
          <a:xfrm>
            <a:off x="10950224" y="6040589"/>
            <a:ext cx="640258" cy="554890"/>
          </a:xfrm>
          <a:prstGeom prst="rect">
            <a:avLst/>
          </a:prstGeom>
        </p:spPr>
      </p:pic>
      <p:sp>
        <p:nvSpPr>
          <p:cNvPr id="4" name="Date Placeholder 3">
            <a:extLst>
              <a:ext uri="{FF2B5EF4-FFF2-40B4-BE49-F238E27FC236}">
                <a16:creationId xmlns:a16="http://schemas.microsoft.com/office/drawing/2014/main" id="{51415172-BA78-47F3-B73C-F708467A175D}"/>
              </a:ext>
            </a:extLst>
          </p:cNvPr>
          <p:cNvSpPr>
            <a:spLocks noGrp="1"/>
          </p:cNvSpPr>
          <p:nvPr>
            <p:ph type="dt" sz="half" idx="10"/>
          </p:nvPr>
        </p:nvSpPr>
        <p:spPr/>
        <p:txBody>
          <a:bodyPr/>
          <a:lstStyle/>
          <a:p>
            <a:r>
              <a:rPr lang="LID4096"/>
              <a:t>2021</a:t>
            </a:r>
            <a:endParaRPr lang="en-FR"/>
          </a:p>
        </p:txBody>
      </p:sp>
      <p:sp>
        <p:nvSpPr>
          <p:cNvPr id="5" name="Footer Placeholder 4">
            <a:extLst>
              <a:ext uri="{FF2B5EF4-FFF2-40B4-BE49-F238E27FC236}">
                <a16:creationId xmlns:a16="http://schemas.microsoft.com/office/drawing/2014/main" id="{91174ABB-D9E2-4DA4-AE03-71F67F35FCF3}"/>
              </a:ext>
            </a:extLst>
          </p:cNvPr>
          <p:cNvSpPr>
            <a:spLocks noGrp="1"/>
          </p:cNvSpPr>
          <p:nvPr>
            <p:ph type="ftr" sz="quarter" idx="11"/>
          </p:nvPr>
        </p:nvSpPr>
        <p:spPr/>
        <p:txBody>
          <a:bodyPr/>
          <a:lstStyle/>
          <a:p>
            <a:r>
              <a:rPr lang="en-AU"/>
              <a:t>Test</a:t>
            </a:r>
            <a:endParaRPr lang="en-FR"/>
          </a:p>
        </p:txBody>
      </p:sp>
      <p:sp>
        <p:nvSpPr>
          <p:cNvPr id="6" name="Slide Number Placeholder 5">
            <a:extLst>
              <a:ext uri="{FF2B5EF4-FFF2-40B4-BE49-F238E27FC236}">
                <a16:creationId xmlns:a16="http://schemas.microsoft.com/office/drawing/2014/main" id="{974A7922-648D-4997-9CE0-3EF6E4632022}"/>
              </a:ext>
            </a:extLst>
          </p:cNvPr>
          <p:cNvSpPr>
            <a:spLocks noGrp="1"/>
          </p:cNvSpPr>
          <p:nvPr>
            <p:ph type="sldNum" sz="quarter" idx="12"/>
          </p:nvPr>
        </p:nvSpPr>
        <p:spPr/>
        <p:txBody>
          <a:bodyPr/>
          <a:lstStyle/>
          <a:p>
            <a:fld id="{BFB245C7-A9B6-FE41-A38C-AC0BF5D04523}" type="slidenum">
              <a:rPr lang="en-FR" smtClean="0"/>
              <a:pPr/>
              <a:t>3</a:t>
            </a:fld>
            <a:endParaRPr lang="en-FR"/>
          </a:p>
        </p:txBody>
      </p:sp>
      <p:sp>
        <p:nvSpPr>
          <p:cNvPr id="12" name="Rectangle 25">
            <a:extLst>
              <a:ext uri="{FF2B5EF4-FFF2-40B4-BE49-F238E27FC236}">
                <a16:creationId xmlns:a16="http://schemas.microsoft.com/office/drawing/2014/main" id="{BEF3D687-09D5-4782-A5A0-3E2FFF6E9B42}"/>
              </a:ext>
            </a:extLst>
          </p:cNvPr>
          <p:cNvSpPr/>
          <p:nvPr/>
        </p:nvSpPr>
        <p:spPr>
          <a:xfrm>
            <a:off x="-116114" y="-101600"/>
            <a:ext cx="7760047" cy="7045122"/>
          </a:xfrm>
          <a:custGeom>
            <a:avLst/>
            <a:gdLst>
              <a:gd name="connsiteX0" fmla="*/ 0 w 7685591"/>
              <a:gd name="connsiteY0" fmla="*/ 0 h 6858000"/>
              <a:gd name="connsiteX1" fmla="*/ 7685591 w 7685591"/>
              <a:gd name="connsiteY1" fmla="*/ 0 h 6858000"/>
              <a:gd name="connsiteX2" fmla="*/ 7685591 w 7685591"/>
              <a:gd name="connsiteY2" fmla="*/ 6858000 h 6858000"/>
              <a:gd name="connsiteX3" fmla="*/ 0 w 7685591"/>
              <a:gd name="connsiteY3" fmla="*/ 6858000 h 6858000"/>
              <a:gd name="connsiteX4" fmla="*/ 0 w 7685591"/>
              <a:gd name="connsiteY4" fmla="*/ 0 h 6858000"/>
              <a:gd name="connsiteX0" fmla="*/ 0 w 8241176"/>
              <a:gd name="connsiteY0" fmla="*/ 0 h 6858000"/>
              <a:gd name="connsiteX1" fmla="*/ 7685591 w 8241176"/>
              <a:gd name="connsiteY1" fmla="*/ 0 h 6858000"/>
              <a:gd name="connsiteX2" fmla="*/ 8241176 w 8241176"/>
              <a:gd name="connsiteY2" fmla="*/ 6834851 h 6858000"/>
              <a:gd name="connsiteX3" fmla="*/ 0 w 8241176"/>
              <a:gd name="connsiteY3" fmla="*/ 6858000 h 6858000"/>
              <a:gd name="connsiteX4" fmla="*/ 0 w 8241176"/>
              <a:gd name="connsiteY4" fmla="*/ 0 h 6858000"/>
              <a:gd name="connsiteX0" fmla="*/ 0 w 8241176"/>
              <a:gd name="connsiteY0" fmla="*/ 0 h 6858000"/>
              <a:gd name="connsiteX1" fmla="*/ 7430947 w 8241176"/>
              <a:gd name="connsiteY1" fmla="*/ 0 h 6858000"/>
              <a:gd name="connsiteX2" fmla="*/ 8241176 w 8241176"/>
              <a:gd name="connsiteY2" fmla="*/ 6834851 h 6858000"/>
              <a:gd name="connsiteX3" fmla="*/ 0 w 8241176"/>
              <a:gd name="connsiteY3" fmla="*/ 6858000 h 6858000"/>
              <a:gd name="connsiteX4" fmla="*/ 0 w 8241176"/>
              <a:gd name="connsiteY4" fmla="*/ 0 h 6858000"/>
              <a:gd name="connsiteX0" fmla="*/ 0 w 7751768"/>
              <a:gd name="connsiteY0" fmla="*/ 0 h 6858000"/>
              <a:gd name="connsiteX1" fmla="*/ 7430947 w 7751768"/>
              <a:gd name="connsiteY1" fmla="*/ 0 h 6858000"/>
              <a:gd name="connsiteX2" fmla="*/ 7751768 w 7751768"/>
              <a:gd name="connsiteY2" fmla="*/ 6847551 h 6858000"/>
              <a:gd name="connsiteX3" fmla="*/ 0 w 7751768"/>
              <a:gd name="connsiteY3" fmla="*/ 6858000 h 6858000"/>
              <a:gd name="connsiteX4" fmla="*/ 0 w 775176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1768" h="6858000">
                <a:moveTo>
                  <a:pt x="0" y="0"/>
                </a:moveTo>
                <a:lnTo>
                  <a:pt x="7430947" y="0"/>
                </a:lnTo>
                <a:lnTo>
                  <a:pt x="7751768" y="6847551"/>
                </a:lnTo>
                <a:lnTo>
                  <a:pt x="0" y="6858000"/>
                </a:lnTo>
                <a:lnTo>
                  <a:pt x="0" y="0"/>
                </a:lnTo>
                <a:close/>
              </a:path>
            </a:pathLst>
          </a:custGeom>
          <a:solidFill>
            <a:srgbClr val="592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8" name="Straight Connector 17">
            <a:extLst>
              <a:ext uri="{FF2B5EF4-FFF2-40B4-BE49-F238E27FC236}">
                <a16:creationId xmlns:a16="http://schemas.microsoft.com/office/drawing/2014/main" id="{0CFDB094-57EE-486D-A0E6-F91D3F686AA9}"/>
              </a:ext>
            </a:extLst>
          </p:cNvPr>
          <p:cNvCxnSpPr>
            <a:cxnSpLocks/>
          </p:cNvCxnSpPr>
          <p:nvPr/>
        </p:nvCxnSpPr>
        <p:spPr>
          <a:xfrm>
            <a:off x="736600" y="1204569"/>
            <a:ext cx="6060311" cy="0"/>
          </a:xfrm>
          <a:prstGeom prst="line">
            <a:avLst/>
          </a:prstGeom>
          <a:ln w="38100">
            <a:solidFill>
              <a:srgbClr val="A589C1"/>
            </a:solidFill>
          </a:ln>
        </p:spPr>
        <p:style>
          <a:lnRef idx="1">
            <a:schemeClr val="accent1"/>
          </a:lnRef>
          <a:fillRef idx="0">
            <a:schemeClr val="accent1"/>
          </a:fillRef>
          <a:effectRef idx="0">
            <a:schemeClr val="accent1"/>
          </a:effectRef>
          <a:fontRef idx="minor">
            <a:schemeClr val="tx1"/>
          </a:fontRef>
        </p:style>
      </p:cxnSp>
      <p:sp>
        <p:nvSpPr>
          <p:cNvPr id="25" name="Slide Number Placeholder 12">
            <a:extLst>
              <a:ext uri="{FF2B5EF4-FFF2-40B4-BE49-F238E27FC236}">
                <a16:creationId xmlns:a16="http://schemas.microsoft.com/office/drawing/2014/main" id="{103A0FD4-1EF2-47F6-AB8A-CC4F7CE33920}"/>
              </a:ext>
            </a:extLst>
          </p:cNvPr>
          <p:cNvSpPr txBox="1">
            <a:spLocks/>
          </p:cNvSpPr>
          <p:nvPr/>
        </p:nvSpPr>
        <p:spPr>
          <a:xfrm>
            <a:off x="11006351" y="6125112"/>
            <a:ext cx="513047" cy="365125"/>
          </a:xfrm>
          <a:prstGeom prst="rect">
            <a:avLst/>
          </a:prstGeom>
        </p:spPr>
        <p:txBody>
          <a:bodyPr vert="horz" lIns="91440" tIns="45720" rIns="91440" bIns="45720" rtlCol="0" anchor="ctr"/>
          <a:lstStyle>
            <a:defPPr>
              <a:defRPr lang="en-FR"/>
            </a:defPPr>
            <a:lvl1pPr marL="0" algn="r" defTabSz="914400" rtl="0" eaLnBrk="1" latinLnBrk="0" hangingPunct="1">
              <a:defRPr sz="1200" b="1" kern="1200">
                <a:solidFill>
                  <a:srgbClr val="7030A0"/>
                </a:solidFill>
                <a:latin typeface="Zona Pro" panose="02010503040002020004"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FB245C7-A9B6-FE41-A38C-AC0BF5D04523}" type="slidenum">
              <a:rPr lang="en-FR" sz="2400" smtClean="0">
                <a:solidFill>
                  <a:schemeClr val="bg1"/>
                </a:solidFill>
              </a:rPr>
              <a:pPr algn="ctr"/>
              <a:t>3</a:t>
            </a:fld>
            <a:endParaRPr lang="en-FR" sz="2400">
              <a:solidFill>
                <a:schemeClr val="bg1"/>
              </a:solidFill>
            </a:endParaRPr>
          </a:p>
        </p:txBody>
      </p:sp>
      <p:pic>
        <p:nvPicPr>
          <p:cNvPr id="29" name="Graphic 28">
            <a:extLst>
              <a:ext uri="{FF2B5EF4-FFF2-40B4-BE49-F238E27FC236}">
                <a16:creationId xmlns:a16="http://schemas.microsoft.com/office/drawing/2014/main" id="{37C81167-C421-4CD0-A2E3-EA2A1F51D22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21426482">
            <a:off x="7413845" y="-20481"/>
            <a:ext cx="157749" cy="7046136"/>
          </a:xfrm>
          <a:prstGeom prst="rect">
            <a:avLst/>
          </a:prstGeom>
        </p:spPr>
      </p:pic>
      <p:pic>
        <p:nvPicPr>
          <p:cNvPr id="20" name="Graphic 19">
            <a:extLst>
              <a:ext uri="{FF2B5EF4-FFF2-40B4-BE49-F238E27FC236}">
                <a16:creationId xmlns:a16="http://schemas.microsoft.com/office/drawing/2014/main" id="{589640A7-E107-4D89-9A3E-E716252DE0D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455924" y="5291171"/>
            <a:ext cx="2845329" cy="478812"/>
          </a:xfrm>
          <a:prstGeom prst="rect">
            <a:avLst/>
          </a:prstGeom>
        </p:spPr>
      </p:pic>
      <p:sp>
        <p:nvSpPr>
          <p:cNvPr id="2" name="TextBox 1">
            <a:extLst>
              <a:ext uri="{FF2B5EF4-FFF2-40B4-BE49-F238E27FC236}">
                <a16:creationId xmlns:a16="http://schemas.microsoft.com/office/drawing/2014/main" id="{96E8CF58-40E6-A401-33C2-C65873FEDED6}"/>
              </a:ext>
            </a:extLst>
          </p:cNvPr>
          <p:cNvSpPr txBox="1"/>
          <p:nvPr/>
        </p:nvSpPr>
        <p:spPr>
          <a:xfrm>
            <a:off x="609599" y="503212"/>
            <a:ext cx="8184445" cy="461665"/>
          </a:xfrm>
          <a:prstGeom prst="rect">
            <a:avLst/>
          </a:prstGeom>
          <a:noFill/>
        </p:spPr>
        <p:txBody>
          <a:bodyPr wrap="square" rtlCol="0">
            <a:spAutoFit/>
          </a:bodyPr>
          <a:lstStyle/>
          <a:p>
            <a:r>
              <a:rPr lang="en-AU" sz="2400" b="1" dirty="0">
                <a:solidFill>
                  <a:srgbClr val="FFCC66"/>
                </a:solidFill>
                <a:latin typeface="Zona Pro" panose="02010503040002020004" pitchFamily="50" charset="0"/>
              </a:rPr>
              <a:t>Part 1: Review content from last week</a:t>
            </a:r>
          </a:p>
        </p:txBody>
      </p:sp>
      <p:cxnSp>
        <p:nvCxnSpPr>
          <p:cNvPr id="3" name="Straight Connector 2">
            <a:extLst>
              <a:ext uri="{FF2B5EF4-FFF2-40B4-BE49-F238E27FC236}">
                <a16:creationId xmlns:a16="http://schemas.microsoft.com/office/drawing/2014/main" id="{41694E04-A343-AED6-C5D0-0D5B233EFBC3}"/>
              </a:ext>
            </a:extLst>
          </p:cNvPr>
          <p:cNvCxnSpPr>
            <a:cxnSpLocks/>
          </p:cNvCxnSpPr>
          <p:nvPr/>
        </p:nvCxnSpPr>
        <p:spPr>
          <a:xfrm>
            <a:off x="736600" y="1204569"/>
            <a:ext cx="6060311" cy="0"/>
          </a:xfrm>
          <a:prstGeom prst="line">
            <a:avLst/>
          </a:prstGeom>
          <a:ln w="38100">
            <a:solidFill>
              <a:srgbClr val="A589C1"/>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8D88D6E9-7721-5FDA-C589-8ECABBDA8DA4}"/>
              </a:ext>
            </a:extLst>
          </p:cNvPr>
          <p:cNvSpPr txBox="1"/>
          <p:nvPr/>
        </p:nvSpPr>
        <p:spPr>
          <a:xfrm>
            <a:off x="628815" y="1596298"/>
            <a:ext cx="5562580" cy="2154436"/>
          </a:xfrm>
          <a:prstGeom prst="rect">
            <a:avLst/>
          </a:prstGeom>
          <a:noFill/>
        </p:spPr>
        <p:txBody>
          <a:bodyPr wrap="square" rtlCol="0">
            <a:spAutoFit/>
          </a:bodyPr>
          <a:lstStyle/>
          <a:p>
            <a:r>
              <a:rPr lang="en-GB" sz="1900" dirty="0">
                <a:solidFill>
                  <a:schemeClr val="bg1"/>
                </a:solidFill>
                <a:latin typeface="Poppins" panose="00000500000000000000" pitchFamily="2" charset="0"/>
                <a:cs typeface="Poppins" panose="00000500000000000000" pitchFamily="2" charset="0"/>
              </a:rPr>
              <a:t>Who can remember what we </a:t>
            </a:r>
            <a:r>
              <a:rPr lang="en-GB" sz="1900" b="1" dirty="0">
                <a:solidFill>
                  <a:srgbClr val="FFCC66"/>
                </a:solidFill>
                <a:latin typeface="Poppins" panose="00000500000000000000" pitchFamily="2" charset="0"/>
                <a:cs typeface="Poppins" panose="00000500000000000000" pitchFamily="2" charset="0"/>
              </a:rPr>
              <a:t>discussed</a:t>
            </a:r>
            <a:r>
              <a:rPr lang="en-GB" sz="1900" dirty="0">
                <a:solidFill>
                  <a:schemeClr val="bg1"/>
                </a:solidFill>
                <a:latin typeface="Poppins" panose="00000500000000000000" pitchFamily="2" charset="0"/>
                <a:cs typeface="Poppins" panose="00000500000000000000" pitchFamily="2" charset="0"/>
              </a:rPr>
              <a:t> </a:t>
            </a:r>
          </a:p>
          <a:p>
            <a:r>
              <a:rPr lang="en-GB" sz="1900" dirty="0">
                <a:solidFill>
                  <a:schemeClr val="bg1"/>
                </a:solidFill>
                <a:latin typeface="Poppins" panose="00000500000000000000" pitchFamily="2" charset="0"/>
                <a:cs typeface="Poppins" panose="00000500000000000000" pitchFamily="2" charset="0"/>
              </a:rPr>
              <a:t>last week?</a:t>
            </a:r>
          </a:p>
          <a:p>
            <a:endParaRPr lang="en-GB" sz="1900" dirty="0">
              <a:solidFill>
                <a:schemeClr val="bg1"/>
              </a:solidFill>
              <a:latin typeface="Poppins" panose="00000500000000000000" pitchFamily="2" charset="0"/>
              <a:cs typeface="Poppins" panose="00000500000000000000" pitchFamily="2" charset="0"/>
            </a:endParaRPr>
          </a:p>
          <a:p>
            <a:r>
              <a:rPr lang="en-GB" sz="1900" dirty="0">
                <a:solidFill>
                  <a:schemeClr val="bg1"/>
                </a:solidFill>
                <a:latin typeface="Poppins" panose="00000500000000000000" pitchFamily="2" charset="0"/>
                <a:cs typeface="Poppins" panose="00000500000000000000" pitchFamily="2" charset="0"/>
              </a:rPr>
              <a:t>In our session today, we will talk more about </a:t>
            </a:r>
            <a:r>
              <a:rPr lang="en-AU" sz="2000" b="1" dirty="0">
                <a:solidFill>
                  <a:srgbClr val="FFCC66"/>
                </a:solidFill>
                <a:latin typeface="Zona Pro" panose="02010503040002020004" pitchFamily="50" charset="0"/>
              </a:rPr>
              <a:t>what we have learnt in general.</a:t>
            </a:r>
            <a:endParaRPr lang="en-GB" sz="1900" dirty="0">
              <a:solidFill>
                <a:schemeClr val="bg1"/>
              </a:solidFill>
              <a:latin typeface="Poppins" panose="00000500000000000000" pitchFamily="2" charset="0"/>
              <a:cs typeface="Poppins" panose="00000500000000000000" pitchFamily="2" charset="0"/>
            </a:endParaRPr>
          </a:p>
          <a:p>
            <a:endParaRPr lang="en-GB" sz="1900" dirty="0">
              <a:solidFill>
                <a:schemeClr val="bg1"/>
              </a:solidFill>
              <a:latin typeface="Poppins" panose="00000500000000000000" pitchFamily="2" charset="0"/>
              <a:cs typeface="Poppins" panose="00000500000000000000" pitchFamily="2" charset="0"/>
            </a:endParaRPr>
          </a:p>
          <a:p>
            <a:endParaRPr lang="en-GB" sz="1900" dirty="0">
              <a:solidFill>
                <a:schemeClr val="bg1"/>
              </a:solidFill>
              <a:latin typeface="Poppins" panose="00000500000000000000" pitchFamily="2" charset="0"/>
              <a:cs typeface="Poppins" panose="00000500000000000000" pitchFamily="2" charset="0"/>
            </a:endParaRPr>
          </a:p>
        </p:txBody>
      </p:sp>
      <p:pic>
        <p:nvPicPr>
          <p:cNvPr id="16" name="Graphic 15">
            <a:extLst>
              <a:ext uri="{FF2B5EF4-FFF2-40B4-BE49-F238E27FC236}">
                <a16:creationId xmlns:a16="http://schemas.microsoft.com/office/drawing/2014/main" id="{727AB7F9-9FFC-42C5-CCB3-FA611EB5152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650520" y="1496102"/>
            <a:ext cx="2792678" cy="4145382"/>
          </a:xfrm>
          <a:prstGeom prst="rect">
            <a:avLst/>
          </a:prstGeom>
        </p:spPr>
      </p:pic>
      <p:pic>
        <p:nvPicPr>
          <p:cNvPr id="8" name="Graphic 7">
            <a:extLst>
              <a:ext uri="{FF2B5EF4-FFF2-40B4-BE49-F238E27FC236}">
                <a16:creationId xmlns:a16="http://schemas.microsoft.com/office/drawing/2014/main" id="{CFFC9709-EC8F-76D4-8448-4CC9EB58A92E}"/>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918700" y="238140"/>
            <a:ext cx="1963518" cy="351675"/>
          </a:xfrm>
          <a:prstGeom prst="rect">
            <a:avLst/>
          </a:prstGeom>
        </p:spPr>
      </p:pic>
    </p:spTree>
    <p:extLst>
      <p:ext uri="{BB962C8B-B14F-4D97-AF65-F5344CB8AC3E}">
        <p14:creationId xmlns:p14="http://schemas.microsoft.com/office/powerpoint/2010/main" val="6881102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29CEA-D0E6-77F0-EC12-BAC98FCCBBC9}"/>
            </a:ext>
          </a:extLst>
        </p:cNvPr>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56501016-AC6F-3C8F-1C55-39D7D46B7939}"/>
              </a:ext>
            </a:extLst>
          </p:cNvPr>
          <p:cNvGraphicFramePr>
            <a:graphicFrameLocks noChangeAspect="1"/>
          </p:cNvGraphicFramePr>
          <p:nvPr>
            <p:extLst>
              <p:ext uri="{D42A27DB-BD31-4B8C-83A1-F6EECF244321}">
                <p14:modId xmlns:p14="http://schemas.microsoft.com/office/powerpoint/2010/main" val="3657600031"/>
              </p:ext>
            </p:extLst>
          </p:nvPr>
        </p:nvGraphicFramePr>
        <p:xfrm>
          <a:off x="-45546" y="1365"/>
          <a:ext cx="12308542" cy="6907435"/>
        </p:xfrm>
        <a:graphic>
          <a:graphicData uri="http://schemas.openxmlformats.org/presentationml/2006/ole">
            <mc:AlternateContent xmlns:mc="http://schemas.openxmlformats.org/markup-compatibility/2006">
              <mc:Choice xmlns:v="urn:schemas-microsoft-com:vml" Requires="v">
                <p:oleObj r:id="rId2" imgW="15659143" imgH="8883289" progId="">
                  <p:embed/>
                </p:oleObj>
              </mc:Choice>
              <mc:Fallback>
                <p:oleObj r:id="rId2" imgW="15659143" imgH="8883289" progId="">
                  <p:embed/>
                  <p:pic>
                    <p:nvPicPr>
                      <p:cNvPr id="9" name="Object 8">
                        <a:extLst>
                          <a:ext uri="{FF2B5EF4-FFF2-40B4-BE49-F238E27FC236}">
                            <a16:creationId xmlns:a16="http://schemas.microsoft.com/office/drawing/2014/main" id="{AE1D8547-9F19-C607-16B1-7DAB6FB309CA}"/>
                          </a:ext>
                        </a:extLst>
                      </p:cNvPr>
                      <p:cNvPicPr/>
                      <p:nvPr/>
                    </p:nvPicPr>
                    <p:blipFill>
                      <a:blip r:embed="rId3"/>
                      <a:stretch>
                        <a:fillRect/>
                      </a:stretch>
                    </p:blipFill>
                    <p:spPr>
                      <a:xfrm>
                        <a:off x="-45546" y="1365"/>
                        <a:ext cx="12308542" cy="6907435"/>
                      </a:xfrm>
                      <a:prstGeom prst="rect">
                        <a:avLst/>
                      </a:prstGeom>
                    </p:spPr>
                  </p:pic>
                </p:oleObj>
              </mc:Fallback>
            </mc:AlternateContent>
          </a:graphicData>
        </a:graphic>
      </p:graphicFrame>
      <p:sp>
        <p:nvSpPr>
          <p:cNvPr id="4" name="Date Placeholder 3">
            <a:extLst>
              <a:ext uri="{FF2B5EF4-FFF2-40B4-BE49-F238E27FC236}">
                <a16:creationId xmlns:a16="http://schemas.microsoft.com/office/drawing/2014/main" id="{8A96DB36-856D-2D52-8801-343A57331A8F}"/>
              </a:ext>
            </a:extLst>
          </p:cNvPr>
          <p:cNvSpPr>
            <a:spLocks noGrp="1"/>
          </p:cNvSpPr>
          <p:nvPr>
            <p:ph type="dt" sz="half" idx="10"/>
          </p:nvPr>
        </p:nvSpPr>
        <p:spPr/>
        <p:txBody>
          <a:bodyPr/>
          <a:lstStyle/>
          <a:p>
            <a:r>
              <a:rPr lang="LID4096"/>
              <a:t>2021</a:t>
            </a:r>
            <a:endParaRPr lang="en-FR"/>
          </a:p>
        </p:txBody>
      </p:sp>
      <p:sp>
        <p:nvSpPr>
          <p:cNvPr id="5" name="Footer Placeholder 4">
            <a:extLst>
              <a:ext uri="{FF2B5EF4-FFF2-40B4-BE49-F238E27FC236}">
                <a16:creationId xmlns:a16="http://schemas.microsoft.com/office/drawing/2014/main" id="{5591B3E7-B2AF-7843-EF89-A08535BBD5D4}"/>
              </a:ext>
            </a:extLst>
          </p:cNvPr>
          <p:cNvSpPr>
            <a:spLocks noGrp="1"/>
          </p:cNvSpPr>
          <p:nvPr>
            <p:ph type="ftr" sz="quarter" idx="11"/>
          </p:nvPr>
        </p:nvSpPr>
        <p:spPr/>
        <p:txBody>
          <a:bodyPr/>
          <a:lstStyle/>
          <a:p>
            <a:r>
              <a:rPr lang="en-AU"/>
              <a:t>Test</a:t>
            </a:r>
            <a:endParaRPr lang="en-FR"/>
          </a:p>
        </p:txBody>
      </p:sp>
      <p:sp>
        <p:nvSpPr>
          <p:cNvPr id="6" name="Slide Number Placeholder 5">
            <a:extLst>
              <a:ext uri="{FF2B5EF4-FFF2-40B4-BE49-F238E27FC236}">
                <a16:creationId xmlns:a16="http://schemas.microsoft.com/office/drawing/2014/main" id="{42F03FEA-833B-4F76-3276-AFDDD3A97521}"/>
              </a:ext>
            </a:extLst>
          </p:cNvPr>
          <p:cNvSpPr>
            <a:spLocks noGrp="1"/>
          </p:cNvSpPr>
          <p:nvPr>
            <p:ph type="sldNum" sz="quarter" idx="12"/>
          </p:nvPr>
        </p:nvSpPr>
        <p:spPr/>
        <p:txBody>
          <a:bodyPr/>
          <a:lstStyle/>
          <a:p>
            <a:fld id="{BFB245C7-A9B6-FE41-A38C-AC0BF5D04523}" type="slidenum">
              <a:rPr lang="en-FR" smtClean="0"/>
              <a:pPr/>
              <a:t>4</a:t>
            </a:fld>
            <a:endParaRPr lang="en-FR"/>
          </a:p>
        </p:txBody>
      </p:sp>
      <p:sp>
        <p:nvSpPr>
          <p:cNvPr id="8" name="Date Placeholder 3">
            <a:extLst>
              <a:ext uri="{FF2B5EF4-FFF2-40B4-BE49-F238E27FC236}">
                <a16:creationId xmlns:a16="http://schemas.microsoft.com/office/drawing/2014/main" id="{CA10F522-449C-2C79-CFFB-B3A744EA1F64}"/>
              </a:ext>
            </a:extLst>
          </p:cNvPr>
          <p:cNvSpPr txBox="1">
            <a:spLocks/>
          </p:cNvSpPr>
          <p:nvPr/>
        </p:nvSpPr>
        <p:spPr>
          <a:xfrm>
            <a:off x="838200" y="6173787"/>
            <a:ext cx="2743200" cy="365125"/>
          </a:xfrm>
          <a:prstGeom prst="rect">
            <a:avLst/>
          </a:prstGeom>
        </p:spPr>
        <p:txBody>
          <a:bodyPr vert="horz" lIns="91440" tIns="45720" rIns="91440" bIns="45720" rtlCol="0" anchor="ctr"/>
          <a:lstStyle>
            <a:defPPr>
              <a:defRPr lang="en-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ID4096"/>
              <a:t>2021</a:t>
            </a:r>
            <a:endParaRPr lang="en-FR"/>
          </a:p>
        </p:txBody>
      </p:sp>
      <p:sp>
        <p:nvSpPr>
          <p:cNvPr id="9" name="Footer Placeholder 4">
            <a:extLst>
              <a:ext uri="{FF2B5EF4-FFF2-40B4-BE49-F238E27FC236}">
                <a16:creationId xmlns:a16="http://schemas.microsoft.com/office/drawing/2014/main" id="{7D7C1E0A-4B20-FAAC-CA4A-59E7C48A7664}"/>
              </a:ext>
            </a:extLst>
          </p:cNvPr>
          <p:cNvSpPr txBox="1">
            <a:spLocks/>
          </p:cNvSpPr>
          <p:nvPr/>
        </p:nvSpPr>
        <p:spPr>
          <a:xfrm>
            <a:off x="4038600" y="6173787"/>
            <a:ext cx="4114800" cy="365125"/>
          </a:xfrm>
          <a:prstGeom prst="rect">
            <a:avLst/>
          </a:prstGeom>
        </p:spPr>
        <p:txBody>
          <a:bodyPr vert="horz" lIns="91440" tIns="45720" rIns="91440" bIns="45720" rtlCol="0" anchor="ctr"/>
          <a:lstStyle>
            <a:defPPr>
              <a:defRPr lang="en-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a:t>Test</a:t>
            </a:r>
            <a:endParaRPr lang="en-FR"/>
          </a:p>
        </p:txBody>
      </p:sp>
      <p:sp>
        <p:nvSpPr>
          <p:cNvPr id="10" name="Slide Number Placeholder 5">
            <a:extLst>
              <a:ext uri="{FF2B5EF4-FFF2-40B4-BE49-F238E27FC236}">
                <a16:creationId xmlns:a16="http://schemas.microsoft.com/office/drawing/2014/main" id="{4F6B5230-6F3F-ADB3-EE9C-2B48FD75B4B8}"/>
              </a:ext>
            </a:extLst>
          </p:cNvPr>
          <p:cNvSpPr txBox="1">
            <a:spLocks/>
          </p:cNvSpPr>
          <p:nvPr/>
        </p:nvSpPr>
        <p:spPr>
          <a:xfrm>
            <a:off x="8610600" y="6173787"/>
            <a:ext cx="2743200" cy="365125"/>
          </a:xfrm>
          <a:prstGeom prst="rect">
            <a:avLst/>
          </a:prstGeom>
        </p:spPr>
        <p:txBody>
          <a:bodyPr vert="horz" lIns="91440" tIns="45720" rIns="91440" bIns="45720" rtlCol="0" anchor="ctr"/>
          <a:lstStyle>
            <a:defPPr>
              <a:defRPr lang="en-FR"/>
            </a:defPPr>
            <a:lvl1pPr marL="0" algn="r" defTabSz="914400" rtl="0" eaLnBrk="1" latinLnBrk="0" hangingPunct="1">
              <a:defRPr sz="1200" b="1" kern="1200">
                <a:solidFill>
                  <a:srgbClr val="7030A0"/>
                </a:solidFill>
                <a:latin typeface="Zona Pro" panose="02010503040002020004"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FB245C7-A9B6-FE41-A38C-AC0BF5D04523}" type="slidenum">
              <a:rPr lang="en-FR" smtClean="0"/>
              <a:pPr/>
              <a:t>4</a:t>
            </a:fld>
            <a:endParaRPr lang="en-FR"/>
          </a:p>
        </p:txBody>
      </p:sp>
      <p:pic>
        <p:nvPicPr>
          <p:cNvPr id="11" name="Picture 10" descr="A picture containing background pattern&#10;&#10;Description automatically generated">
            <a:extLst>
              <a:ext uri="{FF2B5EF4-FFF2-40B4-BE49-F238E27FC236}">
                <a16:creationId xmlns:a16="http://schemas.microsoft.com/office/drawing/2014/main" id="{59286FCF-DA4D-6D15-484B-850A32C8C844}"/>
              </a:ext>
            </a:extLst>
          </p:cNvPr>
          <p:cNvPicPr>
            <a:picLocks noChangeAspect="1"/>
          </p:cNvPicPr>
          <p:nvPr/>
        </p:nvPicPr>
        <p:blipFill>
          <a:blip r:embed="rId4"/>
          <a:stretch>
            <a:fillRect/>
          </a:stretch>
        </p:blipFill>
        <p:spPr>
          <a:xfrm>
            <a:off x="10950224" y="6040589"/>
            <a:ext cx="640258" cy="554890"/>
          </a:xfrm>
          <a:prstGeom prst="rect">
            <a:avLst/>
          </a:prstGeom>
        </p:spPr>
      </p:pic>
      <p:sp>
        <p:nvSpPr>
          <p:cNvPr id="12" name="Date Placeholder 3">
            <a:extLst>
              <a:ext uri="{FF2B5EF4-FFF2-40B4-BE49-F238E27FC236}">
                <a16:creationId xmlns:a16="http://schemas.microsoft.com/office/drawing/2014/main" id="{D058CC07-FBBA-242B-3CB5-360103AA580C}"/>
              </a:ext>
            </a:extLst>
          </p:cNvPr>
          <p:cNvSpPr txBox="1">
            <a:spLocks/>
          </p:cNvSpPr>
          <p:nvPr/>
        </p:nvSpPr>
        <p:spPr>
          <a:xfrm>
            <a:off x="838200" y="6173787"/>
            <a:ext cx="2743200" cy="365125"/>
          </a:xfrm>
          <a:prstGeom prst="rect">
            <a:avLst/>
          </a:prstGeom>
        </p:spPr>
        <p:txBody>
          <a:bodyPr vert="horz" lIns="91440" tIns="45720" rIns="91440" bIns="45720" rtlCol="0" anchor="ctr"/>
          <a:lstStyle>
            <a:defPPr>
              <a:defRPr lang="en-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ID4096"/>
              <a:t>2021</a:t>
            </a:r>
            <a:endParaRPr lang="en-FR"/>
          </a:p>
        </p:txBody>
      </p:sp>
      <p:sp>
        <p:nvSpPr>
          <p:cNvPr id="13" name="Footer Placeholder 4">
            <a:extLst>
              <a:ext uri="{FF2B5EF4-FFF2-40B4-BE49-F238E27FC236}">
                <a16:creationId xmlns:a16="http://schemas.microsoft.com/office/drawing/2014/main" id="{BE7307EC-78C9-9243-45E4-2ECBE6347435}"/>
              </a:ext>
            </a:extLst>
          </p:cNvPr>
          <p:cNvSpPr txBox="1">
            <a:spLocks/>
          </p:cNvSpPr>
          <p:nvPr/>
        </p:nvSpPr>
        <p:spPr>
          <a:xfrm>
            <a:off x="4038600" y="6173787"/>
            <a:ext cx="4114800" cy="365125"/>
          </a:xfrm>
          <a:prstGeom prst="rect">
            <a:avLst/>
          </a:prstGeom>
        </p:spPr>
        <p:txBody>
          <a:bodyPr vert="horz" lIns="91440" tIns="45720" rIns="91440" bIns="45720" rtlCol="0" anchor="ctr"/>
          <a:lstStyle>
            <a:defPPr>
              <a:defRPr lang="en-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a:t>Test</a:t>
            </a:r>
            <a:endParaRPr lang="en-FR"/>
          </a:p>
        </p:txBody>
      </p:sp>
      <p:sp>
        <p:nvSpPr>
          <p:cNvPr id="14" name="Slide Number Placeholder 5">
            <a:extLst>
              <a:ext uri="{FF2B5EF4-FFF2-40B4-BE49-F238E27FC236}">
                <a16:creationId xmlns:a16="http://schemas.microsoft.com/office/drawing/2014/main" id="{006F04F9-E6F5-71CB-8967-27D8BCFDB181}"/>
              </a:ext>
            </a:extLst>
          </p:cNvPr>
          <p:cNvSpPr txBox="1">
            <a:spLocks/>
          </p:cNvSpPr>
          <p:nvPr/>
        </p:nvSpPr>
        <p:spPr>
          <a:xfrm>
            <a:off x="8610600" y="6173787"/>
            <a:ext cx="2743200" cy="365125"/>
          </a:xfrm>
          <a:prstGeom prst="rect">
            <a:avLst/>
          </a:prstGeom>
        </p:spPr>
        <p:txBody>
          <a:bodyPr vert="horz" lIns="91440" tIns="45720" rIns="91440" bIns="45720" rtlCol="0" anchor="ctr"/>
          <a:lstStyle>
            <a:defPPr>
              <a:defRPr lang="en-FR"/>
            </a:defPPr>
            <a:lvl1pPr marL="0" algn="r" defTabSz="914400" rtl="0" eaLnBrk="1" latinLnBrk="0" hangingPunct="1">
              <a:defRPr sz="1200" b="1" kern="1200">
                <a:solidFill>
                  <a:srgbClr val="7030A0"/>
                </a:solidFill>
                <a:latin typeface="Zona Pro" panose="02010503040002020004"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FB245C7-A9B6-FE41-A38C-AC0BF5D04523}" type="slidenum">
              <a:rPr lang="en-FR" smtClean="0"/>
              <a:pPr/>
              <a:t>4</a:t>
            </a:fld>
            <a:endParaRPr lang="en-FR"/>
          </a:p>
        </p:txBody>
      </p:sp>
      <p:sp>
        <p:nvSpPr>
          <p:cNvPr id="15" name="Rectangle 25">
            <a:extLst>
              <a:ext uri="{FF2B5EF4-FFF2-40B4-BE49-F238E27FC236}">
                <a16:creationId xmlns:a16="http://schemas.microsoft.com/office/drawing/2014/main" id="{B9EC8197-4424-1F73-A307-41734615F09D}"/>
              </a:ext>
            </a:extLst>
          </p:cNvPr>
          <p:cNvSpPr/>
          <p:nvPr/>
        </p:nvSpPr>
        <p:spPr>
          <a:xfrm>
            <a:off x="-116114" y="-101600"/>
            <a:ext cx="7760047" cy="7045122"/>
          </a:xfrm>
          <a:custGeom>
            <a:avLst/>
            <a:gdLst>
              <a:gd name="connsiteX0" fmla="*/ 0 w 7685591"/>
              <a:gd name="connsiteY0" fmla="*/ 0 h 6858000"/>
              <a:gd name="connsiteX1" fmla="*/ 7685591 w 7685591"/>
              <a:gd name="connsiteY1" fmla="*/ 0 h 6858000"/>
              <a:gd name="connsiteX2" fmla="*/ 7685591 w 7685591"/>
              <a:gd name="connsiteY2" fmla="*/ 6858000 h 6858000"/>
              <a:gd name="connsiteX3" fmla="*/ 0 w 7685591"/>
              <a:gd name="connsiteY3" fmla="*/ 6858000 h 6858000"/>
              <a:gd name="connsiteX4" fmla="*/ 0 w 7685591"/>
              <a:gd name="connsiteY4" fmla="*/ 0 h 6858000"/>
              <a:gd name="connsiteX0" fmla="*/ 0 w 8241176"/>
              <a:gd name="connsiteY0" fmla="*/ 0 h 6858000"/>
              <a:gd name="connsiteX1" fmla="*/ 7685591 w 8241176"/>
              <a:gd name="connsiteY1" fmla="*/ 0 h 6858000"/>
              <a:gd name="connsiteX2" fmla="*/ 8241176 w 8241176"/>
              <a:gd name="connsiteY2" fmla="*/ 6834851 h 6858000"/>
              <a:gd name="connsiteX3" fmla="*/ 0 w 8241176"/>
              <a:gd name="connsiteY3" fmla="*/ 6858000 h 6858000"/>
              <a:gd name="connsiteX4" fmla="*/ 0 w 8241176"/>
              <a:gd name="connsiteY4" fmla="*/ 0 h 6858000"/>
              <a:gd name="connsiteX0" fmla="*/ 0 w 8241176"/>
              <a:gd name="connsiteY0" fmla="*/ 0 h 6858000"/>
              <a:gd name="connsiteX1" fmla="*/ 7430947 w 8241176"/>
              <a:gd name="connsiteY1" fmla="*/ 0 h 6858000"/>
              <a:gd name="connsiteX2" fmla="*/ 8241176 w 8241176"/>
              <a:gd name="connsiteY2" fmla="*/ 6834851 h 6858000"/>
              <a:gd name="connsiteX3" fmla="*/ 0 w 8241176"/>
              <a:gd name="connsiteY3" fmla="*/ 6858000 h 6858000"/>
              <a:gd name="connsiteX4" fmla="*/ 0 w 8241176"/>
              <a:gd name="connsiteY4" fmla="*/ 0 h 6858000"/>
              <a:gd name="connsiteX0" fmla="*/ 0 w 7751768"/>
              <a:gd name="connsiteY0" fmla="*/ 0 h 6858000"/>
              <a:gd name="connsiteX1" fmla="*/ 7430947 w 7751768"/>
              <a:gd name="connsiteY1" fmla="*/ 0 h 6858000"/>
              <a:gd name="connsiteX2" fmla="*/ 7751768 w 7751768"/>
              <a:gd name="connsiteY2" fmla="*/ 6847551 h 6858000"/>
              <a:gd name="connsiteX3" fmla="*/ 0 w 7751768"/>
              <a:gd name="connsiteY3" fmla="*/ 6858000 h 6858000"/>
              <a:gd name="connsiteX4" fmla="*/ 0 w 775176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1768" h="6858000">
                <a:moveTo>
                  <a:pt x="0" y="0"/>
                </a:moveTo>
                <a:lnTo>
                  <a:pt x="7430947" y="0"/>
                </a:lnTo>
                <a:lnTo>
                  <a:pt x="7751768" y="6847551"/>
                </a:lnTo>
                <a:lnTo>
                  <a:pt x="0" y="6858000"/>
                </a:lnTo>
                <a:lnTo>
                  <a:pt x="0" y="0"/>
                </a:lnTo>
                <a:close/>
              </a:path>
            </a:pathLst>
          </a:custGeom>
          <a:solidFill>
            <a:srgbClr val="592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6" name="Straight Connector 15">
            <a:extLst>
              <a:ext uri="{FF2B5EF4-FFF2-40B4-BE49-F238E27FC236}">
                <a16:creationId xmlns:a16="http://schemas.microsoft.com/office/drawing/2014/main" id="{7D78E9F7-22CC-814D-1E0E-87F74EF01EFF}"/>
              </a:ext>
            </a:extLst>
          </p:cNvPr>
          <p:cNvCxnSpPr>
            <a:cxnSpLocks/>
          </p:cNvCxnSpPr>
          <p:nvPr/>
        </p:nvCxnSpPr>
        <p:spPr>
          <a:xfrm>
            <a:off x="736600" y="1204569"/>
            <a:ext cx="6060311" cy="0"/>
          </a:xfrm>
          <a:prstGeom prst="line">
            <a:avLst/>
          </a:prstGeom>
          <a:ln w="38100">
            <a:solidFill>
              <a:srgbClr val="A589C1"/>
            </a:solidFill>
          </a:ln>
        </p:spPr>
        <p:style>
          <a:lnRef idx="1">
            <a:schemeClr val="accent1"/>
          </a:lnRef>
          <a:fillRef idx="0">
            <a:schemeClr val="accent1"/>
          </a:fillRef>
          <a:effectRef idx="0">
            <a:schemeClr val="accent1"/>
          </a:effectRef>
          <a:fontRef idx="minor">
            <a:schemeClr val="tx1"/>
          </a:fontRef>
        </p:style>
      </p:cxnSp>
      <p:sp>
        <p:nvSpPr>
          <p:cNvPr id="17" name="Slide Number Placeholder 12">
            <a:extLst>
              <a:ext uri="{FF2B5EF4-FFF2-40B4-BE49-F238E27FC236}">
                <a16:creationId xmlns:a16="http://schemas.microsoft.com/office/drawing/2014/main" id="{1D97E695-8BD1-F3EB-06A7-AF2FFEBECFA5}"/>
              </a:ext>
            </a:extLst>
          </p:cNvPr>
          <p:cNvSpPr txBox="1">
            <a:spLocks/>
          </p:cNvSpPr>
          <p:nvPr/>
        </p:nvSpPr>
        <p:spPr>
          <a:xfrm>
            <a:off x="10955551" y="6125112"/>
            <a:ext cx="639549" cy="365125"/>
          </a:xfrm>
          <a:prstGeom prst="rect">
            <a:avLst/>
          </a:prstGeom>
        </p:spPr>
        <p:txBody>
          <a:bodyPr vert="horz" lIns="91440" tIns="45720" rIns="91440" bIns="45720" rtlCol="0" anchor="ctr"/>
          <a:lstStyle>
            <a:defPPr>
              <a:defRPr lang="en-FR"/>
            </a:defPPr>
            <a:lvl1pPr marL="0" algn="r" defTabSz="914400" rtl="0" eaLnBrk="1" latinLnBrk="0" hangingPunct="1">
              <a:defRPr sz="1200" b="1" kern="1200">
                <a:solidFill>
                  <a:srgbClr val="7030A0"/>
                </a:solidFill>
                <a:latin typeface="Zona Pro" panose="02010503040002020004"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FB245C7-A9B6-FE41-A38C-AC0BF5D04523}" type="slidenum">
              <a:rPr lang="en-FR" sz="2400" smtClean="0">
                <a:solidFill>
                  <a:schemeClr val="bg1"/>
                </a:solidFill>
              </a:rPr>
              <a:pPr algn="ctr"/>
              <a:t>4</a:t>
            </a:fld>
            <a:endParaRPr lang="en-FR" sz="2400" dirty="0">
              <a:solidFill>
                <a:schemeClr val="bg1"/>
              </a:solidFill>
            </a:endParaRPr>
          </a:p>
        </p:txBody>
      </p:sp>
      <p:pic>
        <p:nvPicPr>
          <p:cNvPr id="18" name="Graphic 17">
            <a:extLst>
              <a:ext uri="{FF2B5EF4-FFF2-40B4-BE49-F238E27FC236}">
                <a16:creationId xmlns:a16="http://schemas.microsoft.com/office/drawing/2014/main" id="{ABC7F0AB-501E-043C-EE88-58AC4E71E71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21426482">
            <a:off x="7413845" y="-20481"/>
            <a:ext cx="157749" cy="7046136"/>
          </a:xfrm>
          <a:prstGeom prst="rect">
            <a:avLst/>
          </a:prstGeom>
        </p:spPr>
      </p:pic>
      <p:sp>
        <p:nvSpPr>
          <p:cNvPr id="19" name="TextBox 18">
            <a:extLst>
              <a:ext uri="{FF2B5EF4-FFF2-40B4-BE49-F238E27FC236}">
                <a16:creationId xmlns:a16="http://schemas.microsoft.com/office/drawing/2014/main" id="{D7B62454-25E7-E726-0837-EB4AFC86252A}"/>
              </a:ext>
            </a:extLst>
          </p:cNvPr>
          <p:cNvSpPr txBox="1"/>
          <p:nvPr/>
        </p:nvSpPr>
        <p:spPr>
          <a:xfrm>
            <a:off x="628815" y="1596298"/>
            <a:ext cx="6370699" cy="5093702"/>
          </a:xfrm>
          <a:prstGeom prst="rect">
            <a:avLst/>
          </a:prstGeom>
          <a:noFill/>
        </p:spPr>
        <p:txBody>
          <a:bodyPr wrap="square" rtlCol="0">
            <a:spAutoFit/>
          </a:bodyPr>
          <a:lstStyle/>
          <a:p>
            <a:r>
              <a:rPr lang="en-GB" dirty="0">
                <a:solidFill>
                  <a:schemeClr val="bg1"/>
                </a:solidFill>
                <a:latin typeface="Poppins"/>
                <a:cs typeface="Poppins"/>
              </a:rPr>
              <a:t>Use your imagination to create a hand-made 3D model or digital Peep of your choice that represents you (e.g. using recycled or craft materials, Microsoft PowerPoint or Canva). Think about how you would like it to look, what emotions, personal values and personal attributes that you would like to show, and what environment your Peep would like to be in. E.g. </a:t>
            </a:r>
            <a:br>
              <a:rPr lang="en-GB" dirty="0">
                <a:solidFill>
                  <a:schemeClr val="bg1"/>
                </a:solidFill>
                <a:latin typeface="Poppins"/>
                <a:cs typeface="Poppins"/>
              </a:rPr>
            </a:br>
            <a:endParaRPr lang="en-GB" dirty="0">
              <a:solidFill>
                <a:schemeClr val="bg1"/>
              </a:solidFill>
              <a:latin typeface="Poppins"/>
              <a:cs typeface="Poppins"/>
            </a:endParaRPr>
          </a:p>
          <a:p>
            <a:r>
              <a:rPr lang="en-GB" b="1" dirty="0">
                <a:solidFill>
                  <a:srgbClr val="FFCC66"/>
                </a:solidFill>
                <a:latin typeface="Poppins"/>
                <a:cs typeface="Poppins"/>
              </a:rPr>
              <a:t>Respect:</a:t>
            </a:r>
            <a:r>
              <a:rPr lang="en-GB" dirty="0">
                <a:solidFill>
                  <a:srgbClr val="FFCC66"/>
                </a:solidFill>
                <a:latin typeface="Poppins"/>
                <a:cs typeface="Poppins"/>
              </a:rPr>
              <a:t> </a:t>
            </a:r>
            <a:r>
              <a:rPr lang="en-GB" dirty="0">
                <a:solidFill>
                  <a:schemeClr val="bg1"/>
                </a:solidFill>
                <a:latin typeface="Poppins"/>
                <a:cs typeface="Poppins"/>
              </a:rPr>
              <a:t>You are kind and polite to others.</a:t>
            </a:r>
          </a:p>
          <a:p>
            <a:r>
              <a:rPr lang="en-GB" b="1" dirty="0">
                <a:solidFill>
                  <a:srgbClr val="FFCC66"/>
                </a:solidFill>
                <a:latin typeface="Poppins"/>
                <a:cs typeface="Poppins"/>
              </a:rPr>
              <a:t>Empathy</a:t>
            </a:r>
            <a:r>
              <a:rPr lang="en-GB" dirty="0">
                <a:solidFill>
                  <a:schemeClr val="bg1"/>
                </a:solidFill>
                <a:latin typeface="Poppins"/>
                <a:cs typeface="Poppins"/>
              </a:rPr>
              <a:t> You understand things from other people’s point of view.</a:t>
            </a:r>
          </a:p>
          <a:p>
            <a:r>
              <a:rPr lang="en-GB" b="1" dirty="0">
                <a:solidFill>
                  <a:srgbClr val="FFCC66"/>
                </a:solidFill>
                <a:latin typeface="Poppins"/>
                <a:cs typeface="Poppins"/>
              </a:rPr>
              <a:t>Inclusion</a:t>
            </a:r>
            <a:r>
              <a:rPr lang="en-GB" dirty="0">
                <a:solidFill>
                  <a:schemeClr val="bg1"/>
                </a:solidFill>
                <a:latin typeface="Poppins"/>
                <a:cs typeface="Poppins"/>
              </a:rPr>
              <a:t> You include others where you can.</a:t>
            </a:r>
          </a:p>
          <a:p>
            <a:r>
              <a:rPr lang="en-GB" dirty="0">
                <a:solidFill>
                  <a:schemeClr val="bg1"/>
                </a:solidFill>
                <a:latin typeface="Poppins"/>
                <a:cs typeface="Poppins"/>
              </a:rPr>
              <a:t> </a:t>
            </a:r>
          </a:p>
          <a:p>
            <a:r>
              <a:rPr lang="en-GB" sz="1600" b="1" dirty="0">
                <a:solidFill>
                  <a:srgbClr val="FFCC66"/>
                </a:solidFill>
                <a:latin typeface="Poppins"/>
                <a:cs typeface="Poppins"/>
              </a:rPr>
              <a:t>Optional: </a:t>
            </a:r>
            <a:r>
              <a:rPr lang="en-GB" sz="1600" dirty="0">
                <a:solidFill>
                  <a:schemeClr val="bg1"/>
                </a:solidFill>
                <a:latin typeface="Poppins"/>
                <a:cs typeface="Poppins"/>
              </a:rPr>
              <a:t>Create a voice file to go with the digital picture, </a:t>
            </a:r>
            <a:br>
              <a:rPr lang="en-GB" sz="1600" dirty="0">
                <a:solidFill>
                  <a:schemeClr val="bg1"/>
                </a:solidFill>
                <a:latin typeface="Poppins"/>
                <a:cs typeface="Poppins"/>
              </a:rPr>
            </a:br>
            <a:r>
              <a:rPr lang="en-GB" sz="1600" dirty="0">
                <a:solidFill>
                  <a:schemeClr val="bg1"/>
                </a:solidFill>
                <a:latin typeface="Poppins"/>
                <a:cs typeface="Poppins"/>
              </a:rPr>
              <a:t>that describes the special things about you, helps to explain how you have created your Peep, and why you have included those special things in your Peep. </a:t>
            </a:r>
          </a:p>
          <a:p>
            <a:endParaRPr lang="en-GB" sz="1900" dirty="0">
              <a:solidFill>
                <a:schemeClr val="bg1"/>
              </a:solidFill>
              <a:latin typeface="Poppins" panose="00000500000000000000" pitchFamily="2" charset="0"/>
              <a:cs typeface="Poppins" panose="00000500000000000000" pitchFamily="2" charset="0"/>
            </a:endParaRPr>
          </a:p>
        </p:txBody>
      </p:sp>
      <p:sp>
        <p:nvSpPr>
          <p:cNvPr id="20" name="TextBox 19">
            <a:extLst>
              <a:ext uri="{FF2B5EF4-FFF2-40B4-BE49-F238E27FC236}">
                <a16:creationId xmlns:a16="http://schemas.microsoft.com/office/drawing/2014/main" id="{AAEEDE33-707F-0B71-3D19-D4516054CE96}"/>
              </a:ext>
            </a:extLst>
          </p:cNvPr>
          <p:cNvSpPr txBox="1"/>
          <p:nvPr/>
        </p:nvSpPr>
        <p:spPr>
          <a:xfrm>
            <a:off x="609599" y="503212"/>
            <a:ext cx="8184445" cy="523220"/>
          </a:xfrm>
          <a:prstGeom prst="rect">
            <a:avLst/>
          </a:prstGeom>
          <a:noFill/>
        </p:spPr>
        <p:txBody>
          <a:bodyPr wrap="square" rtlCol="0">
            <a:spAutoFit/>
          </a:bodyPr>
          <a:lstStyle/>
          <a:p>
            <a:r>
              <a:rPr lang="en-AU" sz="2800" b="1" dirty="0">
                <a:solidFill>
                  <a:srgbClr val="FFCC66"/>
                </a:solidFill>
                <a:latin typeface="Zona Pro" panose="02010503040002020004" pitchFamily="50" charset="0"/>
              </a:rPr>
              <a:t>Part 2: 3D Peep Diorama</a:t>
            </a:r>
          </a:p>
        </p:txBody>
      </p:sp>
      <p:pic>
        <p:nvPicPr>
          <p:cNvPr id="24" name="Graphic 23">
            <a:extLst>
              <a:ext uri="{FF2B5EF4-FFF2-40B4-BE49-F238E27FC236}">
                <a16:creationId xmlns:a16="http://schemas.microsoft.com/office/drawing/2014/main" id="{772F8A32-A6EF-31A4-CCE9-716BABA2286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455924" y="5333551"/>
            <a:ext cx="2845329" cy="478812"/>
          </a:xfrm>
          <a:prstGeom prst="rect">
            <a:avLst/>
          </a:prstGeom>
        </p:spPr>
      </p:pic>
      <p:pic>
        <p:nvPicPr>
          <p:cNvPr id="28" name="Graphic 27">
            <a:extLst>
              <a:ext uri="{FF2B5EF4-FFF2-40B4-BE49-F238E27FC236}">
                <a16:creationId xmlns:a16="http://schemas.microsoft.com/office/drawing/2014/main" id="{9B906450-A30A-43EE-523A-712EB5515B0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408987" y="1650101"/>
            <a:ext cx="2809875" cy="3971925"/>
          </a:xfrm>
          <a:prstGeom prst="rect">
            <a:avLst/>
          </a:prstGeom>
        </p:spPr>
      </p:pic>
      <p:pic>
        <p:nvPicPr>
          <p:cNvPr id="7" name="Graphic 6">
            <a:extLst>
              <a:ext uri="{FF2B5EF4-FFF2-40B4-BE49-F238E27FC236}">
                <a16:creationId xmlns:a16="http://schemas.microsoft.com/office/drawing/2014/main" id="{F6597533-F76C-B3F8-5609-4173A9E3A9F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918700" y="238140"/>
            <a:ext cx="1963518" cy="351675"/>
          </a:xfrm>
          <a:prstGeom prst="rect">
            <a:avLst/>
          </a:prstGeom>
        </p:spPr>
      </p:pic>
    </p:spTree>
    <p:extLst>
      <p:ext uri="{BB962C8B-B14F-4D97-AF65-F5344CB8AC3E}">
        <p14:creationId xmlns:p14="http://schemas.microsoft.com/office/powerpoint/2010/main" val="540585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8A921-8514-8DB8-7FE7-0070FEA2B3BF}"/>
            </a:ext>
          </a:extLst>
        </p:cNvPr>
        <p:cNvGrpSpPr/>
        <p:nvPr/>
      </p:nvGrpSpPr>
      <p:grpSpPr>
        <a:xfrm>
          <a:off x="0" y="0"/>
          <a:ext cx="0" cy="0"/>
          <a:chOff x="0" y="0"/>
          <a:chExt cx="0" cy="0"/>
        </a:xfrm>
      </p:grpSpPr>
      <p:graphicFrame>
        <p:nvGraphicFramePr>
          <p:cNvPr id="3" name="Object 2">
            <a:extLst>
              <a:ext uri="{FF2B5EF4-FFF2-40B4-BE49-F238E27FC236}">
                <a16:creationId xmlns:a16="http://schemas.microsoft.com/office/drawing/2014/main" id="{8CD844D3-B48E-49A3-C5E9-6CD544D95960}"/>
              </a:ext>
            </a:extLst>
          </p:cNvPr>
          <p:cNvGraphicFramePr>
            <a:graphicFrameLocks noChangeAspect="1"/>
          </p:cNvGraphicFramePr>
          <p:nvPr>
            <p:extLst>
              <p:ext uri="{D42A27DB-BD31-4B8C-83A1-F6EECF244321}">
                <p14:modId xmlns:p14="http://schemas.microsoft.com/office/powerpoint/2010/main" val="3657600031"/>
              </p:ext>
            </p:extLst>
          </p:nvPr>
        </p:nvGraphicFramePr>
        <p:xfrm>
          <a:off x="-45546" y="1365"/>
          <a:ext cx="12308542" cy="6907435"/>
        </p:xfrm>
        <a:graphic>
          <a:graphicData uri="http://schemas.openxmlformats.org/presentationml/2006/ole">
            <mc:AlternateContent xmlns:mc="http://schemas.openxmlformats.org/markup-compatibility/2006">
              <mc:Choice xmlns:v="urn:schemas-microsoft-com:vml" Requires="v">
                <p:oleObj r:id="rId2" imgW="15659143" imgH="8883289" progId="">
                  <p:embed/>
                </p:oleObj>
              </mc:Choice>
              <mc:Fallback>
                <p:oleObj r:id="rId2" imgW="15659143" imgH="8883289" progId="">
                  <p:embed/>
                  <p:pic>
                    <p:nvPicPr>
                      <p:cNvPr id="9" name="Object 8">
                        <a:extLst>
                          <a:ext uri="{FF2B5EF4-FFF2-40B4-BE49-F238E27FC236}">
                            <a16:creationId xmlns:a16="http://schemas.microsoft.com/office/drawing/2014/main" id="{AE1D8547-9F19-C607-16B1-7DAB6FB309CA}"/>
                          </a:ext>
                        </a:extLst>
                      </p:cNvPr>
                      <p:cNvPicPr/>
                      <p:nvPr/>
                    </p:nvPicPr>
                    <p:blipFill>
                      <a:blip r:embed="rId3"/>
                      <a:stretch>
                        <a:fillRect/>
                      </a:stretch>
                    </p:blipFill>
                    <p:spPr>
                      <a:xfrm>
                        <a:off x="-45546" y="1365"/>
                        <a:ext cx="12308542" cy="6907435"/>
                      </a:xfrm>
                      <a:prstGeom prst="rect">
                        <a:avLst/>
                      </a:prstGeom>
                    </p:spPr>
                  </p:pic>
                </p:oleObj>
              </mc:Fallback>
            </mc:AlternateContent>
          </a:graphicData>
        </a:graphic>
      </p:graphicFrame>
      <p:sp>
        <p:nvSpPr>
          <p:cNvPr id="4" name="Date Placeholder 3">
            <a:extLst>
              <a:ext uri="{FF2B5EF4-FFF2-40B4-BE49-F238E27FC236}">
                <a16:creationId xmlns:a16="http://schemas.microsoft.com/office/drawing/2014/main" id="{CE7F29ED-D893-9928-FBBB-68BC42D9C7DA}"/>
              </a:ext>
            </a:extLst>
          </p:cNvPr>
          <p:cNvSpPr>
            <a:spLocks noGrp="1"/>
          </p:cNvSpPr>
          <p:nvPr>
            <p:ph type="dt" sz="half" idx="10"/>
          </p:nvPr>
        </p:nvSpPr>
        <p:spPr/>
        <p:txBody>
          <a:bodyPr/>
          <a:lstStyle/>
          <a:p>
            <a:r>
              <a:rPr lang="LID4096"/>
              <a:t>2021</a:t>
            </a:r>
            <a:endParaRPr lang="en-FR"/>
          </a:p>
        </p:txBody>
      </p:sp>
      <p:sp>
        <p:nvSpPr>
          <p:cNvPr id="5" name="Footer Placeholder 4">
            <a:extLst>
              <a:ext uri="{FF2B5EF4-FFF2-40B4-BE49-F238E27FC236}">
                <a16:creationId xmlns:a16="http://schemas.microsoft.com/office/drawing/2014/main" id="{FA1D6F7F-7FD2-928A-5DBC-E1CC9D4C92D3}"/>
              </a:ext>
            </a:extLst>
          </p:cNvPr>
          <p:cNvSpPr>
            <a:spLocks noGrp="1"/>
          </p:cNvSpPr>
          <p:nvPr>
            <p:ph type="ftr" sz="quarter" idx="11"/>
          </p:nvPr>
        </p:nvSpPr>
        <p:spPr/>
        <p:txBody>
          <a:bodyPr/>
          <a:lstStyle/>
          <a:p>
            <a:r>
              <a:rPr lang="en-AU"/>
              <a:t>Test</a:t>
            </a:r>
            <a:endParaRPr lang="en-FR"/>
          </a:p>
        </p:txBody>
      </p:sp>
      <p:sp>
        <p:nvSpPr>
          <p:cNvPr id="6" name="Slide Number Placeholder 5">
            <a:extLst>
              <a:ext uri="{FF2B5EF4-FFF2-40B4-BE49-F238E27FC236}">
                <a16:creationId xmlns:a16="http://schemas.microsoft.com/office/drawing/2014/main" id="{72BBA0B4-0D24-C1C1-A6B4-3E12E58E04E3}"/>
              </a:ext>
            </a:extLst>
          </p:cNvPr>
          <p:cNvSpPr>
            <a:spLocks noGrp="1"/>
          </p:cNvSpPr>
          <p:nvPr>
            <p:ph type="sldNum" sz="quarter" idx="12"/>
          </p:nvPr>
        </p:nvSpPr>
        <p:spPr/>
        <p:txBody>
          <a:bodyPr/>
          <a:lstStyle/>
          <a:p>
            <a:fld id="{BFB245C7-A9B6-FE41-A38C-AC0BF5D04523}" type="slidenum">
              <a:rPr lang="en-FR" smtClean="0"/>
              <a:pPr/>
              <a:t>5</a:t>
            </a:fld>
            <a:endParaRPr lang="en-FR"/>
          </a:p>
        </p:txBody>
      </p:sp>
      <p:sp>
        <p:nvSpPr>
          <p:cNvPr id="8" name="Date Placeholder 3">
            <a:extLst>
              <a:ext uri="{FF2B5EF4-FFF2-40B4-BE49-F238E27FC236}">
                <a16:creationId xmlns:a16="http://schemas.microsoft.com/office/drawing/2014/main" id="{FB29463B-E815-0966-BDB1-42D537D7F44D}"/>
              </a:ext>
            </a:extLst>
          </p:cNvPr>
          <p:cNvSpPr txBox="1">
            <a:spLocks/>
          </p:cNvSpPr>
          <p:nvPr/>
        </p:nvSpPr>
        <p:spPr>
          <a:xfrm>
            <a:off x="838200" y="6173787"/>
            <a:ext cx="2743200" cy="365125"/>
          </a:xfrm>
          <a:prstGeom prst="rect">
            <a:avLst/>
          </a:prstGeom>
        </p:spPr>
        <p:txBody>
          <a:bodyPr vert="horz" lIns="91440" tIns="45720" rIns="91440" bIns="45720" rtlCol="0" anchor="ctr"/>
          <a:lstStyle>
            <a:defPPr>
              <a:defRPr lang="en-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ID4096"/>
              <a:t>2021</a:t>
            </a:r>
            <a:endParaRPr lang="en-FR"/>
          </a:p>
        </p:txBody>
      </p:sp>
      <p:sp>
        <p:nvSpPr>
          <p:cNvPr id="9" name="Footer Placeholder 4">
            <a:extLst>
              <a:ext uri="{FF2B5EF4-FFF2-40B4-BE49-F238E27FC236}">
                <a16:creationId xmlns:a16="http://schemas.microsoft.com/office/drawing/2014/main" id="{EC1358FD-2D36-4C24-70E1-12972A74AB1C}"/>
              </a:ext>
            </a:extLst>
          </p:cNvPr>
          <p:cNvSpPr txBox="1">
            <a:spLocks/>
          </p:cNvSpPr>
          <p:nvPr/>
        </p:nvSpPr>
        <p:spPr>
          <a:xfrm>
            <a:off x="4038600" y="6173787"/>
            <a:ext cx="4114800" cy="365125"/>
          </a:xfrm>
          <a:prstGeom prst="rect">
            <a:avLst/>
          </a:prstGeom>
        </p:spPr>
        <p:txBody>
          <a:bodyPr vert="horz" lIns="91440" tIns="45720" rIns="91440" bIns="45720" rtlCol="0" anchor="ctr"/>
          <a:lstStyle>
            <a:defPPr>
              <a:defRPr lang="en-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a:t>Test</a:t>
            </a:r>
            <a:endParaRPr lang="en-FR"/>
          </a:p>
        </p:txBody>
      </p:sp>
      <p:sp>
        <p:nvSpPr>
          <p:cNvPr id="10" name="Slide Number Placeholder 5">
            <a:extLst>
              <a:ext uri="{FF2B5EF4-FFF2-40B4-BE49-F238E27FC236}">
                <a16:creationId xmlns:a16="http://schemas.microsoft.com/office/drawing/2014/main" id="{EA70FFAF-2417-0747-1754-09BAEDA7162D}"/>
              </a:ext>
            </a:extLst>
          </p:cNvPr>
          <p:cNvSpPr txBox="1">
            <a:spLocks/>
          </p:cNvSpPr>
          <p:nvPr/>
        </p:nvSpPr>
        <p:spPr>
          <a:xfrm>
            <a:off x="8610600" y="6173787"/>
            <a:ext cx="2743200" cy="365125"/>
          </a:xfrm>
          <a:prstGeom prst="rect">
            <a:avLst/>
          </a:prstGeom>
        </p:spPr>
        <p:txBody>
          <a:bodyPr vert="horz" lIns="91440" tIns="45720" rIns="91440" bIns="45720" rtlCol="0" anchor="ctr"/>
          <a:lstStyle>
            <a:defPPr>
              <a:defRPr lang="en-FR"/>
            </a:defPPr>
            <a:lvl1pPr marL="0" algn="r" defTabSz="914400" rtl="0" eaLnBrk="1" latinLnBrk="0" hangingPunct="1">
              <a:defRPr sz="1200" b="1" kern="1200">
                <a:solidFill>
                  <a:srgbClr val="7030A0"/>
                </a:solidFill>
                <a:latin typeface="Zona Pro" panose="02010503040002020004"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FB245C7-A9B6-FE41-A38C-AC0BF5D04523}" type="slidenum">
              <a:rPr lang="en-FR" smtClean="0"/>
              <a:pPr/>
              <a:t>5</a:t>
            </a:fld>
            <a:endParaRPr lang="en-FR"/>
          </a:p>
        </p:txBody>
      </p:sp>
      <p:pic>
        <p:nvPicPr>
          <p:cNvPr id="11" name="Picture 10" descr="A picture containing background pattern&#10;&#10;Description automatically generated">
            <a:extLst>
              <a:ext uri="{FF2B5EF4-FFF2-40B4-BE49-F238E27FC236}">
                <a16:creationId xmlns:a16="http://schemas.microsoft.com/office/drawing/2014/main" id="{849503A4-5234-4D0A-5FFF-9C258DE0619E}"/>
              </a:ext>
            </a:extLst>
          </p:cNvPr>
          <p:cNvPicPr>
            <a:picLocks noChangeAspect="1"/>
          </p:cNvPicPr>
          <p:nvPr/>
        </p:nvPicPr>
        <p:blipFill>
          <a:blip r:embed="rId4"/>
          <a:stretch>
            <a:fillRect/>
          </a:stretch>
        </p:blipFill>
        <p:spPr>
          <a:xfrm>
            <a:off x="10950224" y="6040589"/>
            <a:ext cx="640258" cy="554890"/>
          </a:xfrm>
          <a:prstGeom prst="rect">
            <a:avLst/>
          </a:prstGeom>
        </p:spPr>
      </p:pic>
      <p:sp>
        <p:nvSpPr>
          <p:cNvPr id="12" name="Date Placeholder 3">
            <a:extLst>
              <a:ext uri="{FF2B5EF4-FFF2-40B4-BE49-F238E27FC236}">
                <a16:creationId xmlns:a16="http://schemas.microsoft.com/office/drawing/2014/main" id="{1CD94DC9-3861-E00F-BB4D-40F539FF8FFD}"/>
              </a:ext>
            </a:extLst>
          </p:cNvPr>
          <p:cNvSpPr txBox="1">
            <a:spLocks/>
          </p:cNvSpPr>
          <p:nvPr/>
        </p:nvSpPr>
        <p:spPr>
          <a:xfrm>
            <a:off x="838200" y="6173787"/>
            <a:ext cx="2743200" cy="365125"/>
          </a:xfrm>
          <a:prstGeom prst="rect">
            <a:avLst/>
          </a:prstGeom>
        </p:spPr>
        <p:txBody>
          <a:bodyPr vert="horz" lIns="91440" tIns="45720" rIns="91440" bIns="45720" rtlCol="0" anchor="ctr"/>
          <a:lstStyle>
            <a:defPPr>
              <a:defRPr lang="en-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ID4096"/>
              <a:t>2021</a:t>
            </a:r>
            <a:endParaRPr lang="en-FR"/>
          </a:p>
        </p:txBody>
      </p:sp>
      <p:sp>
        <p:nvSpPr>
          <p:cNvPr id="13" name="Footer Placeholder 4">
            <a:extLst>
              <a:ext uri="{FF2B5EF4-FFF2-40B4-BE49-F238E27FC236}">
                <a16:creationId xmlns:a16="http://schemas.microsoft.com/office/drawing/2014/main" id="{555A089C-BDD3-0320-D6A9-DF9FDD2B50C9}"/>
              </a:ext>
            </a:extLst>
          </p:cNvPr>
          <p:cNvSpPr txBox="1">
            <a:spLocks/>
          </p:cNvSpPr>
          <p:nvPr/>
        </p:nvSpPr>
        <p:spPr>
          <a:xfrm>
            <a:off x="4038600" y="6173787"/>
            <a:ext cx="4114800" cy="365125"/>
          </a:xfrm>
          <a:prstGeom prst="rect">
            <a:avLst/>
          </a:prstGeom>
        </p:spPr>
        <p:txBody>
          <a:bodyPr vert="horz" lIns="91440" tIns="45720" rIns="91440" bIns="45720" rtlCol="0" anchor="ctr"/>
          <a:lstStyle>
            <a:defPPr>
              <a:defRPr lang="en-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a:t>Test</a:t>
            </a:r>
            <a:endParaRPr lang="en-FR"/>
          </a:p>
        </p:txBody>
      </p:sp>
      <p:sp>
        <p:nvSpPr>
          <p:cNvPr id="14" name="Slide Number Placeholder 5">
            <a:extLst>
              <a:ext uri="{FF2B5EF4-FFF2-40B4-BE49-F238E27FC236}">
                <a16:creationId xmlns:a16="http://schemas.microsoft.com/office/drawing/2014/main" id="{50933D05-2E97-B105-696B-89F9883E61BD}"/>
              </a:ext>
            </a:extLst>
          </p:cNvPr>
          <p:cNvSpPr txBox="1">
            <a:spLocks/>
          </p:cNvSpPr>
          <p:nvPr/>
        </p:nvSpPr>
        <p:spPr>
          <a:xfrm>
            <a:off x="8610600" y="6173787"/>
            <a:ext cx="2743200" cy="365125"/>
          </a:xfrm>
          <a:prstGeom prst="rect">
            <a:avLst/>
          </a:prstGeom>
        </p:spPr>
        <p:txBody>
          <a:bodyPr vert="horz" lIns="91440" tIns="45720" rIns="91440" bIns="45720" rtlCol="0" anchor="ctr"/>
          <a:lstStyle>
            <a:defPPr>
              <a:defRPr lang="en-FR"/>
            </a:defPPr>
            <a:lvl1pPr marL="0" algn="r" defTabSz="914400" rtl="0" eaLnBrk="1" latinLnBrk="0" hangingPunct="1">
              <a:defRPr sz="1200" b="1" kern="1200">
                <a:solidFill>
                  <a:srgbClr val="7030A0"/>
                </a:solidFill>
                <a:latin typeface="Zona Pro" panose="02010503040002020004"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FB245C7-A9B6-FE41-A38C-AC0BF5D04523}" type="slidenum">
              <a:rPr lang="en-FR" smtClean="0"/>
              <a:pPr/>
              <a:t>5</a:t>
            </a:fld>
            <a:endParaRPr lang="en-FR"/>
          </a:p>
        </p:txBody>
      </p:sp>
      <p:sp>
        <p:nvSpPr>
          <p:cNvPr id="15" name="Rectangle 25">
            <a:extLst>
              <a:ext uri="{FF2B5EF4-FFF2-40B4-BE49-F238E27FC236}">
                <a16:creationId xmlns:a16="http://schemas.microsoft.com/office/drawing/2014/main" id="{B2CC6D9D-B1C1-ADAD-74B1-85825007C51F}"/>
              </a:ext>
            </a:extLst>
          </p:cNvPr>
          <p:cNvSpPr/>
          <p:nvPr/>
        </p:nvSpPr>
        <p:spPr>
          <a:xfrm>
            <a:off x="-116114" y="-101600"/>
            <a:ext cx="7760047" cy="7045122"/>
          </a:xfrm>
          <a:custGeom>
            <a:avLst/>
            <a:gdLst>
              <a:gd name="connsiteX0" fmla="*/ 0 w 7685591"/>
              <a:gd name="connsiteY0" fmla="*/ 0 h 6858000"/>
              <a:gd name="connsiteX1" fmla="*/ 7685591 w 7685591"/>
              <a:gd name="connsiteY1" fmla="*/ 0 h 6858000"/>
              <a:gd name="connsiteX2" fmla="*/ 7685591 w 7685591"/>
              <a:gd name="connsiteY2" fmla="*/ 6858000 h 6858000"/>
              <a:gd name="connsiteX3" fmla="*/ 0 w 7685591"/>
              <a:gd name="connsiteY3" fmla="*/ 6858000 h 6858000"/>
              <a:gd name="connsiteX4" fmla="*/ 0 w 7685591"/>
              <a:gd name="connsiteY4" fmla="*/ 0 h 6858000"/>
              <a:gd name="connsiteX0" fmla="*/ 0 w 8241176"/>
              <a:gd name="connsiteY0" fmla="*/ 0 h 6858000"/>
              <a:gd name="connsiteX1" fmla="*/ 7685591 w 8241176"/>
              <a:gd name="connsiteY1" fmla="*/ 0 h 6858000"/>
              <a:gd name="connsiteX2" fmla="*/ 8241176 w 8241176"/>
              <a:gd name="connsiteY2" fmla="*/ 6834851 h 6858000"/>
              <a:gd name="connsiteX3" fmla="*/ 0 w 8241176"/>
              <a:gd name="connsiteY3" fmla="*/ 6858000 h 6858000"/>
              <a:gd name="connsiteX4" fmla="*/ 0 w 8241176"/>
              <a:gd name="connsiteY4" fmla="*/ 0 h 6858000"/>
              <a:gd name="connsiteX0" fmla="*/ 0 w 8241176"/>
              <a:gd name="connsiteY0" fmla="*/ 0 h 6858000"/>
              <a:gd name="connsiteX1" fmla="*/ 7430947 w 8241176"/>
              <a:gd name="connsiteY1" fmla="*/ 0 h 6858000"/>
              <a:gd name="connsiteX2" fmla="*/ 8241176 w 8241176"/>
              <a:gd name="connsiteY2" fmla="*/ 6834851 h 6858000"/>
              <a:gd name="connsiteX3" fmla="*/ 0 w 8241176"/>
              <a:gd name="connsiteY3" fmla="*/ 6858000 h 6858000"/>
              <a:gd name="connsiteX4" fmla="*/ 0 w 8241176"/>
              <a:gd name="connsiteY4" fmla="*/ 0 h 6858000"/>
              <a:gd name="connsiteX0" fmla="*/ 0 w 7751768"/>
              <a:gd name="connsiteY0" fmla="*/ 0 h 6858000"/>
              <a:gd name="connsiteX1" fmla="*/ 7430947 w 7751768"/>
              <a:gd name="connsiteY1" fmla="*/ 0 h 6858000"/>
              <a:gd name="connsiteX2" fmla="*/ 7751768 w 7751768"/>
              <a:gd name="connsiteY2" fmla="*/ 6847551 h 6858000"/>
              <a:gd name="connsiteX3" fmla="*/ 0 w 7751768"/>
              <a:gd name="connsiteY3" fmla="*/ 6858000 h 6858000"/>
              <a:gd name="connsiteX4" fmla="*/ 0 w 775176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1768" h="6858000">
                <a:moveTo>
                  <a:pt x="0" y="0"/>
                </a:moveTo>
                <a:lnTo>
                  <a:pt x="7430947" y="0"/>
                </a:lnTo>
                <a:lnTo>
                  <a:pt x="7751768" y="6847551"/>
                </a:lnTo>
                <a:lnTo>
                  <a:pt x="0" y="6858000"/>
                </a:lnTo>
                <a:lnTo>
                  <a:pt x="0" y="0"/>
                </a:lnTo>
                <a:close/>
              </a:path>
            </a:pathLst>
          </a:custGeom>
          <a:solidFill>
            <a:srgbClr val="592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6" name="Straight Connector 15">
            <a:extLst>
              <a:ext uri="{FF2B5EF4-FFF2-40B4-BE49-F238E27FC236}">
                <a16:creationId xmlns:a16="http://schemas.microsoft.com/office/drawing/2014/main" id="{081EFCC0-33ED-6E83-1629-3F0F86BF9C34}"/>
              </a:ext>
            </a:extLst>
          </p:cNvPr>
          <p:cNvCxnSpPr>
            <a:cxnSpLocks/>
          </p:cNvCxnSpPr>
          <p:nvPr/>
        </p:nvCxnSpPr>
        <p:spPr>
          <a:xfrm>
            <a:off x="736600" y="1596298"/>
            <a:ext cx="6060311" cy="0"/>
          </a:xfrm>
          <a:prstGeom prst="line">
            <a:avLst/>
          </a:prstGeom>
          <a:ln w="38100">
            <a:solidFill>
              <a:srgbClr val="A589C1"/>
            </a:solidFill>
          </a:ln>
        </p:spPr>
        <p:style>
          <a:lnRef idx="1">
            <a:schemeClr val="accent1"/>
          </a:lnRef>
          <a:fillRef idx="0">
            <a:schemeClr val="accent1"/>
          </a:fillRef>
          <a:effectRef idx="0">
            <a:schemeClr val="accent1"/>
          </a:effectRef>
          <a:fontRef idx="minor">
            <a:schemeClr val="tx1"/>
          </a:fontRef>
        </p:style>
      </p:cxnSp>
      <p:sp>
        <p:nvSpPr>
          <p:cNvPr id="17" name="Slide Number Placeholder 12">
            <a:extLst>
              <a:ext uri="{FF2B5EF4-FFF2-40B4-BE49-F238E27FC236}">
                <a16:creationId xmlns:a16="http://schemas.microsoft.com/office/drawing/2014/main" id="{9D147EC5-DE61-5CA4-B481-385D78DD724C}"/>
              </a:ext>
            </a:extLst>
          </p:cNvPr>
          <p:cNvSpPr txBox="1">
            <a:spLocks/>
          </p:cNvSpPr>
          <p:nvPr/>
        </p:nvSpPr>
        <p:spPr>
          <a:xfrm>
            <a:off x="10955551" y="6125112"/>
            <a:ext cx="639549" cy="365125"/>
          </a:xfrm>
          <a:prstGeom prst="rect">
            <a:avLst/>
          </a:prstGeom>
        </p:spPr>
        <p:txBody>
          <a:bodyPr vert="horz" lIns="91440" tIns="45720" rIns="91440" bIns="45720" rtlCol="0" anchor="ctr"/>
          <a:lstStyle>
            <a:defPPr>
              <a:defRPr lang="en-FR"/>
            </a:defPPr>
            <a:lvl1pPr marL="0" algn="r" defTabSz="914400" rtl="0" eaLnBrk="1" latinLnBrk="0" hangingPunct="1">
              <a:defRPr sz="1200" b="1" kern="1200">
                <a:solidFill>
                  <a:srgbClr val="7030A0"/>
                </a:solidFill>
                <a:latin typeface="Zona Pro" panose="02010503040002020004"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FB245C7-A9B6-FE41-A38C-AC0BF5D04523}" type="slidenum">
              <a:rPr lang="en-FR" sz="2400" smtClean="0">
                <a:solidFill>
                  <a:schemeClr val="bg1"/>
                </a:solidFill>
              </a:rPr>
              <a:pPr algn="ctr"/>
              <a:t>5</a:t>
            </a:fld>
            <a:endParaRPr lang="en-FR" sz="2400" dirty="0">
              <a:solidFill>
                <a:schemeClr val="bg1"/>
              </a:solidFill>
            </a:endParaRPr>
          </a:p>
        </p:txBody>
      </p:sp>
      <p:pic>
        <p:nvPicPr>
          <p:cNvPr id="18" name="Graphic 17">
            <a:extLst>
              <a:ext uri="{FF2B5EF4-FFF2-40B4-BE49-F238E27FC236}">
                <a16:creationId xmlns:a16="http://schemas.microsoft.com/office/drawing/2014/main" id="{A2002467-71C3-F55C-E177-CA17100906E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21426482">
            <a:off x="7413845" y="-20481"/>
            <a:ext cx="157749" cy="7046136"/>
          </a:xfrm>
          <a:prstGeom prst="rect">
            <a:avLst/>
          </a:prstGeom>
        </p:spPr>
      </p:pic>
      <p:sp>
        <p:nvSpPr>
          <p:cNvPr id="20" name="TextBox 19">
            <a:extLst>
              <a:ext uri="{FF2B5EF4-FFF2-40B4-BE49-F238E27FC236}">
                <a16:creationId xmlns:a16="http://schemas.microsoft.com/office/drawing/2014/main" id="{6C5715A3-992E-26DB-77ED-ADFFF5ECB9B7}"/>
              </a:ext>
            </a:extLst>
          </p:cNvPr>
          <p:cNvSpPr txBox="1"/>
          <p:nvPr/>
        </p:nvSpPr>
        <p:spPr>
          <a:xfrm>
            <a:off x="609599" y="503212"/>
            <a:ext cx="8184445" cy="954107"/>
          </a:xfrm>
          <a:prstGeom prst="rect">
            <a:avLst/>
          </a:prstGeom>
          <a:noFill/>
        </p:spPr>
        <p:txBody>
          <a:bodyPr wrap="square" rtlCol="0">
            <a:spAutoFit/>
          </a:bodyPr>
          <a:lstStyle/>
          <a:p>
            <a:r>
              <a:rPr lang="en-AU" sz="2800" b="1" dirty="0">
                <a:solidFill>
                  <a:srgbClr val="FFCC66"/>
                </a:solidFill>
                <a:latin typeface="Zona Pro" panose="02010503040002020004" pitchFamily="50" charset="0"/>
              </a:rPr>
              <a:t>Part 3: Student post-survey</a:t>
            </a:r>
          </a:p>
          <a:p>
            <a:r>
              <a:rPr lang="en-AU" sz="2800" b="1" dirty="0">
                <a:solidFill>
                  <a:srgbClr val="FFCC66"/>
                </a:solidFill>
                <a:latin typeface="Zona Pro" panose="02010503040002020004" pitchFamily="50" charset="0"/>
              </a:rPr>
              <a:t>(OPTIONAL)</a:t>
            </a:r>
          </a:p>
        </p:txBody>
      </p:sp>
      <p:sp>
        <p:nvSpPr>
          <p:cNvPr id="23" name="TextBox 22">
            <a:extLst>
              <a:ext uri="{FF2B5EF4-FFF2-40B4-BE49-F238E27FC236}">
                <a16:creationId xmlns:a16="http://schemas.microsoft.com/office/drawing/2014/main" id="{604429BD-578F-B16E-FC92-75B7FECB0328}"/>
              </a:ext>
            </a:extLst>
          </p:cNvPr>
          <p:cNvSpPr txBox="1"/>
          <p:nvPr/>
        </p:nvSpPr>
        <p:spPr>
          <a:xfrm>
            <a:off x="641697" y="2037540"/>
            <a:ext cx="6190342" cy="3416320"/>
          </a:xfrm>
          <a:prstGeom prst="rect">
            <a:avLst/>
          </a:prstGeom>
          <a:noFill/>
        </p:spPr>
        <p:txBody>
          <a:bodyPr wrap="square">
            <a:spAutoFit/>
          </a:bodyPr>
          <a:lstStyle/>
          <a:p>
            <a:r>
              <a:rPr lang="en-GB" sz="1800" dirty="0">
                <a:solidFill>
                  <a:schemeClr val="bg1"/>
                </a:solidFill>
                <a:latin typeface="Poppins" panose="00000500000000000000" pitchFamily="2" charset="0"/>
                <a:cs typeface="Poppins" panose="00000500000000000000" pitchFamily="2" charset="0"/>
              </a:rPr>
              <a:t>This optional post-survey will </a:t>
            </a:r>
            <a:r>
              <a:rPr lang="en-GB" sz="1800" b="1" dirty="0">
                <a:solidFill>
                  <a:srgbClr val="FFCC66"/>
                </a:solidFill>
                <a:latin typeface="Poppins" panose="00000500000000000000" pitchFamily="2" charset="0"/>
                <a:cs typeface="Poppins" panose="00000500000000000000" pitchFamily="2" charset="0"/>
              </a:rPr>
              <a:t>ask questions </a:t>
            </a:r>
            <a:r>
              <a:rPr lang="en-GB" sz="1800" dirty="0">
                <a:solidFill>
                  <a:schemeClr val="bg1"/>
                </a:solidFill>
                <a:latin typeface="Poppins" panose="00000500000000000000" pitchFamily="2" charset="0"/>
                <a:cs typeface="Poppins" panose="00000500000000000000" pitchFamily="2" charset="0"/>
              </a:rPr>
              <a:t>about how you think and feel. </a:t>
            </a:r>
          </a:p>
          <a:p>
            <a:endParaRPr lang="en-GB" sz="1800" dirty="0">
              <a:solidFill>
                <a:schemeClr val="bg1"/>
              </a:solidFill>
              <a:latin typeface="Poppins" panose="00000500000000000000" pitchFamily="2" charset="0"/>
              <a:cs typeface="Poppins" panose="00000500000000000000" pitchFamily="2" charset="0"/>
            </a:endParaRPr>
          </a:p>
          <a:p>
            <a:r>
              <a:rPr lang="en-GB" sz="1800" dirty="0">
                <a:solidFill>
                  <a:schemeClr val="bg1"/>
                </a:solidFill>
                <a:latin typeface="Poppins" panose="00000500000000000000" pitchFamily="2" charset="0"/>
                <a:cs typeface="Poppins" panose="00000500000000000000" pitchFamily="2" charset="0"/>
              </a:rPr>
              <a:t>Please have students visit the below website link:</a:t>
            </a:r>
            <a:br>
              <a:rPr lang="en-GB" sz="1800" dirty="0">
                <a:solidFill>
                  <a:schemeClr val="bg1"/>
                </a:solidFill>
                <a:latin typeface="Poppins" panose="00000500000000000000" pitchFamily="2" charset="0"/>
                <a:cs typeface="Poppins" panose="00000500000000000000" pitchFamily="2" charset="0"/>
              </a:rPr>
            </a:br>
            <a:r>
              <a:rPr lang="en-GB" sz="1800" b="1" u="sng" dirty="0">
                <a:solidFill>
                  <a:srgbClr val="8EBEDC"/>
                </a:solidFill>
                <a:latin typeface="Poppins" panose="00000500000000000000" pitchFamily="2" charset="0"/>
                <a:cs typeface="Poppins" panose="00000500000000000000" pitchFamily="2" charset="0"/>
                <a:hlinkClick r:id="rId7">
                  <a:extLst>
                    <a:ext uri="{A12FA001-AC4F-418D-AE19-62706E023703}">
                      <ahyp:hlinkClr xmlns:ahyp="http://schemas.microsoft.com/office/drawing/2018/hyperlinkcolor" val="tx"/>
                    </a:ext>
                  </a:extLst>
                </a:hlinkClick>
              </a:rPr>
              <a:t>www.caper.com.au</a:t>
            </a:r>
            <a:br>
              <a:rPr lang="en-GB" sz="1800" b="1" dirty="0">
                <a:solidFill>
                  <a:srgbClr val="8EBEDC"/>
                </a:solidFill>
                <a:latin typeface="Poppins" panose="00000500000000000000" pitchFamily="2" charset="0"/>
                <a:cs typeface="Poppins" panose="00000500000000000000" pitchFamily="2" charset="0"/>
              </a:rPr>
            </a:br>
            <a:br>
              <a:rPr lang="en-GB" sz="1800" b="1" dirty="0">
                <a:solidFill>
                  <a:srgbClr val="8EBEDC"/>
                </a:solidFill>
                <a:latin typeface="Poppins" panose="00000500000000000000" pitchFamily="2" charset="0"/>
                <a:cs typeface="Poppins" panose="00000500000000000000" pitchFamily="2" charset="0"/>
              </a:rPr>
            </a:br>
            <a:r>
              <a:rPr lang="en-GB" sz="1800" dirty="0">
                <a:solidFill>
                  <a:schemeClr val="bg1"/>
                </a:solidFill>
                <a:latin typeface="Poppins" panose="00000500000000000000" pitchFamily="2" charset="0"/>
                <a:cs typeface="Poppins" panose="00000500000000000000" pitchFamily="2" charset="0"/>
              </a:rPr>
              <a:t>And click on: </a:t>
            </a:r>
            <a:br>
              <a:rPr lang="en-GB" sz="1800" dirty="0">
                <a:solidFill>
                  <a:schemeClr val="bg1"/>
                </a:solidFill>
                <a:latin typeface="Poppins" panose="00000500000000000000" pitchFamily="2" charset="0"/>
                <a:cs typeface="Poppins" panose="00000500000000000000" pitchFamily="2" charset="0"/>
              </a:rPr>
            </a:br>
            <a:r>
              <a:rPr lang="en-GB" sz="1800" b="1" dirty="0">
                <a:solidFill>
                  <a:srgbClr val="FFCC66"/>
                </a:solidFill>
                <a:latin typeface="Poppins" panose="00000500000000000000" pitchFamily="2" charset="0"/>
                <a:cs typeface="Poppins" panose="00000500000000000000" pitchFamily="2" charset="0"/>
              </a:rPr>
              <a:t>“HPE Module – Student Surveys Years 5-6”. </a:t>
            </a:r>
          </a:p>
          <a:p>
            <a:endParaRPr lang="en-GB" sz="1800" dirty="0">
              <a:solidFill>
                <a:schemeClr val="bg1"/>
              </a:solidFill>
              <a:latin typeface="Poppins" panose="00000500000000000000" pitchFamily="2" charset="0"/>
              <a:cs typeface="Poppins" panose="00000500000000000000" pitchFamily="2" charset="0"/>
            </a:endParaRPr>
          </a:p>
          <a:p>
            <a:r>
              <a:rPr lang="en-GB" sz="1800" dirty="0">
                <a:solidFill>
                  <a:schemeClr val="bg1"/>
                </a:solidFill>
                <a:latin typeface="Poppins" panose="00000500000000000000" pitchFamily="2" charset="0"/>
                <a:cs typeface="Poppins" panose="00000500000000000000" pitchFamily="2" charset="0"/>
              </a:rPr>
              <a:t>It is important that you answer the questions as </a:t>
            </a:r>
            <a:r>
              <a:rPr lang="en-GB" sz="1800" b="1" dirty="0">
                <a:solidFill>
                  <a:srgbClr val="FFCC66"/>
                </a:solidFill>
                <a:latin typeface="Poppins" panose="00000500000000000000" pitchFamily="2" charset="0"/>
                <a:cs typeface="Poppins" panose="00000500000000000000" pitchFamily="2" charset="0"/>
              </a:rPr>
              <a:t>honestly</a:t>
            </a:r>
            <a:r>
              <a:rPr lang="en-GB" sz="1800" dirty="0">
                <a:solidFill>
                  <a:schemeClr val="bg1"/>
                </a:solidFill>
                <a:latin typeface="Poppins" panose="00000500000000000000" pitchFamily="2" charset="0"/>
                <a:cs typeface="Poppins" panose="00000500000000000000" pitchFamily="2" charset="0"/>
              </a:rPr>
              <a:t> as possible as the information will be used to help understand the well-being of young people. </a:t>
            </a:r>
          </a:p>
        </p:txBody>
      </p:sp>
      <p:sp>
        <p:nvSpPr>
          <p:cNvPr id="25" name="TextBox 24">
            <a:extLst>
              <a:ext uri="{FF2B5EF4-FFF2-40B4-BE49-F238E27FC236}">
                <a16:creationId xmlns:a16="http://schemas.microsoft.com/office/drawing/2014/main" id="{2F9A0AA7-F3AC-C501-8171-3453C8BCCCE4}"/>
              </a:ext>
            </a:extLst>
          </p:cNvPr>
          <p:cNvSpPr txBox="1"/>
          <p:nvPr/>
        </p:nvSpPr>
        <p:spPr>
          <a:xfrm>
            <a:off x="8216490" y="4344474"/>
            <a:ext cx="3288049" cy="1200329"/>
          </a:xfrm>
          <a:prstGeom prst="rect">
            <a:avLst/>
          </a:prstGeom>
          <a:noFill/>
        </p:spPr>
        <p:txBody>
          <a:bodyPr wrap="square" rtlCol="0">
            <a:spAutoFit/>
          </a:bodyPr>
          <a:lstStyle/>
          <a:p>
            <a:pPr algn="ctr"/>
            <a:r>
              <a:rPr lang="en-FR" sz="2400" b="1">
                <a:solidFill>
                  <a:srgbClr val="592C82"/>
                </a:solidFill>
                <a:latin typeface="Zona Pro" panose="02010503040002020004" pitchFamily="50" charset="0"/>
              </a:rPr>
              <a:t>This </a:t>
            </a:r>
            <a:r>
              <a:rPr lang="en-AU" sz="2400" b="1">
                <a:solidFill>
                  <a:srgbClr val="592C82"/>
                </a:solidFill>
                <a:latin typeface="Zona Pro" panose="02010503040002020004" pitchFamily="50" charset="0"/>
              </a:rPr>
              <a:t>pre-</a:t>
            </a:r>
            <a:r>
              <a:rPr lang="en-FR" sz="2400" b="1">
                <a:solidFill>
                  <a:srgbClr val="592C82"/>
                </a:solidFill>
                <a:latin typeface="Zona Pro" panose="02010503040002020004" pitchFamily="50" charset="0"/>
              </a:rPr>
              <a:t>survey </a:t>
            </a:r>
            <a:r>
              <a:rPr lang="en-FR" sz="2400" b="1" dirty="0">
                <a:solidFill>
                  <a:srgbClr val="592C82"/>
                </a:solidFill>
                <a:latin typeface="Zona Pro" panose="02010503040002020004" pitchFamily="50" charset="0"/>
              </a:rPr>
              <a:t>will take a minimum of 15 minutes</a:t>
            </a:r>
          </a:p>
        </p:txBody>
      </p:sp>
      <p:pic>
        <p:nvPicPr>
          <p:cNvPr id="26" name="Picture 25" descr="A picture containing clock, gauge&#10;&#10;Description automatically generated">
            <a:extLst>
              <a:ext uri="{FF2B5EF4-FFF2-40B4-BE49-F238E27FC236}">
                <a16:creationId xmlns:a16="http://schemas.microsoft.com/office/drawing/2014/main" id="{900940EC-09B3-D8ED-929B-9B4D7A5790A3}"/>
              </a:ext>
            </a:extLst>
          </p:cNvPr>
          <p:cNvPicPr>
            <a:picLocks noChangeAspect="1"/>
          </p:cNvPicPr>
          <p:nvPr/>
        </p:nvPicPr>
        <p:blipFill>
          <a:blip r:embed="rId8"/>
          <a:stretch>
            <a:fillRect/>
          </a:stretch>
        </p:blipFill>
        <p:spPr>
          <a:xfrm>
            <a:off x="8494776" y="1485117"/>
            <a:ext cx="2731476" cy="2731476"/>
          </a:xfrm>
          <a:prstGeom prst="rect">
            <a:avLst/>
          </a:prstGeom>
        </p:spPr>
      </p:pic>
      <p:pic>
        <p:nvPicPr>
          <p:cNvPr id="2" name="Graphic 1">
            <a:extLst>
              <a:ext uri="{FF2B5EF4-FFF2-40B4-BE49-F238E27FC236}">
                <a16:creationId xmlns:a16="http://schemas.microsoft.com/office/drawing/2014/main" id="{5F4EB7FC-0782-2855-3170-9B0D86D7440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918700" y="238140"/>
            <a:ext cx="1963518" cy="351675"/>
          </a:xfrm>
          <a:prstGeom prst="rect">
            <a:avLst/>
          </a:prstGeom>
        </p:spPr>
      </p:pic>
    </p:spTree>
    <p:extLst>
      <p:ext uri="{BB962C8B-B14F-4D97-AF65-F5344CB8AC3E}">
        <p14:creationId xmlns:p14="http://schemas.microsoft.com/office/powerpoint/2010/main" val="30994920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578A7-8047-2C07-7F4D-59651F9762CB}"/>
            </a:ext>
          </a:extLst>
        </p:cNvPr>
        <p:cNvGrpSpPr/>
        <p:nvPr/>
      </p:nvGrpSpPr>
      <p:grpSpPr>
        <a:xfrm>
          <a:off x="0" y="0"/>
          <a:ext cx="0" cy="0"/>
          <a:chOff x="0" y="0"/>
          <a:chExt cx="0" cy="0"/>
        </a:xfrm>
      </p:grpSpPr>
      <p:graphicFrame>
        <p:nvGraphicFramePr>
          <p:cNvPr id="3" name="Object 2">
            <a:extLst>
              <a:ext uri="{FF2B5EF4-FFF2-40B4-BE49-F238E27FC236}">
                <a16:creationId xmlns:a16="http://schemas.microsoft.com/office/drawing/2014/main" id="{B9E41BE9-EB49-2096-5EF0-A68D833E0274}"/>
              </a:ext>
            </a:extLst>
          </p:cNvPr>
          <p:cNvGraphicFramePr>
            <a:graphicFrameLocks noChangeAspect="1"/>
          </p:cNvGraphicFramePr>
          <p:nvPr>
            <p:extLst>
              <p:ext uri="{D42A27DB-BD31-4B8C-83A1-F6EECF244321}">
                <p14:modId xmlns:p14="http://schemas.microsoft.com/office/powerpoint/2010/main" val="3657600031"/>
              </p:ext>
            </p:extLst>
          </p:nvPr>
        </p:nvGraphicFramePr>
        <p:xfrm>
          <a:off x="-45546" y="1365"/>
          <a:ext cx="12308542" cy="6907435"/>
        </p:xfrm>
        <a:graphic>
          <a:graphicData uri="http://schemas.openxmlformats.org/presentationml/2006/ole">
            <mc:AlternateContent xmlns:mc="http://schemas.openxmlformats.org/markup-compatibility/2006">
              <mc:Choice xmlns:v="urn:schemas-microsoft-com:vml" Requires="v">
                <p:oleObj r:id="rId2" imgW="15659143" imgH="8883289" progId="">
                  <p:embed/>
                </p:oleObj>
              </mc:Choice>
              <mc:Fallback>
                <p:oleObj r:id="rId2" imgW="15659143" imgH="8883289" progId="">
                  <p:embed/>
                  <p:pic>
                    <p:nvPicPr>
                      <p:cNvPr id="9" name="Object 8">
                        <a:extLst>
                          <a:ext uri="{FF2B5EF4-FFF2-40B4-BE49-F238E27FC236}">
                            <a16:creationId xmlns:a16="http://schemas.microsoft.com/office/drawing/2014/main" id="{AE1D8547-9F19-C607-16B1-7DAB6FB309CA}"/>
                          </a:ext>
                        </a:extLst>
                      </p:cNvPr>
                      <p:cNvPicPr/>
                      <p:nvPr/>
                    </p:nvPicPr>
                    <p:blipFill>
                      <a:blip r:embed="rId3"/>
                      <a:stretch>
                        <a:fillRect/>
                      </a:stretch>
                    </p:blipFill>
                    <p:spPr>
                      <a:xfrm>
                        <a:off x="-45546" y="1365"/>
                        <a:ext cx="12308542" cy="6907435"/>
                      </a:xfrm>
                      <a:prstGeom prst="rect">
                        <a:avLst/>
                      </a:prstGeom>
                    </p:spPr>
                  </p:pic>
                </p:oleObj>
              </mc:Fallback>
            </mc:AlternateContent>
          </a:graphicData>
        </a:graphic>
      </p:graphicFrame>
      <p:sp>
        <p:nvSpPr>
          <p:cNvPr id="4" name="Date Placeholder 3">
            <a:extLst>
              <a:ext uri="{FF2B5EF4-FFF2-40B4-BE49-F238E27FC236}">
                <a16:creationId xmlns:a16="http://schemas.microsoft.com/office/drawing/2014/main" id="{02EC0795-63A8-1314-8D49-A46372C334B3}"/>
              </a:ext>
            </a:extLst>
          </p:cNvPr>
          <p:cNvSpPr>
            <a:spLocks noGrp="1"/>
          </p:cNvSpPr>
          <p:nvPr>
            <p:ph type="dt" sz="half" idx="10"/>
          </p:nvPr>
        </p:nvSpPr>
        <p:spPr/>
        <p:txBody>
          <a:bodyPr/>
          <a:lstStyle/>
          <a:p>
            <a:r>
              <a:rPr lang="LID4096"/>
              <a:t>2021</a:t>
            </a:r>
            <a:endParaRPr lang="en-FR"/>
          </a:p>
        </p:txBody>
      </p:sp>
      <p:sp>
        <p:nvSpPr>
          <p:cNvPr id="5" name="Footer Placeholder 4">
            <a:extLst>
              <a:ext uri="{FF2B5EF4-FFF2-40B4-BE49-F238E27FC236}">
                <a16:creationId xmlns:a16="http://schemas.microsoft.com/office/drawing/2014/main" id="{0442A120-5398-5875-84FA-74F30C63667C}"/>
              </a:ext>
            </a:extLst>
          </p:cNvPr>
          <p:cNvSpPr>
            <a:spLocks noGrp="1"/>
          </p:cNvSpPr>
          <p:nvPr>
            <p:ph type="ftr" sz="quarter" idx="11"/>
          </p:nvPr>
        </p:nvSpPr>
        <p:spPr/>
        <p:txBody>
          <a:bodyPr/>
          <a:lstStyle/>
          <a:p>
            <a:r>
              <a:rPr lang="en-AU"/>
              <a:t>Test</a:t>
            </a:r>
            <a:endParaRPr lang="en-FR"/>
          </a:p>
        </p:txBody>
      </p:sp>
      <p:sp>
        <p:nvSpPr>
          <p:cNvPr id="6" name="Slide Number Placeholder 5">
            <a:extLst>
              <a:ext uri="{FF2B5EF4-FFF2-40B4-BE49-F238E27FC236}">
                <a16:creationId xmlns:a16="http://schemas.microsoft.com/office/drawing/2014/main" id="{67BC8BFD-2A8E-4231-CE56-937069378B6B}"/>
              </a:ext>
            </a:extLst>
          </p:cNvPr>
          <p:cNvSpPr>
            <a:spLocks noGrp="1"/>
          </p:cNvSpPr>
          <p:nvPr>
            <p:ph type="sldNum" sz="quarter" idx="12"/>
          </p:nvPr>
        </p:nvSpPr>
        <p:spPr/>
        <p:txBody>
          <a:bodyPr/>
          <a:lstStyle/>
          <a:p>
            <a:fld id="{BFB245C7-A9B6-FE41-A38C-AC0BF5D04523}" type="slidenum">
              <a:rPr lang="en-FR" smtClean="0"/>
              <a:pPr/>
              <a:t>6</a:t>
            </a:fld>
            <a:endParaRPr lang="en-FR"/>
          </a:p>
        </p:txBody>
      </p:sp>
      <p:sp>
        <p:nvSpPr>
          <p:cNvPr id="8" name="Date Placeholder 3">
            <a:extLst>
              <a:ext uri="{FF2B5EF4-FFF2-40B4-BE49-F238E27FC236}">
                <a16:creationId xmlns:a16="http://schemas.microsoft.com/office/drawing/2014/main" id="{3C16C679-F503-2A5E-B47B-51C08C8DDAEB}"/>
              </a:ext>
            </a:extLst>
          </p:cNvPr>
          <p:cNvSpPr txBox="1">
            <a:spLocks/>
          </p:cNvSpPr>
          <p:nvPr/>
        </p:nvSpPr>
        <p:spPr>
          <a:xfrm>
            <a:off x="838200" y="6173787"/>
            <a:ext cx="2743200" cy="365125"/>
          </a:xfrm>
          <a:prstGeom prst="rect">
            <a:avLst/>
          </a:prstGeom>
        </p:spPr>
        <p:txBody>
          <a:bodyPr vert="horz" lIns="91440" tIns="45720" rIns="91440" bIns="45720" rtlCol="0" anchor="ctr"/>
          <a:lstStyle>
            <a:defPPr>
              <a:defRPr lang="en-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ID4096"/>
              <a:t>2021</a:t>
            </a:r>
            <a:endParaRPr lang="en-FR"/>
          </a:p>
        </p:txBody>
      </p:sp>
      <p:sp>
        <p:nvSpPr>
          <p:cNvPr id="9" name="Footer Placeholder 4">
            <a:extLst>
              <a:ext uri="{FF2B5EF4-FFF2-40B4-BE49-F238E27FC236}">
                <a16:creationId xmlns:a16="http://schemas.microsoft.com/office/drawing/2014/main" id="{FCB12665-C4E8-93EA-B51E-81D4B050877E}"/>
              </a:ext>
            </a:extLst>
          </p:cNvPr>
          <p:cNvSpPr txBox="1">
            <a:spLocks/>
          </p:cNvSpPr>
          <p:nvPr/>
        </p:nvSpPr>
        <p:spPr>
          <a:xfrm>
            <a:off x="4038600" y="6173787"/>
            <a:ext cx="4114800" cy="365125"/>
          </a:xfrm>
          <a:prstGeom prst="rect">
            <a:avLst/>
          </a:prstGeom>
        </p:spPr>
        <p:txBody>
          <a:bodyPr vert="horz" lIns="91440" tIns="45720" rIns="91440" bIns="45720" rtlCol="0" anchor="ctr"/>
          <a:lstStyle>
            <a:defPPr>
              <a:defRPr lang="en-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a:t>Test</a:t>
            </a:r>
            <a:endParaRPr lang="en-FR"/>
          </a:p>
        </p:txBody>
      </p:sp>
      <p:sp>
        <p:nvSpPr>
          <p:cNvPr id="10" name="Slide Number Placeholder 5">
            <a:extLst>
              <a:ext uri="{FF2B5EF4-FFF2-40B4-BE49-F238E27FC236}">
                <a16:creationId xmlns:a16="http://schemas.microsoft.com/office/drawing/2014/main" id="{C6BDACA9-C894-120B-F9A7-66F6B482149D}"/>
              </a:ext>
            </a:extLst>
          </p:cNvPr>
          <p:cNvSpPr txBox="1">
            <a:spLocks/>
          </p:cNvSpPr>
          <p:nvPr/>
        </p:nvSpPr>
        <p:spPr>
          <a:xfrm>
            <a:off x="8610600" y="6173787"/>
            <a:ext cx="2743200" cy="365125"/>
          </a:xfrm>
          <a:prstGeom prst="rect">
            <a:avLst/>
          </a:prstGeom>
        </p:spPr>
        <p:txBody>
          <a:bodyPr vert="horz" lIns="91440" tIns="45720" rIns="91440" bIns="45720" rtlCol="0" anchor="ctr"/>
          <a:lstStyle>
            <a:defPPr>
              <a:defRPr lang="en-FR"/>
            </a:defPPr>
            <a:lvl1pPr marL="0" algn="r" defTabSz="914400" rtl="0" eaLnBrk="1" latinLnBrk="0" hangingPunct="1">
              <a:defRPr sz="1200" b="1" kern="1200">
                <a:solidFill>
                  <a:srgbClr val="7030A0"/>
                </a:solidFill>
                <a:latin typeface="Zona Pro" panose="02010503040002020004"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FB245C7-A9B6-FE41-A38C-AC0BF5D04523}" type="slidenum">
              <a:rPr lang="en-FR" smtClean="0"/>
              <a:pPr/>
              <a:t>6</a:t>
            </a:fld>
            <a:endParaRPr lang="en-FR"/>
          </a:p>
        </p:txBody>
      </p:sp>
      <p:pic>
        <p:nvPicPr>
          <p:cNvPr id="11" name="Picture 10" descr="A picture containing background pattern&#10;&#10;Description automatically generated">
            <a:extLst>
              <a:ext uri="{FF2B5EF4-FFF2-40B4-BE49-F238E27FC236}">
                <a16:creationId xmlns:a16="http://schemas.microsoft.com/office/drawing/2014/main" id="{0BAD2CD2-E13F-6A5C-3829-870A3588A513}"/>
              </a:ext>
            </a:extLst>
          </p:cNvPr>
          <p:cNvPicPr>
            <a:picLocks noChangeAspect="1"/>
          </p:cNvPicPr>
          <p:nvPr/>
        </p:nvPicPr>
        <p:blipFill>
          <a:blip r:embed="rId4"/>
          <a:stretch>
            <a:fillRect/>
          </a:stretch>
        </p:blipFill>
        <p:spPr>
          <a:xfrm>
            <a:off x="10950224" y="6040589"/>
            <a:ext cx="640258" cy="554890"/>
          </a:xfrm>
          <a:prstGeom prst="rect">
            <a:avLst/>
          </a:prstGeom>
        </p:spPr>
      </p:pic>
      <p:sp>
        <p:nvSpPr>
          <p:cNvPr id="12" name="Date Placeholder 3">
            <a:extLst>
              <a:ext uri="{FF2B5EF4-FFF2-40B4-BE49-F238E27FC236}">
                <a16:creationId xmlns:a16="http://schemas.microsoft.com/office/drawing/2014/main" id="{A250D6AF-0EC9-E5D2-A2ED-683AB64FB300}"/>
              </a:ext>
            </a:extLst>
          </p:cNvPr>
          <p:cNvSpPr txBox="1">
            <a:spLocks/>
          </p:cNvSpPr>
          <p:nvPr/>
        </p:nvSpPr>
        <p:spPr>
          <a:xfrm>
            <a:off x="838200" y="6173787"/>
            <a:ext cx="2743200" cy="365125"/>
          </a:xfrm>
          <a:prstGeom prst="rect">
            <a:avLst/>
          </a:prstGeom>
        </p:spPr>
        <p:txBody>
          <a:bodyPr vert="horz" lIns="91440" tIns="45720" rIns="91440" bIns="45720" rtlCol="0" anchor="ctr"/>
          <a:lstStyle>
            <a:defPPr>
              <a:defRPr lang="en-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ID4096"/>
              <a:t>2021</a:t>
            </a:r>
            <a:endParaRPr lang="en-FR"/>
          </a:p>
        </p:txBody>
      </p:sp>
      <p:sp>
        <p:nvSpPr>
          <p:cNvPr id="13" name="Footer Placeholder 4">
            <a:extLst>
              <a:ext uri="{FF2B5EF4-FFF2-40B4-BE49-F238E27FC236}">
                <a16:creationId xmlns:a16="http://schemas.microsoft.com/office/drawing/2014/main" id="{E43785D3-AD70-7E6D-C7F4-D99467292B69}"/>
              </a:ext>
            </a:extLst>
          </p:cNvPr>
          <p:cNvSpPr txBox="1">
            <a:spLocks/>
          </p:cNvSpPr>
          <p:nvPr/>
        </p:nvSpPr>
        <p:spPr>
          <a:xfrm>
            <a:off x="4038600" y="6173787"/>
            <a:ext cx="4114800" cy="365125"/>
          </a:xfrm>
          <a:prstGeom prst="rect">
            <a:avLst/>
          </a:prstGeom>
        </p:spPr>
        <p:txBody>
          <a:bodyPr vert="horz" lIns="91440" tIns="45720" rIns="91440" bIns="45720" rtlCol="0" anchor="ctr"/>
          <a:lstStyle>
            <a:defPPr>
              <a:defRPr lang="en-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a:t>Test</a:t>
            </a:r>
            <a:endParaRPr lang="en-FR"/>
          </a:p>
        </p:txBody>
      </p:sp>
      <p:sp>
        <p:nvSpPr>
          <p:cNvPr id="14" name="Slide Number Placeholder 5">
            <a:extLst>
              <a:ext uri="{FF2B5EF4-FFF2-40B4-BE49-F238E27FC236}">
                <a16:creationId xmlns:a16="http://schemas.microsoft.com/office/drawing/2014/main" id="{D8306A8C-66BF-8D89-8363-2C4CC92CB737}"/>
              </a:ext>
            </a:extLst>
          </p:cNvPr>
          <p:cNvSpPr txBox="1">
            <a:spLocks/>
          </p:cNvSpPr>
          <p:nvPr/>
        </p:nvSpPr>
        <p:spPr>
          <a:xfrm>
            <a:off x="8610600" y="6173787"/>
            <a:ext cx="2743200" cy="365125"/>
          </a:xfrm>
          <a:prstGeom prst="rect">
            <a:avLst/>
          </a:prstGeom>
        </p:spPr>
        <p:txBody>
          <a:bodyPr vert="horz" lIns="91440" tIns="45720" rIns="91440" bIns="45720" rtlCol="0" anchor="ctr"/>
          <a:lstStyle>
            <a:defPPr>
              <a:defRPr lang="en-FR"/>
            </a:defPPr>
            <a:lvl1pPr marL="0" algn="r" defTabSz="914400" rtl="0" eaLnBrk="1" latinLnBrk="0" hangingPunct="1">
              <a:defRPr sz="1200" b="1" kern="1200">
                <a:solidFill>
                  <a:srgbClr val="7030A0"/>
                </a:solidFill>
                <a:latin typeface="Zona Pro" panose="02010503040002020004"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FB245C7-A9B6-FE41-A38C-AC0BF5D04523}" type="slidenum">
              <a:rPr lang="en-FR" smtClean="0"/>
              <a:pPr/>
              <a:t>6</a:t>
            </a:fld>
            <a:endParaRPr lang="en-FR"/>
          </a:p>
        </p:txBody>
      </p:sp>
      <p:sp>
        <p:nvSpPr>
          <p:cNvPr id="15" name="Rectangle 25">
            <a:extLst>
              <a:ext uri="{FF2B5EF4-FFF2-40B4-BE49-F238E27FC236}">
                <a16:creationId xmlns:a16="http://schemas.microsoft.com/office/drawing/2014/main" id="{60F750CA-4C69-74D2-ED77-E12E9A57CB2F}"/>
              </a:ext>
            </a:extLst>
          </p:cNvPr>
          <p:cNvSpPr/>
          <p:nvPr/>
        </p:nvSpPr>
        <p:spPr>
          <a:xfrm>
            <a:off x="-116114" y="-101600"/>
            <a:ext cx="7760047" cy="7045122"/>
          </a:xfrm>
          <a:custGeom>
            <a:avLst/>
            <a:gdLst>
              <a:gd name="connsiteX0" fmla="*/ 0 w 7685591"/>
              <a:gd name="connsiteY0" fmla="*/ 0 h 6858000"/>
              <a:gd name="connsiteX1" fmla="*/ 7685591 w 7685591"/>
              <a:gd name="connsiteY1" fmla="*/ 0 h 6858000"/>
              <a:gd name="connsiteX2" fmla="*/ 7685591 w 7685591"/>
              <a:gd name="connsiteY2" fmla="*/ 6858000 h 6858000"/>
              <a:gd name="connsiteX3" fmla="*/ 0 w 7685591"/>
              <a:gd name="connsiteY3" fmla="*/ 6858000 h 6858000"/>
              <a:gd name="connsiteX4" fmla="*/ 0 w 7685591"/>
              <a:gd name="connsiteY4" fmla="*/ 0 h 6858000"/>
              <a:gd name="connsiteX0" fmla="*/ 0 w 8241176"/>
              <a:gd name="connsiteY0" fmla="*/ 0 h 6858000"/>
              <a:gd name="connsiteX1" fmla="*/ 7685591 w 8241176"/>
              <a:gd name="connsiteY1" fmla="*/ 0 h 6858000"/>
              <a:gd name="connsiteX2" fmla="*/ 8241176 w 8241176"/>
              <a:gd name="connsiteY2" fmla="*/ 6834851 h 6858000"/>
              <a:gd name="connsiteX3" fmla="*/ 0 w 8241176"/>
              <a:gd name="connsiteY3" fmla="*/ 6858000 h 6858000"/>
              <a:gd name="connsiteX4" fmla="*/ 0 w 8241176"/>
              <a:gd name="connsiteY4" fmla="*/ 0 h 6858000"/>
              <a:gd name="connsiteX0" fmla="*/ 0 w 8241176"/>
              <a:gd name="connsiteY0" fmla="*/ 0 h 6858000"/>
              <a:gd name="connsiteX1" fmla="*/ 7430947 w 8241176"/>
              <a:gd name="connsiteY1" fmla="*/ 0 h 6858000"/>
              <a:gd name="connsiteX2" fmla="*/ 8241176 w 8241176"/>
              <a:gd name="connsiteY2" fmla="*/ 6834851 h 6858000"/>
              <a:gd name="connsiteX3" fmla="*/ 0 w 8241176"/>
              <a:gd name="connsiteY3" fmla="*/ 6858000 h 6858000"/>
              <a:gd name="connsiteX4" fmla="*/ 0 w 8241176"/>
              <a:gd name="connsiteY4" fmla="*/ 0 h 6858000"/>
              <a:gd name="connsiteX0" fmla="*/ 0 w 7751768"/>
              <a:gd name="connsiteY0" fmla="*/ 0 h 6858000"/>
              <a:gd name="connsiteX1" fmla="*/ 7430947 w 7751768"/>
              <a:gd name="connsiteY1" fmla="*/ 0 h 6858000"/>
              <a:gd name="connsiteX2" fmla="*/ 7751768 w 7751768"/>
              <a:gd name="connsiteY2" fmla="*/ 6847551 h 6858000"/>
              <a:gd name="connsiteX3" fmla="*/ 0 w 7751768"/>
              <a:gd name="connsiteY3" fmla="*/ 6858000 h 6858000"/>
              <a:gd name="connsiteX4" fmla="*/ 0 w 775176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1768" h="6858000">
                <a:moveTo>
                  <a:pt x="0" y="0"/>
                </a:moveTo>
                <a:lnTo>
                  <a:pt x="7430947" y="0"/>
                </a:lnTo>
                <a:lnTo>
                  <a:pt x="7751768" y="6847551"/>
                </a:lnTo>
                <a:lnTo>
                  <a:pt x="0" y="6858000"/>
                </a:lnTo>
                <a:lnTo>
                  <a:pt x="0" y="0"/>
                </a:lnTo>
                <a:close/>
              </a:path>
            </a:pathLst>
          </a:custGeom>
          <a:solidFill>
            <a:srgbClr val="592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Slide Number Placeholder 12">
            <a:extLst>
              <a:ext uri="{FF2B5EF4-FFF2-40B4-BE49-F238E27FC236}">
                <a16:creationId xmlns:a16="http://schemas.microsoft.com/office/drawing/2014/main" id="{02BE727A-5822-79B2-4661-BB7F4082F1D6}"/>
              </a:ext>
            </a:extLst>
          </p:cNvPr>
          <p:cNvSpPr txBox="1">
            <a:spLocks/>
          </p:cNvSpPr>
          <p:nvPr/>
        </p:nvSpPr>
        <p:spPr>
          <a:xfrm>
            <a:off x="10955551" y="6125112"/>
            <a:ext cx="639549" cy="365125"/>
          </a:xfrm>
          <a:prstGeom prst="rect">
            <a:avLst/>
          </a:prstGeom>
        </p:spPr>
        <p:txBody>
          <a:bodyPr vert="horz" lIns="91440" tIns="45720" rIns="91440" bIns="45720" rtlCol="0" anchor="ctr"/>
          <a:lstStyle>
            <a:defPPr>
              <a:defRPr lang="en-FR"/>
            </a:defPPr>
            <a:lvl1pPr marL="0" algn="r" defTabSz="914400" rtl="0" eaLnBrk="1" latinLnBrk="0" hangingPunct="1">
              <a:defRPr sz="1200" b="1" kern="1200">
                <a:solidFill>
                  <a:srgbClr val="7030A0"/>
                </a:solidFill>
                <a:latin typeface="Zona Pro" panose="02010503040002020004"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FB245C7-A9B6-FE41-A38C-AC0BF5D04523}" type="slidenum">
              <a:rPr lang="en-FR" sz="2400" smtClean="0">
                <a:solidFill>
                  <a:schemeClr val="bg1"/>
                </a:solidFill>
              </a:rPr>
              <a:pPr algn="ctr"/>
              <a:t>6</a:t>
            </a:fld>
            <a:endParaRPr lang="en-FR" sz="2400" dirty="0">
              <a:solidFill>
                <a:schemeClr val="bg1"/>
              </a:solidFill>
            </a:endParaRPr>
          </a:p>
        </p:txBody>
      </p:sp>
      <p:pic>
        <p:nvPicPr>
          <p:cNvPr id="18" name="Graphic 17">
            <a:extLst>
              <a:ext uri="{FF2B5EF4-FFF2-40B4-BE49-F238E27FC236}">
                <a16:creationId xmlns:a16="http://schemas.microsoft.com/office/drawing/2014/main" id="{11FAB8AD-5D58-2984-FC6E-0975C58BB23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21426482">
            <a:off x="7413845" y="-20481"/>
            <a:ext cx="157749" cy="7046136"/>
          </a:xfrm>
          <a:prstGeom prst="rect">
            <a:avLst/>
          </a:prstGeom>
        </p:spPr>
      </p:pic>
      <p:sp>
        <p:nvSpPr>
          <p:cNvPr id="21" name="TextBox 20">
            <a:extLst>
              <a:ext uri="{FF2B5EF4-FFF2-40B4-BE49-F238E27FC236}">
                <a16:creationId xmlns:a16="http://schemas.microsoft.com/office/drawing/2014/main" id="{A7697FD4-E40B-C18A-F464-A4348BCBEC1A}"/>
              </a:ext>
            </a:extLst>
          </p:cNvPr>
          <p:cNvSpPr txBox="1"/>
          <p:nvPr/>
        </p:nvSpPr>
        <p:spPr>
          <a:xfrm>
            <a:off x="8216490" y="4344474"/>
            <a:ext cx="3288049" cy="1200329"/>
          </a:xfrm>
          <a:prstGeom prst="rect">
            <a:avLst/>
          </a:prstGeom>
          <a:noFill/>
        </p:spPr>
        <p:txBody>
          <a:bodyPr wrap="square" rtlCol="0">
            <a:spAutoFit/>
          </a:bodyPr>
          <a:lstStyle/>
          <a:p>
            <a:pPr algn="ctr"/>
            <a:r>
              <a:rPr lang="en-FR" sz="2400" b="1">
                <a:solidFill>
                  <a:srgbClr val="592C82"/>
                </a:solidFill>
                <a:latin typeface="Zona Pro" panose="02010503040002020004" pitchFamily="50" charset="0"/>
              </a:rPr>
              <a:t>This </a:t>
            </a:r>
            <a:r>
              <a:rPr lang="en-AU" sz="2400" b="1">
                <a:solidFill>
                  <a:srgbClr val="592C82"/>
                </a:solidFill>
                <a:latin typeface="Zona Pro" panose="02010503040002020004" pitchFamily="50" charset="0"/>
              </a:rPr>
              <a:t>pre-</a:t>
            </a:r>
            <a:r>
              <a:rPr lang="en-FR" sz="2400" b="1">
                <a:solidFill>
                  <a:srgbClr val="592C82"/>
                </a:solidFill>
                <a:latin typeface="Zona Pro" panose="02010503040002020004" pitchFamily="50" charset="0"/>
              </a:rPr>
              <a:t>survey </a:t>
            </a:r>
            <a:r>
              <a:rPr lang="en-FR" sz="2400" b="1" dirty="0">
                <a:solidFill>
                  <a:srgbClr val="592C82"/>
                </a:solidFill>
                <a:latin typeface="Zona Pro" panose="02010503040002020004" pitchFamily="50" charset="0"/>
              </a:rPr>
              <a:t>will take a minimum of 15 minutes</a:t>
            </a:r>
          </a:p>
        </p:txBody>
      </p:sp>
      <p:pic>
        <p:nvPicPr>
          <p:cNvPr id="23" name="Picture 22" descr="A picture containing clock, gauge&#10;&#10;Description automatically generated">
            <a:extLst>
              <a:ext uri="{FF2B5EF4-FFF2-40B4-BE49-F238E27FC236}">
                <a16:creationId xmlns:a16="http://schemas.microsoft.com/office/drawing/2014/main" id="{76F80BE2-9008-8AA7-F58C-29F780EDF045}"/>
              </a:ext>
            </a:extLst>
          </p:cNvPr>
          <p:cNvPicPr>
            <a:picLocks noChangeAspect="1"/>
          </p:cNvPicPr>
          <p:nvPr/>
        </p:nvPicPr>
        <p:blipFill>
          <a:blip r:embed="rId7"/>
          <a:stretch>
            <a:fillRect/>
          </a:stretch>
        </p:blipFill>
        <p:spPr>
          <a:xfrm>
            <a:off x="8494776" y="1485117"/>
            <a:ext cx="2731476" cy="2731476"/>
          </a:xfrm>
          <a:prstGeom prst="rect">
            <a:avLst/>
          </a:prstGeom>
        </p:spPr>
      </p:pic>
      <p:sp>
        <p:nvSpPr>
          <p:cNvPr id="25" name="TextBox 24">
            <a:extLst>
              <a:ext uri="{FF2B5EF4-FFF2-40B4-BE49-F238E27FC236}">
                <a16:creationId xmlns:a16="http://schemas.microsoft.com/office/drawing/2014/main" id="{6120EF78-8D53-5951-153B-408811B1A270}"/>
              </a:ext>
            </a:extLst>
          </p:cNvPr>
          <p:cNvSpPr txBox="1"/>
          <p:nvPr/>
        </p:nvSpPr>
        <p:spPr>
          <a:xfrm>
            <a:off x="641697" y="2037540"/>
            <a:ext cx="6190342" cy="3416320"/>
          </a:xfrm>
          <a:prstGeom prst="rect">
            <a:avLst/>
          </a:prstGeom>
          <a:noFill/>
        </p:spPr>
        <p:txBody>
          <a:bodyPr wrap="square">
            <a:spAutoFit/>
          </a:bodyPr>
          <a:lstStyle/>
          <a:p>
            <a:r>
              <a:rPr lang="en-GB" sz="1800" dirty="0">
                <a:solidFill>
                  <a:schemeClr val="bg1"/>
                </a:solidFill>
                <a:latin typeface="Poppins" panose="00000500000000000000" pitchFamily="2" charset="0"/>
                <a:cs typeface="Poppins" panose="00000500000000000000" pitchFamily="2" charset="0"/>
              </a:rPr>
              <a:t>This optional post-survey will </a:t>
            </a:r>
            <a:r>
              <a:rPr lang="en-GB" sz="1800" b="1" dirty="0">
                <a:solidFill>
                  <a:srgbClr val="FFCC66"/>
                </a:solidFill>
                <a:latin typeface="Poppins" panose="00000500000000000000" pitchFamily="2" charset="0"/>
                <a:cs typeface="Poppins" panose="00000500000000000000" pitchFamily="2" charset="0"/>
              </a:rPr>
              <a:t>ask questions </a:t>
            </a:r>
            <a:r>
              <a:rPr lang="en-GB" sz="1800" dirty="0">
                <a:solidFill>
                  <a:schemeClr val="bg1"/>
                </a:solidFill>
                <a:latin typeface="Poppins" panose="00000500000000000000" pitchFamily="2" charset="0"/>
                <a:cs typeface="Poppins" panose="00000500000000000000" pitchFamily="2" charset="0"/>
              </a:rPr>
              <a:t>about how the HPE program went. </a:t>
            </a:r>
          </a:p>
          <a:p>
            <a:endParaRPr lang="en-GB" sz="1800" dirty="0">
              <a:solidFill>
                <a:schemeClr val="bg1"/>
              </a:solidFill>
              <a:latin typeface="Poppins" panose="00000500000000000000" pitchFamily="2" charset="0"/>
              <a:cs typeface="Poppins" panose="00000500000000000000" pitchFamily="2" charset="0"/>
            </a:endParaRPr>
          </a:p>
          <a:p>
            <a:r>
              <a:rPr lang="en-GB" sz="1800" dirty="0">
                <a:solidFill>
                  <a:schemeClr val="bg1"/>
                </a:solidFill>
                <a:latin typeface="Poppins" panose="00000500000000000000" pitchFamily="2" charset="0"/>
                <a:cs typeface="Poppins" panose="00000500000000000000" pitchFamily="2" charset="0"/>
              </a:rPr>
              <a:t>Please visit the below website link:</a:t>
            </a:r>
            <a:br>
              <a:rPr lang="en-GB" sz="1800" dirty="0">
                <a:solidFill>
                  <a:schemeClr val="bg1"/>
                </a:solidFill>
                <a:latin typeface="Poppins" panose="00000500000000000000" pitchFamily="2" charset="0"/>
                <a:cs typeface="Poppins" panose="00000500000000000000" pitchFamily="2" charset="0"/>
              </a:rPr>
            </a:br>
            <a:r>
              <a:rPr lang="en-GB" sz="1800" b="1" u="sng" dirty="0">
                <a:solidFill>
                  <a:srgbClr val="8EBEDC"/>
                </a:solidFill>
                <a:latin typeface="Poppins" panose="00000500000000000000" pitchFamily="2" charset="0"/>
                <a:cs typeface="Poppins" panose="00000500000000000000" pitchFamily="2" charset="0"/>
                <a:hlinkClick r:id="rId8">
                  <a:extLst>
                    <a:ext uri="{A12FA001-AC4F-418D-AE19-62706E023703}">
                      <ahyp:hlinkClr xmlns:ahyp="http://schemas.microsoft.com/office/drawing/2018/hyperlinkcolor" val="tx"/>
                    </a:ext>
                  </a:extLst>
                </a:hlinkClick>
              </a:rPr>
              <a:t>www.caper.com.au</a:t>
            </a:r>
            <a:br>
              <a:rPr lang="en-GB" sz="1800" b="1" dirty="0">
                <a:solidFill>
                  <a:srgbClr val="8EBEDC"/>
                </a:solidFill>
                <a:latin typeface="Poppins" panose="00000500000000000000" pitchFamily="2" charset="0"/>
                <a:cs typeface="Poppins" panose="00000500000000000000" pitchFamily="2" charset="0"/>
              </a:rPr>
            </a:br>
            <a:br>
              <a:rPr lang="en-GB" sz="1800" b="1" dirty="0">
                <a:solidFill>
                  <a:srgbClr val="8EBEDC"/>
                </a:solidFill>
                <a:latin typeface="Poppins" panose="00000500000000000000" pitchFamily="2" charset="0"/>
                <a:cs typeface="Poppins" panose="00000500000000000000" pitchFamily="2" charset="0"/>
              </a:rPr>
            </a:br>
            <a:r>
              <a:rPr lang="en-GB" sz="1800" dirty="0">
                <a:solidFill>
                  <a:schemeClr val="bg1"/>
                </a:solidFill>
                <a:latin typeface="Poppins" panose="00000500000000000000" pitchFamily="2" charset="0"/>
                <a:cs typeface="Poppins" panose="00000500000000000000" pitchFamily="2" charset="0"/>
              </a:rPr>
              <a:t>And click on: </a:t>
            </a:r>
            <a:br>
              <a:rPr lang="en-GB" sz="1800" dirty="0">
                <a:solidFill>
                  <a:schemeClr val="bg1"/>
                </a:solidFill>
                <a:latin typeface="Poppins" panose="00000500000000000000" pitchFamily="2" charset="0"/>
                <a:cs typeface="Poppins" panose="00000500000000000000" pitchFamily="2" charset="0"/>
              </a:rPr>
            </a:br>
            <a:r>
              <a:rPr lang="en-GB" sz="1800" b="1" dirty="0">
                <a:solidFill>
                  <a:srgbClr val="FFCC66"/>
                </a:solidFill>
                <a:latin typeface="Poppins" panose="00000500000000000000" pitchFamily="2" charset="0"/>
                <a:cs typeface="Poppins" panose="00000500000000000000" pitchFamily="2" charset="0"/>
              </a:rPr>
              <a:t>“Teacher Implementation Index”. </a:t>
            </a:r>
          </a:p>
          <a:p>
            <a:endParaRPr lang="en-GB" sz="1800" dirty="0">
              <a:solidFill>
                <a:schemeClr val="bg1"/>
              </a:solidFill>
              <a:latin typeface="Poppins" panose="00000500000000000000" pitchFamily="2" charset="0"/>
              <a:cs typeface="Poppins" panose="00000500000000000000" pitchFamily="2" charset="0"/>
            </a:endParaRPr>
          </a:p>
          <a:p>
            <a:r>
              <a:rPr lang="en-GB" sz="1800" dirty="0">
                <a:solidFill>
                  <a:schemeClr val="bg1"/>
                </a:solidFill>
                <a:latin typeface="Poppins" panose="00000500000000000000" pitchFamily="2" charset="0"/>
                <a:cs typeface="Poppins" panose="00000500000000000000" pitchFamily="2" charset="0"/>
              </a:rPr>
              <a:t>It is important that you answer the questions as </a:t>
            </a:r>
            <a:r>
              <a:rPr lang="en-GB" sz="1800" b="1" dirty="0">
                <a:solidFill>
                  <a:srgbClr val="FFCC66"/>
                </a:solidFill>
                <a:latin typeface="Poppins" panose="00000500000000000000" pitchFamily="2" charset="0"/>
                <a:cs typeface="Poppins" panose="00000500000000000000" pitchFamily="2" charset="0"/>
              </a:rPr>
              <a:t>honestly</a:t>
            </a:r>
            <a:r>
              <a:rPr lang="en-GB" sz="1800" dirty="0">
                <a:solidFill>
                  <a:schemeClr val="bg1"/>
                </a:solidFill>
                <a:latin typeface="Poppins" panose="00000500000000000000" pitchFamily="2" charset="0"/>
                <a:cs typeface="Poppins" panose="00000500000000000000" pitchFamily="2" charset="0"/>
              </a:rPr>
              <a:t> as possible as the information will be used to help understand the well-being of young people. </a:t>
            </a:r>
          </a:p>
        </p:txBody>
      </p:sp>
      <p:cxnSp>
        <p:nvCxnSpPr>
          <p:cNvPr id="26" name="Straight Connector 25">
            <a:extLst>
              <a:ext uri="{FF2B5EF4-FFF2-40B4-BE49-F238E27FC236}">
                <a16:creationId xmlns:a16="http://schemas.microsoft.com/office/drawing/2014/main" id="{B6225C26-0196-B544-EDF6-9984CD447BA1}"/>
              </a:ext>
            </a:extLst>
          </p:cNvPr>
          <p:cNvCxnSpPr>
            <a:cxnSpLocks/>
          </p:cNvCxnSpPr>
          <p:nvPr/>
        </p:nvCxnSpPr>
        <p:spPr>
          <a:xfrm>
            <a:off x="736600" y="1596298"/>
            <a:ext cx="6060311" cy="0"/>
          </a:xfrm>
          <a:prstGeom prst="line">
            <a:avLst/>
          </a:prstGeom>
          <a:ln w="38100">
            <a:solidFill>
              <a:srgbClr val="A589C1"/>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C9E8AD20-CAD6-04A8-99C6-29E07F376C27}"/>
              </a:ext>
            </a:extLst>
          </p:cNvPr>
          <p:cNvSpPr txBox="1"/>
          <p:nvPr/>
        </p:nvSpPr>
        <p:spPr>
          <a:xfrm>
            <a:off x="609599" y="503212"/>
            <a:ext cx="8184445" cy="954107"/>
          </a:xfrm>
          <a:prstGeom prst="rect">
            <a:avLst/>
          </a:prstGeom>
          <a:noFill/>
        </p:spPr>
        <p:txBody>
          <a:bodyPr wrap="square" rtlCol="0">
            <a:spAutoFit/>
          </a:bodyPr>
          <a:lstStyle/>
          <a:p>
            <a:r>
              <a:rPr lang="en-AU" sz="2800" b="1" dirty="0">
                <a:solidFill>
                  <a:srgbClr val="FFCC66"/>
                </a:solidFill>
                <a:latin typeface="Zona Pro" panose="02010503040002020004" pitchFamily="50" charset="0"/>
              </a:rPr>
              <a:t>Part 4: Teacher post-survey</a:t>
            </a:r>
          </a:p>
          <a:p>
            <a:r>
              <a:rPr lang="en-AU" sz="2800" b="1" dirty="0">
                <a:solidFill>
                  <a:srgbClr val="FFCC66"/>
                </a:solidFill>
                <a:latin typeface="Zona Pro" panose="02010503040002020004" pitchFamily="50" charset="0"/>
              </a:rPr>
              <a:t>(OPTIONAL)</a:t>
            </a:r>
          </a:p>
        </p:txBody>
      </p:sp>
      <p:pic>
        <p:nvPicPr>
          <p:cNvPr id="2" name="Graphic 1">
            <a:extLst>
              <a:ext uri="{FF2B5EF4-FFF2-40B4-BE49-F238E27FC236}">
                <a16:creationId xmlns:a16="http://schemas.microsoft.com/office/drawing/2014/main" id="{80A6494C-E1E8-FCC4-B677-D9069DA233D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918700" y="238140"/>
            <a:ext cx="1963518" cy="351675"/>
          </a:xfrm>
          <a:prstGeom prst="rect">
            <a:avLst/>
          </a:prstGeom>
        </p:spPr>
      </p:pic>
    </p:spTree>
    <p:extLst>
      <p:ext uri="{BB962C8B-B14F-4D97-AF65-F5344CB8AC3E}">
        <p14:creationId xmlns:p14="http://schemas.microsoft.com/office/powerpoint/2010/main" val="3681745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12E6F-8F7D-FE41-79A1-72F5168812A9}"/>
            </a:ext>
          </a:extLst>
        </p:cNvPr>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8BA9AA3F-15EE-342E-7FA6-994F577F7292}"/>
              </a:ext>
            </a:extLst>
          </p:cNvPr>
          <p:cNvGraphicFramePr>
            <a:graphicFrameLocks noChangeAspect="1"/>
          </p:cNvGraphicFramePr>
          <p:nvPr/>
        </p:nvGraphicFramePr>
        <p:xfrm>
          <a:off x="-45546" y="1365"/>
          <a:ext cx="12308542" cy="6907435"/>
        </p:xfrm>
        <a:graphic>
          <a:graphicData uri="http://schemas.openxmlformats.org/presentationml/2006/ole">
            <mc:AlternateContent xmlns:mc="http://schemas.openxmlformats.org/markup-compatibility/2006">
              <mc:Choice xmlns:v="urn:schemas-microsoft-com:vml" Requires="v">
                <p:oleObj r:id="rId2" imgW="15659143" imgH="8883289" progId="">
                  <p:embed/>
                </p:oleObj>
              </mc:Choice>
              <mc:Fallback>
                <p:oleObj r:id="rId2" imgW="15659143" imgH="8883289" progId="">
                  <p:embed/>
                  <p:pic>
                    <p:nvPicPr>
                      <p:cNvPr id="2" name="Object 1">
                        <a:extLst>
                          <a:ext uri="{FF2B5EF4-FFF2-40B4-BE49-F238E27FC236}">
                            <a16:creationId xmlns:a16="http://schemas.microsoft.com/office/drawing/2014/main" id="{56501016-AC6F-3C8F-1C55-39D7D46B7939}"/>
                          </a:ext>
                        </a:extLst>
                      </p:cNvPr>
                      <p:cNvPicPr/>
                      <p:nvPr/>
                    </p:nvPicPr>
                    <p:blipFill>
                      <a:blip r:embed="rId3"/>
                      <a:stretch>
                        <a:fillRect/>
                      </a:stretch>
                    </p:blipFill>
                    <p:spPr>
                      <a:xfrm>
                        <a:off x="-45546" y="1365"/>
                        <a:ext cx="12308542" cy="6907435"/>
                      </a:xfrm>
                      <a:prstGeom prst="rect">
                        <a:avLst/>
                      </a:prstGeom>
                    </p:spPr>
                  </p:pic>
                </p:oleObj>
              </mc:Fallback>
            </mc:AlternateContent>
          </a:graphicData>
        </a:graphic>
      </p:graphicFrame>
      <p:sp>
        <p:nvSpPr>
          <p:cNvPr id="4" name="Date Placeholder 3">
            <a:extLst>
              <a:ext uri="{FF2B5EF4-FFF2-40B4-BE49-F238E27FC236}">
                <a16:creationId xmlns:a16="http://schemas.microsoft.com/office/drawing/2014/main" id="{5BFABC08-7EB0-FC77-9008-78AB8399BF2D}"/>
              </a:ext>
            </a:extLst>
          </p:cNvPr>
          <p:cNvSpPr>
            <a:spLocks noGrp="1"/>
          </p:cNvSpPr>
          <p:nvPr>
            <p:ph type="dt" sz="half" idx="10"/>
          </p:nvPr>
        </p:nvSpPr>
        <p:spPr/>
        <p:txBody>
          <a:bodyPr/>
          <a:lstStyle/>
          <a:p>
            <a:r>
              <a:rPr lang="LID4096"/>
              <a:t>2021</a:t>
            </a:r>
            <a:endParaRPr lang="en-FR"/>
          </a:p>
        </p:txBody>
      </p:sp>
      <p:sp>
        <p:nvSpPr>
          <p:cNvPr id="5" name="Footer Placeholder 4">
            <a:extLst>
              <a:ext uri="{FF2B5EF4-FFF2-40B4-BE49-F238E27FC236}">
                <a16:creationId xmlns:a16="http://schemas.microsoft.com/office/drawing/2014/main" id="{50B66284-D1E5-3A34-1F34-4CC02F700FFC}"/>
              </a:ext>
            </a:extLst>
          </p:cNvPr>
          <p:cNvSpPr>
            <a:spLocks noGrp="1"/>
          </p:cNvSpPr>
          <p:nvPr>
            <p:ph type="ftr" sz="quarter" idx="11"/>
          </p:nvPr>
        </p:nvSpPr>
        <p:spPr/>
        <p:txBody>
          <a:bodyPr/>
          <a:lstStyle/>
          <a:p>
            <a:r>
              <a:rPr lang="en-AU"/>
              <a:t>Test</a:t>
            </a:r>
            <a:endParaRPr lang="en-FR"/>
          </a:p>
        </p:txBody>
      </p:sp>
      <p:sp>
        <p:nvSpPr>
          <p:cNvPr id="6" name="Slide Number Placeholder 5">
            <a:extLst>
              <a:ext uri="{FF2B5EF4-FFF2-40B4-BE49-F238E27FC236}">
                <a16:creationId xmlns:a16="http://schemas.microsoft.com/office/drawing/2014/main" id="{BE769CDF-C392-9CB6-DE9D-13DC92100BFD}"/>
              </a:ext>
            </a:extLst>
          </p:cNvPr>
          <p:cNvSpPr>
            <a:spLocks noGrp="1"/>
          </p:cNvSpPr>
          <p:nvPr>
            <p:ph type="sldNum" sz="quarter" idx="12"/>
          </p:nvPr>
        </p:nvSpPr>
        <p:spPr/>
        <p:txBody>
          <a:bodyPr/>
          <a:lstStyle/>
          <a:p>
            <a:fld id="{BFB245C7-A9B6-FE41-A38C-AC0BF5D04523}" type="slidenum">
              <a:rPr lang="en-FR" smtClean="0"/>
              <a:pPr/>
              <a:t>7</a:t>
            </a:fld>
            <a:endParaRPr lang="en-FR"/>
          </a:p>
        </p:txBody>
      </p:sp>
      <p:sp>
        <p:nvSpPr>
          <p:cNvPr id="8" name="Date Placeholder 3">
            <a:extLst>
              <a:ext uri="{FF2B5EF4-FFF2-40B4-BE49-F238E27FC236}">
                <a16:creationId xmlns:a16="http://schemas.microsoft.com/office/drawing/2014/main" id="{3871D210-3C7F-E130-A008-63D12F6C5A77}"/>
              </a:ext>
            </a:extLst>
          </p:cNvPr>
          <p:cNvSpPr txBox="1">
            <a:spLocks/>
          </p:cNvSpPr>
          <p:nvPr/>
        </p:nvSpPr>
        <p:spPr>
          <a:xfrm>
            <a:off x="838200" y="6173787"/>
            <a:ext cx="2743200" cy="365125"/>
          </a:xfrm>
          <a:prstGeom prst="rect">
            <a:avLst/>
          </a:prstGeom>
        </p:spPr>
        <p:txBody>
          <a:bodyPr vert="horz" lIns="91440" tIns="45720" rIns="91440" bIns="45720" rtlCol="0" anchor="ctr"/>
          <a:lstStyle>
            <a:defPPr>
              <a:defRPr lang="en-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ID4096"/>
              <a:t>2021</a:t>
            </a:r>
            <a:endParaRPr lang="en-FR"/>
          </a:p>
        </p:txBody>
      </p:sp>
      <p:sp>
        <p:nvSpPr>
          <p:cNvPr id="9" name="Footer Placeholder 4">
            <a:extLst>
              <a:ext uri="{FF2B5EF4-FFF2-40B4-BE49-F238E27FC236}">
                <a16:creationId xmlns:a16="http://schemas.microsoft.com/office/drawing/2014/main" id="{835D46B7-5C72-66BA-AD68-3F605CC31DD7}"/>
              </a:ext>
            </a:extLst>
          </p:cNvPr>
          <p:cNvSpPr txBox="1">
            <a:spLocks/>
          </p:cNvSpPr>
          <p:nvPr/>
        </p:nvSpPr>
        <p:spPr>
          <a:xfrm>
            <a:off x="4038600" y="6173787"/>
            <a:ext cx="4114800" cy="365125"/>
          </a:xfrm>
          <a:prstGeom prst="rect">
            <a:avLst/>
          </a:prstGeom>
        </p:spPr>
        <p:txBody>
          <a:bodyPr vert="horz" lIns="91440" tIns="45720" rIns="91440" bIns="45720" rtlCol="0" anchor="ctr"/>
          <a:lstStyle>
            <a:defPPr>
              <a:defRPr lang="en-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a:t>Test</a:t>
            </a:r>
            <a:endParaRPr lang="en-FR"/>
          </a:p>
        </p:txBody>
      </p:sp>
      <p:sp>
        <p:nvSpPr>
          <p:cNvPr id="10" name="Slide Number Placeholder 5">
            <a:extLst>
              <a:ext uri="{FF2B5EF4-FFF2-40B4-BE49-F238E27FC236}">
                <a16:creationId xmlns:a16="http://schemas.microsoft.com/office/drawing/2014/main" id="{792E28E6-773D-D4B7-0588-FACE715A327B}"/>
              </a:ext>
            </a:extLst>
          </p:cNvPr>
          <p:cNvSpPr txBox="1">
            <a:spLocks/>
          </p:cNvSpPr>
          <p:nvPr/>
        </p:nvSpPr>
        <p:spPr>
          <a:xfrm>
            <a:off x="8610600" y="6173787"/>
            <a:ext cx="2743200" cy="365125"/>
          </a:xfrm>
          <a:prstGeom prst="rect">
            <a:avLst/>
          </a:prstGeom>
        </p:spPr>
        <p:txBody>
          <a:bodyPr vert="horz" lIns="91440" tIns="45720" rIns="91440" bIns="45720" rtlCol="0" anchor="ctr"/>
          <a:lstStyle>
            <a:defPPr>
              <a:defRPr lang="en-FR"/>
            </a:defPPr>
            <a:lvl1pPr marL="0" algn="r" defTabSz="914400" rtl="0" eaLnBrk="1" latinLnBrk="0" hangingPunct="1">
              <a:defRPr sz="1200" b="1" kern="1200">
                <a:solidFill>
                  <a:srgbClr val="7030A0"/>
                </a:solidFill>
                <a:latin typeface="Zona Pro" panose="02010503040002020004"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FB245C7-A9B6-FE41-A38C-AC0BF5D04523}" type="slidenum">
              <a:rPr lang="en-FR" smtClean="0"/>
              <a:pPr/>
              <a:t>7</a:t>
            </a:fld>
            <a:endParaRPr lang="en-FR"/>
          </a:p>
        </p:txBody>
      </p:sp>
      <p:pic>
        <p:nvPicPr>
          <p:cNvPr id="11" name="Picture 10" descr="A picture containing background pattern&#10;&#10;Description automatically generated">
            <a:extLst>
              <a:ext uri="{FF2B5EF4-FFF2-40B4-BE49-F238E27FC236}">
                <a16:creationId xmlns:a16="http://schemas.microsoft.com/office/drawing/2014/main" id="{C3BC9591-6898-BC23-9EC0-2EFC53EA065B}"/>
              </a:ext>
            </a:extLst>
          </p:cNvPr>
          <p:cNvPicPr>
            <a:picLocks noChangeAspect="1"/>
          </p:cNvPicPr>
          <p:nvPr/>
        </p:nvPicPr>
        <p:blipFill>
          <a:blip r:embed="rId4"/>
          <a:stretch>
            <a:fillRect/>
          </a:stretch>
        </p:blipFill>
        <p:spPr>
          <a:xfrm>
            <a:off x="10950224" y="6040589"/>
            <a:ext cx="640258" cy="554890"/>
          </a:xfrm>
          <a:prstGeom prst="rect">
            <a:avLst/>
          </a:prstGeom>
        </p:spPr>
      </p:pic>
      <p:sp>
        <p:nvSpPr>
          <p:cNvPr id="12" name="Date Placeholder 3">
            <a:extLst>
              <a:ext uri="{FF2B5EF4-FFF2-40B4-BE49-F238E27FC236}">
                <a16:creationId xmlns:a16="http://schemas.microsoft.com/office/drawing/2014/main" id="{4F0DC6C6-D62F-5E5B-1EFA-95644C0961A4}"/>
              </a:ext>
            </a:extLst>
          </p:cNvPr>
          <p:cNvSpPr txBox="1">
            <a:spLocks/>
          </p:cNvSpPr>
          <p:nvPr/>
        </p:nvSpPr>
        <p:spPr>
          <a:xfrm>
            <a:off x="838200" y="6173787"/>
            <a:ext cx="2743200" cy="365125"/>
          </a:xfrm>
          <a:prstGeom prst="rect">
            <a:avLst/>
          </a:prstGeom>
        </p:spPr>
        <p:txBody>
          <a:bodyPr vert="horz" lIns="91440" tIns="45720" rIns="91440" bIns="45720" rtlCol="0" anchor="ctr"/>
          <a:lstStyle>
            <a:defPPr>
              <a:defRPr lang="en-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LID4096"/>
              <a:t>2021</a:t>
            </a:r>
            <a:endParaRPr lang="en-FR"/>
          </a:p>
        </p:txBody>
      </p:sp>
      <p:sp>
        <p:nvSpPr>
          <p:cNvPr id="13" name="Footer Placeholder 4">
            <a:extLst>
              <a:ext uri="{FF2B5EF4-FFF2-40B4-BE49-F238E27FC236}">
                <a16:creationId xmlns:a16="http://schemas.microsoft.com/office/drawing/2014/main" id="{DAC4BDA4-D654-C0D5-FD8B-96B6770B6E78}"/>
              </a:ext>
            </a:extLst>
          </p:cNvPr>
          <p:cNvSpPr txBox="1">
            <a:spLocks/>
          </p:cNvSpPr>
          <p:nvPr/>
        </p:nvSpPr>
        <p:spPr>
          <a:xfrm>
            <a:off x="4038600" y="6173787"/>
            <a:ext cx="4114800" cy="365125"/>
          </a:xfrm>
          <a:prstGeom prst="rect">
            <a:avLst/>
          </a:prstGeom>
        </p:spPr>
        <p:txBody>
          <a:bodyPr vert="horz" lIns="91440" tIns="45720" rIns="91440" bIns="45720" rtlCol="0" anchor="ctr"/>
          <a:lstStyle>
            <a:defPPr>
              <a:defRPr lang="en-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a:t>Test</a:t>
            </a:r>
            <a:endParaRPr lang="en-FR"/>
          </a:p>
        </p:txBody>
      </p:sp>
      <p:sp>
        <p:nvSpPr>
          <p:cNvPr id="14" name="Slide Number Placeholder 5">
            <a:extLst>
              <a:ext uri="{FF2B5EF4-FFF2-40B4-BE49-F238E27FC236}">
                <a16:creationId xmlns:a16="http://schemas.microsoft.com/office/drawing/2014/main" id="{239DC6A4-BB93-BA81-8C60-03C91C1CE10A}"/>
              </a:ext>
            </a:extLst>
          </p:cNvPr>
          <p:cNvSpPr txBox="1">
            <a:spLocks/>
          </p:cNvSpPr>
          <p:nvPr/>
        </p:nvSpPr>
        <p:spPr>
          <a:xfrm>
            <a:off x="8610600" y="6173787"/>
            <a:ext cx="2743200" cy="365125"/>
          </a:xfrm>
          <a:prstGeom prst="rect">
            <a:avLst/>
          </a:prstGeom>
        </p:spPr>
        <p:txBody>
          <a:bodyPr vert="horz" lIns="91440" tIns="45720" rIns="91440" bIns="45720" rtlCol="0" anchor="ctr"/>
          <a:lstStyle>
            <a:defPPr>
              <a:defRPr lang="en-FR"/>
            </a:defPPr>
            <a:lvl1pPr marL="0" algn="r" defTabSz="914400" rtl="0" eaLnBrk="1" latinLnBrk="0" hangingPunct="1">
              <a:defRPr sz="1200" b="1" kern="1200">
                <a:solidFill>
                  <a:srgbClr val="7030A0"/>
                </a:solidFill>
                <a:latin typeface="Zona Pro" panose="02010503040002020004"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FB245C7-A9B6-FE41-A38C-AC0BF5D04523}" type="slidenum">
              <a:rPr lang="en-FR" smtClean="0"/>
              <a:pPr/>
              <a:t>7</a:t>
            </a:fld>
            <a:endParaRPr lang="en-FR"/>
          </a:p>
        </p:txBody>
      </p:sp>
      <p:sp>
        <p:nvSpPr>
          <p:cNvPr id="15" name="Rectangle 25">
            <a:extLst>
              <a:ext uri="{FF2B5EF4-FFF2-40B4-BE49-F238E27FC236}">
                <a16:creationId xmlns:a16="http://schemas.microsoft.com/office/drawing/2014/main" id="{6E94FD01-272C-0746-42D8-D69781B3F493}"/>
              </a:ext>
            </a:extLst>
          </p:cNvPr>
          <p:cNvSpPr/>
          <p:nvPr/>
        </p:nvSpPr>
        <p:spPr>
          <a:xfrm>
            <a:off x="-116114" y="-101600"/>
            <a:ext cx="7760047" cy="7045122"/>
          </a:xfrm>
          <a:custGeom>
            <a:avLst/>
            <a:gdLst>
              <a:gd name="connsiteX0" fmla="*/ 0 w 7685591"/>
              <a:gd name="connsiteY0" fmla="*/ 0 h 6858000"/>
              <a:gd name="connsiteX1" fmla="*/ 7685591 w 7685591"/>
              <a:gd name="connsiteY1" fmla="*/ 0 h 6858000"/>
              <a:gd name="connsiteX2" fmla="*/ 7685591 w 7685591"/>
              <a:gd name="connsiteY2" fmla="*/ 6858000 h 6858000"/>
              <a:gd name="connsiteX3" fmla="*/ 0 w 7685591"/>
              <a:gd name="connsiteY3" fmla="*/ 6858000 h 6858000"/>
              <a:gd name="connsiteX4" fmla="*/ 0 w 7685591"/>
              <a:gd name="connsiteY4" fmla="*/ 0 h 6858000"/>
              <a:gd name="connsiteX0" fmla="*/ 0 w 8241176"/>
              <a:gd name="connsiteY0" fmla="*/ 0 h 6858000"/>
              <a:gd name="connsiteX1" fmla="*/ 7685591 w 8241176"/>
              <a:gd name="connsiteY1" fmla="*/ 0 h 6858000"/>
              <a:gd name="connsiteX2" fmla="*/ 8241176 w 8241176"/>
              <a:gd name="connsiteY2" fmla="*/ 6834851 h 6858000"/>
              <a:gd name="connsiteX3" fmla="*/ 0 w 8241176"/>
              <a:gd name="connsiteY3" fmla="*/ 6858000 h 6858000"/>
              <a:gd name="connsiteX4" fmla="*/ 0 w 8241176"/>
              <a:gd name="connsiteY4" fmla="*/ 0 h 6858000"/>
              <a:gd name="connsiteX0" fmla="*/ 0 w 8241176"/>
              <a:gd name="connsiteY0" fmla="*/ 0 h 6858000"/>
              <a:gd name="connsiteX1" fmla="*/ 7430947 w 8241176"/>
              <a:gd name="connsiteY1" fmla="*/ 0 h 6858000"/>
              <a:gd name="connsiteX2" fmla="*/ 8241176 w 8241176"/>
              <a:gd name="connsiteY2" fmla="*/ 6834851 h 6858000"/>
              <a:gd name="connsiteX3" fmla="*/ 0 w 8241176"/>
              <a:gd name="connsiteY3" fmla="*/ 6858000 h 6858000"/>
              <a:gd name="connsiteX4" fmla="*/ 0 w 8241176"/>
              <a:gd name="connsiteY4" fmla="*/ 0 h 6858000"/>
              <a:gd name="connsiteX0" fmla="*/ 0 w 7751768"/>
              <a:gd name="connsiteY0" fmla="*/ 0 h 6858000"/>
              <a:gd name="connsiteX1" fmla="*/ 7430947 w 7751768"/>
              <a:gd name="connsiteY1" fmla="*/ 0 h 6858000"/>
              <a:gd name="connsiteX2" fmla="*/ 7751768 w 7751768"/>
              <a:gd name="connsiteY2" fmla="*/ 6847551 h 6858000"/>
              <a:gd name="connsiteX3" fmla="*/ 0 w 7751768"/>
              <a:gd name="connsiteY3" fmla="*/ 6858000 h 6858000"/>
              <a:gd name="connsiteX4" fmla="*/ 0 w 775176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1768" h="6858000">
                <a:moveTo>
                  <a:pt x="0" y="0"/>
                </a:moveTo>
                <a:lnTo>
                  <a:pt x="7430947" y="0"/>
                </a:lnTo>
                <a:lnTo>
                  <a:pt x="7751768" y="6847551"/>
                </a:lnTo>
                <a:lnTo>
                  <a:pt x="0" y="6858000"/>
                </a:lnTo>
                <a:lnTo>
                  <a:pt x="0" y="0"/>
                </a:lnTo>
                <a:close/>
              </a:path>
            </a:pathLst>
          </a:custGeom>
          <a:solidFill>
            <a:srgbClr val="592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6" name="Straight Connector 15">
            <a:extLst>
              <a:ext uri="{FF2B5EF4-FFF2-40B4-BE49-F238E27FC236}">
                <a16:creationId xmlns:a16="http://schemas.microsoft.com/office/drawing/2014/main" id="{48210BED-BD9A-C2C5-DEFA-EC38709BB67B}"/>
              </a:ext>
            </a:extLst>
          </p:cNvPr>
          <p:cNvCxnSpPr>
            <a:cxnSpLocks/>
          </p:cNvCxnSpPr>
          <p:nvPr/>
        </p:nvCxnSpPr>
        <p:spPr>
          <a:xfrm>
            <a:off x="736600" y="1204569"/>
            <a:ext cx="6060311" cy="0"/>
          </a:xfrm>
          <a:prstGeom prst="line">
            <a:avLst/>
          </a:prstGeom>
          <a:ln w="38100">
            <a:solidFill>
              <a:srgbClr val="A589C1"/>
            </a:solidFill>
          </a:ln>
        </p:spPr>
        <p:style>
          <a:lnRef idx="1">
            <a:schemeClr val="accent1"/>
          </a:lnRef>
          <a:fillRef idx="0">
            <a:schemeClr val="accent1"/>
          </a:fillRef>
          <a:effectRef idx="0">
            <a:schemeClr val="accent1"/>
          </a:effectRef>
          <a:fontRef idx="minor">
            <a:schemeClr val="tx1"/>
          </a:fontRef>
        </p:style>
      </p:cxnSp>
      <p:sp>
        <p:nvSpPr>
          <p:cNvPr id="17" name="Slide Number Placeholder 12">
            <a:extLst>
              <a:ext uri="{FF2B5EF4-FFF2-40B4-BE49-F238E27FC236}">
                <a16:creationId xmlns:a16="http://schemas.microsoft.com/office/drawing/2014/main" id="{D810E6CC-0413-1169-C153-FF53E9250AF8}"/>
              </a:ext>
            </a:extLst>
          </p:cNvPr>
          <p:cNvSpPr txBox="1">
            <a:spLocks/>
          </p:cNvSpPr>
          <p:nvPr/>
        </p:nvSpPr>
        <p:spPr>
          <a:xfrm>
            <a:off x="10955551" y="6125112"/>
            <a:ext cx="639549" cy="365125"/>
          </a:xfrm>
          <a:prstGeom prst="rect">
            <a:avLst/>
          </a:prstGeom>
        </p:spPr>
        <p:txBody>
          <a:bodyPr vert="horz" lIns="91440" tIns="45720" rIns="91440" bIns="45720" rtlCol="0" anchor="ctr"/>
          <a:lstStyle>
            <a:defPPr>
              <a:defRPr lang="en-FR"/>
            </a:defPPr>
            <a:lvl1pPr marL="0" algn="r" defTabSz="914400" rtl="0" eaLnBrk="1" latinLnBrk="0" hangingPunct="1">
              <a:defRPr sz="1200" b="1" kern="1200">
                <a:solidFill>
                  <a:srgbClr val="7030A0"/>
                </a:solidFill>
                <a:latin typeface="Zona Pro" panose="02010503040002020004"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FB245C7-A9B6-FE41-A38C-AC0BF5D04523}" type="slidenum">
              <a:rPr lang="en-FR" sz="2400" smtClean="0">
                <a:solidFill>
                  <a:schemeClr val="bg1"/>
                </a:solidFill>
              </a:rPr>
              <a:pPr algn="ctr"/>
              <a:t>7</a:t>
            </a:fld>
            <a:endParaRPr lang="en-FR" sz="2400" dirty="0">
              <a:solidFill>
                <a:schemeClr val="bg1"/>
              </a:solidFill>
            </a:endParaRPr>
          </a:p>
        </p:txBody>
      </p:sp>
      <p:pic>
        <p:nvPicPr>
          <p:cNvPr id="18" name="Graphic 17">
            <a:extLst>
              <a:ext uri="{FF2B5EF4-FFF2-40B4-BE49-F238E27FC236}">
                <a16:creationId xmlns:a16="http://schemas.microsoft.com/office/drawing/2014/main" id="{DF5ED6A0-DF5F-A025-DB80-90DD47E888C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21426482">
            <a:off x="7413845" y="-20481"/>
            <a:ext cx="157749" cy="7046136"/>
          </a:xfrm>
          <a:prstGeom prst="rect">
            <a:avLst/>
          </a:prstGeom>
        </p:spPr>
      </p:pic>
      <p:sp>
        <p:nvSpPr>
          <p:cNvPr id="19" name="TextBox 18">
            <a:extLst>
              <a:ext uri="{FF2B5EF4-FFF2-40B4-BE49-F238E27FC236}">
                <a16:creationId xmlns:a16="http://schemas.microsoft.com/office/drawing/2014/main" id="{33903C70-94D4-E473-58A9-8FD1446D3BBD}"/>
              </a:ext>
            </a:extLst>
          </p:cNvPr>
          <p:cNvSpPr txBox="1"/>
          <p:nvPr/>
        </p:nvSpPr>
        <p:spPr>
          <a:xfrm>
            <a:off x="628816" y="1596298"/>
            <a:ext cx="6399310" cy="6663363"/>
          </a:xfrm>
          <a:prstGeom prst="rect">
            <a:avLst/>
          </a:prstGeom>
          <a:noFill/>
        </p:spPr>
        <p:txBody>
          <a:bodyPr wrap="square" rtlCol="0">
            <a:spAutoFit/>
          </a:bodyPr>
          <a:lstStyle/>
          <a:p>
            <a:r>
              <a:rPr lang="en-GB" b="1" dirty="0">
                <a:solidFill>
                  <a:srgbClr val="FFCC66"/>
                </a:solidFill>
                <a:latin typeface="Poppins" panose="00000500000000000000" pitchFamily="2" charset="0"/>
                <a:cs typeface="Poppins" panose="00000500000000000000" pitchFamily="2" charset="0"/>
              </a:rPr>
              <a:t>Recognise</a:t>
            </a:r>
            <a:r>
              <a:rPr lang="en-GB" dirty="0">
                <a:solidFill>
                  <a:schemeClr val="bg1"/>
                </a:solidFill>
                <a:latin typeface="Poppins" panose="00000500000000000000" pitchFamily="2" charset="0"/>
                <a:cs typeface="Poppins" panose="00000500000000000000" pitchFamily="2" charset="0"/>
              </a:rPr>
              <a:t> the good and bad things that other </a:t>
            </a:r>
            <a:br>
              <a:rPr lang="en-GB" dirty="0">
                <a:solidFill>
                  <a:schemeClr val="bg1"/>
                </a:solidFill>
                <a:latin typeface="Poppins" panose="00000500000000000000" pitchFamily="2" charset="0"/>
                <a:cs typeface="Poppins" panose="00000500000000000000" pitchFamily="2" charset="0"/>
              </a:rPr>
            </a:br>
            <a:r>
              <a:rPr lang="en-GB" dirty="0">
                <a:solidFill>
                  <a:schemeClr val="bg1"/>
                </a:solidFill>
                <a:latin typeface="Poppins" panose="00000500000000000000" pitchFamily="2" charset="0"/>
                <a:cs typeface="Poppins" panose="00000500000000000000" pitchFamily="2" charset="0"/>
              </a:rPr>
              <a:t>people </a:t>
            </a:r>
            <a:r>
              <a:rPr lang="en-GB" b="1" dirty="0">
                <a:solidFill>
                  <a:srgbClr val="FFCC66"/>
                </a:solidFill>
                <a:latin typeface="Poppins" panose="00000500000000000000" pitchFamily="2" charset="0"/>
                <a:cs typeface="Poppins" panose="00000500000000000000" pitchFamily="2" charset="0"/>
              </a:rPr>
              <a:t>do</a:t>
            </a:r>
            <a:r>
              <a:rPr lang="en-GB" dirty="0">
                <a:solidFill>
                  <a:schemeClr val="bg1"/>
                </a:solidFill>
                <a:latin typeface="Poppins" panose="00000500000000000000" pitchFamily="2" charset="0"/>
                <a:cs typeface="Poppins" panose="00000500000000000000" pitchFamily="2" charset="0"/>
              </a:rPr>
              <a:t> and </a:t>
            </a:r>
            <a:r>
              <a:rPr lang="en-GB" b="1" dirty="0">
                <a:solidFill>
                  <a:srgbClr val="FFCC66"/>
                </a:solidFill>
                <a:latin typeface="Poppins" panose="00000500000000000000" pitchFamily="2" charset="0"/>
                <a:cs typeface="Poppins" panose="00000500000000000000" pitchFamily="2" charset="0"/>
              </a:rPr>
              <a:t>feel</a:t>
            </a:r>
            <a:r>
              <a:rPr lang="en-GB" dirty="0">
                <a:solidFill>
                  <a:schemeClr val="bg1"/>
                </a:solidFill>
                <a:latin typeface="Poppins" panose="00000500000000000000" pitchFamily="2" charset="0"/>
                <a:cs typeface="Poppins" panose="00000500000000000000" pitchFamily="2" charset="0"/>
              </a:rPr>
              <a:t>, which makes you a stronger, </a:t>
            </a:r>
            <a:br>
              <a:rPr lang="en-GB" dirty="0">
                <a:solidFill>
                  <a:schemeClr val="bg1"/>
                </a:solidFill>
                <a:latin typeface="Poppins" panose="00000500000000000000" pitchFamily="2" charset="0"/>
                <a:cs typeface="Poppins" panose="00000500000000000000" pitchFamily="2" charset="0"/>
              </a:rPr>
            </a:br>
            <a:r>
              <a:rPr lang="en-GB" dirty="0">
                <a:solidFill>
                  <a:schemeClr val="bg1"/>
                </a:solidFill>
                <a:latin typeface="Poppins" panose="00000500000000000000" pitchFamily="2" charset="0"/>
                <a:cs typeface="Poppins" panose="00000500000000000000" pitchFamily="2" charset="0"/>
              </a:rPr>
              <a:t>more confident person.</a:t>
            </a:r>
          </a:p>
          <a:p>
            <a:pPr marL="457200" indent="-457200">
              <a:buAutoNum type="arabicPeriod"/>
            </a:pPr>
            <a:endParaRPr lang="en-GB" dirty="0">
              <a:solidFill>
                <a:schemeClr val="bg1"/>
              </a:solidFill>
              <a:latin typeface="Poppins" panose="00000500000000000000" pitchFamily="2" charset="0"/>
              <a:cs typeface="Poppins" panose="00000500000000000000" pitchFamily="2" charset="0"/>
            </a:endParaRPr>
          </a:p>
          <a:p>
            <a:r>
              <a:rPr lang="en-GB" b="1" dirty="0">
                <a:solidFill>
                  <a:srgbClr val="FFCC66"/>
                </a:solidFill>
                <a:latin typeface="Poppins" panose="00000500000000000000" pitchFamily="2" charset="0"/>
                <a:cs typeface="Poppins" panose="00000500000000000000" pitchFamily="2" charset="0"/>
              </a:rPr>
              <a:t>Remember </a:t>
            </a:r>
            <a:r>
              <a:rPr lang="en-GB" dirty="0">
                <a:solidFill>
                  <a:schemeClr val="bg1"/>
                </a:solidFill>
                <a:latin typeface="Poppins" panose="00000500000000000000" pitchFamily="2" charset="0"/>
                <a:cs typeface="Poppins" panose="00000500000000000000" pitchFamily="2" charset="0"/>
              </a:rPr>
              <a:t>strategies (good plans) to help you </a:t>
            </a:r>
          </a:p>
          <a:p>
            <a:r>
              <a:rPr lang="en-GB" dirty="0">
                <a:solidFill>
                  <a:schemeClr val="bg1"/>
                </a:solidFill>
                <a:latin typeface="Poppins" panose="00000500000000000000" pitchFamily="2" charset="0"/>
                <a:cs typeface="Poppins" panose="00000500000000000000" pitchFamily="2" charset="0"/>
              </a:rPr>
              <a:t>manage your feelings and emotions.</a:t>
            </a:r>
          </a:p>
          <a:p>
            <a:endParaRPr lang="en-GB" dirty="0">
              <a:solidFill>
                <a:schemeClr val="bg1"/>
              </a:solidFill>
              <a:latin typeface="Poppins" panose="00000500000000000000" pitchFamily="2" charset="0"/>
              <a:cs typeface="Poppins" panose="00000500000000000000" pitchFamily="2" charset="0"/>
            </a:endParaRPr>
          </a:p>
          <a:p>
            <a:r>
              <a:rPr lang="en-GB" dirty="0">
                <a:solidFill>
                  <a:schemeClr val="bg1"/>
                </a:solidFill>
                <a:latin typeface="Poppins" panose="00000500000000000000" pitchFamily="2" charset="0"/>
                <a:cs typeface="Poppins" panose="00000500000000000000" pitchFamily="2" charset="0"/>
              </a:rPr>
              <a:t>You can STOP. CALM DOWN. COOL OFF. </a:t>
            </a:r>
          </a:p>
          <a:p>
            <a:endParaRPr lang="en-GB" dirty="0">
              <a:solidFill>
                <a:schemeClr val="bg1"/>
              </a:solidFill>
              <a:latin typeface="Poppins" panose="00000500000000000000" pitchFamily="2" charset="0"/>
              <a:cs typeface="Poppins" panose="00000500000000000000" pitchFamily="2" charset="0"/>
            </a:endParaRPr>
          </a:p>
          <a:p>
            <a:r>
              <a:rPr lang="en-GB" b="1" dirty="0">
                <a:solidFill>
                  <a:srgbClr val="FFCC66"/>
                </a:solidFill>
                <a:latin typeface="Poppins" panose="00000500000000000000" pitchFamily="2" charset="0"/>
                <a:cs typeface="Poppins" panose="00000500000000000000" pitchFamily="2" charset="0"/>
              </a:rPr>
              <a:t>Be respectful </a:t>
            </a:r>
            <a:r>
              <a:rPr lang="en-GB" dirty="0">
                <a:solidFill>
                  <a:schemeClr val="bg1"/>
                </a:solidFill>
                <a:latin typeface="Poppins" panose="00000500000000000000" pitchFamily="2" charset="0"/>
                <a:cs typeface="Poppins" panose="00000500000000000000" pitchFamily="2" charset="0"/>
              </a:rPr>
              <a:t>to others by:</a:t>
            </a:r>
            <a:br>
              <a:rPr lang="en-GB" dirty="0">
                <a:solidFill>
                  <a:schemeClr val="bg1"/>
                </a:solidFill>
                <a:latin typeface="Poppins" panose="00000500000000000000" pitchFamily="2" charset="0"/>
                <a:cs typeface="Poppins" panose="00000500000000000000" pitchFamily="2" charset="0"/>
              </a:rPr>
            </a:br>
            <a:r>
              <a:rPr lang="en-GB" dirty="0">
                <a:solidFill>
                  <a:schemeClr val="bg1"/>
                </a:solidFill>
                <a:latin typeface="Poppins" panose="00000500000000000000" pitchFamily="2" charset="0"/>
                <a:cs typeface="Poppins" panose="00000500000000000000" pitchFamily="2" charset="0"/>
              </a:rPr>
              <a:t> </a:t>
            </a:r>
          </a:p>
          <a:p>
            <a:r>
              <a:rPr lang="en-AU" b="1" dirty="0">
                <a:solidFill>
                  <a:srgbClr val="FFCC66"/>
                </a:solidFill>
                <a:latin typeface="arial" panose="020B0604020202020204" pitchFamily="34" charset="0"/>
              </a:rPr>
              <a:t>•   </a:t>
            </a:r>
            <a:r>
              <a:rPr lang="en-GB" dirty="0">
                <a:solidFill>
                  <a:schemeClr val="bg1"/>
                </a:solidFill>
                <a:latin typeface="Poppins" panose="00000500000000000000" pitchFamily="2" charset="0"/>
                <a:cs typeface="Poppins" panose="00000500000000000000" pitchFamily="2" charset="0"/>
              </a:rPr>
              <a:t>‘Talking with kindness’</a:t>
            </a:r>
          </a:p>
          <a:p>
            <a:r>
              <a:rPr lang="en-AU" b="1" dirty="0">
                <a:solidFill>
                  <a:srgbClr val="FFCC66"/>
                </a:solidFill>
                <a:latin typeface="arial" panose="020B0604020202020204" pitchFamily="34" charset="0"/>
              </a:rPr>
              <a:t>•   </a:t>
            </a:r>
            <a:r>
              <a:rPr lang="en-GB" dirty="0">
                <a:solidFill>
                  <a:schemeClr val="bg1"/>
                </a:solidFill>
                <a:latin typeface="Poppins" panose="00000500000000000000" pitchFamily="2" charset="0"/>
                <a:cs typeface="Poppins" panose="00000500000000000000" pitchFamily="2" charset="0"/>
              </a:rPr>
              <a:t>‘Acting with kindness’</a:t>
            </a:r>
          </a:p>
          <a:p>
            <a:r>
              <a:rPr lang="en-AU" b="1" dirty="0">
                <a:solidFill>
                  <a:srgbClr val="FFCC66"/>
                </a:solidFill>
                <a:latin typeface="arial" panose="020B0604020202020204" pitchFamily="34" charset="0"/>
              </a:rPr>
              <a:t>•   </a:t>
            </a:r>
            <a:r>
              <a:rPr lang="en-GB" dirty="0">
                <a:solidFill>
                  <a:schemeClr val="bg1"/>
                </a:solidFill>
                <a:latin typeface="Poppins" panose="00000500000000000000" pitchFamily="2" charset="0"/>
                <a:cs typeface="Poppins" panose="00000500000000000000" pitchFamily="2" charset="0"/>
              </a:rPr>
              <a:t>‘Playing with kindness’</a:t>
            </a:r>
          </a:p>
          <a:p>
            <a:endParaRPr lang="en-GB" b="1" dirty="0">
              <a:solidFill>
                <a:srgbClr val="FFCC66"/>
              </a:solidFill>
              <a:latin typeface="Poppins" panose="00000500000000000000" pitchFamily="2" charset="0"/>
              <a:cs typeface="Poppins" panose="00000500000000000000" pitchFamily="2" charset="0"/>
            </a:endParaRPr>
          </a:p>
          <a:p>
            <a:r>
              <a:rPr lang="en-GB" b="1" dirty="0">
                <a:solidFill>
                  <a:srgbClr val="FFCC66"/>
                </a:solidFill>
                <a:latin typeface="Poppins" panose="00000500000000000000" pitchFamily="2" charset="0"/>
                <a:cs typeface="Poppins" panose="00000500000000000000" pitchFamily="2" charset="0"/>
              </a:rPr>
              <a:t>TREAT OTHERS AS YOU WOULD TREAT A GOOD FRIEND!</a:t>
            </a:r>
            <a:endParaRPr lang="en-GB" dirty="0">
              <a:solidFill>
                <a:schemeClr val="bg1"/>
              </a:solidFill>
              <a:latin typeface="Poppins" panose="00000500000000000000" pitchFamily="2" charset="0"/>
              <a:cs typeface="Poppins" panose="00000500000000000000" pitchFamily="2" charset="0"/>
            </a:endParaRPr>
          </a:p>
          <a:p>
            <a:endParaRPr lang="en-GB" sz="2000" dirty="0">
              <a:solidFill>
                <a:schemeClr val="bg1"/>
              </a:solidFill>
              <a:latin typeface="Poppins" panose="00000500000000000000" pitchFamily="2" charset="0"/>
              <a:cs typeface="Poppins" panose="00000500000000000000" pitchFamily="2" charset="0"/>
            </a:endParaRPr>
          </a:p>
          <a:p>
            <a:endParaRPr lang="en-GB" sz="2000" dirty="0">
              <a:solidFill>
                <a:schemeClr val="bg1"/>
              </a:solidFill>
              <a:latin typeface="Poppins" panose="00000500000000000000" pitchFamily="2" charset="0"/>
              <a:cs typeface="Poppins" panose="00000500000000000000" pitchFamily="2" charset="0"/>
            </a:endParaRPr>
          </a:p>
          <a:p>
            <a:endParaRPr lang="en-GB" sz="2000" dirty="0">
              <a:solidFill>
                <a:schemeClr val="bg1"/>
              </a:solidFill>
              <a:latin typeface="Poppins" panose="00000500000000000000" pitchFamily="2" charset="0"/>
              <a:cs typeface="Poppins" panose="00000500000000000000" pitchFamily="2" charset="0"/>
            </a:endParaRPr>
          </a:p>
          <a:p>
            <a:endParaRPr lang="en-GB" sz="2000" dirty="0">
              <a:solidFill>
                <a:schemeClr val="bg1"/>
              </a:solidFill>
              <a:latin typeface="Poppins" panose="00000500000000000000" pitchFamily="2" charset="0"/>
              <a:cs typeface="Poppins" panose="00000500000000000000" pitchFamily="2" charset="0"/>
            </a:endParaRPr>
          </a:p>
          <a:p>
            <a:endParaRPr lang="en-GB" sz="2000" dirty="0">
              <a:solidFill>
                <a:schemeClr val="bg1"/>
              </a:solidFill>
              <a:latin typeface="Poppins" panose="00000500000000000000" pitchFamily="2" charset="0"/>
              <a:cs typeface="Poppins" panose="00000500000000000000" pitchFamily="2" charset="0"/>
            </a:endParaRPr>
          </a:p>
          <a:p>
            <a:endParaRPr lang="en-GB" sz="2000" dirty="0">
              <a:solidFill>
                <a:schemeClr val="bg1"/>
              </a:solidFill>
              <a:latin typeface="Poppins" panose="00000500000000000000" pitchFamily="2" charset="0"/>
              <a:cs typeface="Poppins" panose="00000500000000000000" pitchFamily="2" charset="0"/>
            </a:endParaRPr>
          </a:p>
          <a:p>
            <a:endParaRPr lang="en-GB" sz="1900" dirty="0">
              <a:solidFill>
                <a:schemeClr val="bg1"/>
              </a:solidFill>
              <a:latin typeface="Poppins" panose="00000500000000000000" pitchFamily="2" charset="0"/>
              <a:cs typeface="Poppins" panose="00000500000000000000" pitchFamily="2" charset="0"/>
            </a:endParaRPr>
          </a:p>
        </p:txBody>
      </p:sp>
      <p:sp>
        <p:nvSpPr>
          <p:cNvPr id="20" name="TextBox 19">
            <a:extLst>
              <a:ext uri="{FF2B5EF4-FFF2-40B4-BE49-F238E27FC236}">
                <a16:creationId xmlns:a16="http://schemas.microsoft.com/office/drawing/2014/main" id="{FDBF6F67-EDF6-43FE-C383-2D98DD65272C}"/>
              </a:ext>
            </a:extLst>
          </p:cNvPr>
          <p:cNvSpPr txBox="1"/>
          <p:nvPr/>
        </p:nvSpPr>
        <p:spPr>
          <a:xfrm>
            <a:off x="609599" y="503212"/>
            <a:ext cx="8184445" cy="523220"/>
          </a:xfrm>
          <a:prstGeom prst="rect">
            <a:avLst/>
          </a:prstGeom>
          <a:noFill/>
        </p:spPr>
        <p:txBody>
          <a:bodyPr wrap="square" rtlCol="0">
            <a:spAutoFit/>
          </a:bodyPr>
          <a:lstStyle/>
          <a:p>
            <a:r>
              <a:rPr lang="en-AU" sz="2800" b="1" dirty="0">
                <a:solidFill>
                  <a:srgbClr val="FFCC66"/>
                </a:solidFill>
                <a:latin typeface="Zona Pro" panose="02010503040002020004" pitchFamily="50" charset="0"/>
              </a:rPr>
              <a:t>Conclusion</a:t>
            </a:r>
          </a:p>
        </p:txBody>
      </p:sp>
      <p:pic>
        <p:nvPicPr>
          <p:cNvPr id="24" name="Graphic 23">
            <a:extLst>
              <a:ext uri="{FF2B5EF4-FFF2-40B4-BE49-F238E27FC236}">
                <a16:creationId xmlns:a16="http://schemas.microsoft.com/office/drawing/2014/main" id="{E363915A-AB37-9CD4-9E8E-484162C8D43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569007" y="5166070"/>
            <a:ext cx="2845329" cy="478812"/>
          </a:xfrm>
          <a:prstGeom prst="rect">
            <a:avLst/>
          </a:prstGeom>
        </p:spPr>
      </p:pic>
      <p:pic>
        <p:nvPicPr>
          <p:cNvPr id="21" name="Graphic 20">
            <a:extLst>
              <a:ext uri="{FF2B5EF4-FFF2-40B4-BE49-F238E27FC236}">
                <a16:creationId xmlns:a16="http://schemas.microsoft.com/office/drawing/2014/main" id="{1A820412-E2E1-2C86-7E2C-BE0E3477764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957313" y="2397919"/>
            <a:ext cx="3764024" cy="3072344"/>
          </a:xfrm>
          <a:prstGeom prst="rect">
            <a:avLst/>
          </a:prstGeom>
        </p:spPr>
      </p:pic>
      <p:pic>
        <p:nvPicPr>
          <p:cNvPr id="7" name="Graphic 6">
            <a:extLst>
              <a:ext uri="{FF2B5EF4-FFF2-40B4-BE49-F238E27FC236}">
                <a16:creationId xmlns:a16="http://schemas.microsoft.com/office/drawing/2014/main" id="{B289F610-362A-ABB1-5412-47123BD1E7B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918700" y="238140"/>
            <a:ext cx="1963518" cy="351675"/>
          </a:xfrm>
          <a:prstGeom prst="rect">
            <a:avLst/>
          </a:prstGeom>
        </p:spPr>
      </p:pic>
    </p:spTree>
    <p:extLst>
      <p:ext uri="{BB962C8B-B14F-4D97-AF65-F5344CB8AC3E}">
        <p14:creationId xmlns:p14="http://schemas.microsoft.com/office/powerpoint/2010/main" val="21862225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a:extLst>
              <a:ext uri="{FF2B5EF4-FFF2-40B4-BE49-F238E27FC236}">
                <a16:creationId xmlns:a16="http://schemas.microsoft.com/office/drawing/2014/main" id="{76F6AEC8-8A14-9571-91C4-C510094CB039}"/>
              </a:ext>
            </a:extLst>
          </p:cNvPr>
          <p:cNvGraphicFramePr>
            <a:graphicFrameLocks noChangeAspect="1"/>
          </p:cNvGraphicFramePr>
          <p:nvPr>
            <p:extLst>
              <p:ext uri="{D42A27DB-BD31-4B8C-83A1-F6EECF244321}">
                <p14:modId xmlns:p14="http://schemas.microsoft.com/office/powerpoint/2010/main" val="3619995292"/>
              </p:ext>
            </p:extLst>
          </p:nvPr>
        </p:nvGraphicFramePr>
        <p:xfrm>
          <a:off x="-46038" y="1588"/>
          <a:ext cx="12309476" cy="6907212"/>
        </p:xfrm>
        <a:graphic>
          <a:graphicData uri="http://schemas.openxmlformats.org/presentationml/2006/ole">
            <mc:AlternateContent xmlns:mc="http://schemas.openxmlformats.org/markup-compatibility/2006">
              <mc:Choice xmlns:v="urn:schemas-microsoft-com:vml" Requires="v">
                <p:oleObj r:id="rId3" imgW="15659143" imgH="8883289" progId="">
                  <p:embed/>
                </p:oleObj>
              </mc:Choice>
              <mc:Fallback>
                <p:oleObj r:id="rId3" imgW="15659143" imgH="8883289" progId="">
                  <p:embed/>
                  <p:pic>
                    <p:nvPicPr>
                      <p:cNvPr id="2" name="Object 1">
                        <a:extLst>
                          <a:ext uri="{FF2B5EF4-FFF2-40B4-BE49-F238E27FC236}">
                            <a16:creationId xmlns:a16="http://schemas.microsoft.com/office/drawing/2014/main" id="{BD2479B5-2558-0D73-BB21-558A651C8A3E}"/>
                          </a:ext>
                        </a:extLst>
                      </p:cNvPr>
                      <p:cNvPicPr/>
                      <p:nvPr/>
                    </p:nvPicPr>
                    <p:blipFill>
                      <a:blip r:embed="rId4"/>
                      <a:stretch>
                        <a:fillRect/>
                      </a:stretch>
                    </p:blipFill>
                    <p:spPr>
                      <a:xfrm>
                        <a:off x="-46038" y="1588"/>
                        <a:ext cx="12309476" cy="6907212"/>
                      </a:xfrm>
                      <a:prstGeom prst="rect">
                        <a:avLst/>
                      </a:prstGeom>
                    </p:spPr>
                  </p:pic>
                </p:oleObj>
              </mc:Fallback>
            </mc:AlternateContent>
          </a:graphicData>
        </a:graphic>
      </p:graphicFrame>
      <p:pic>
        <p:nvPicPr>
          <p:cNvPr id="36" name="Picture 35" descr="A picture containing background pattern&#10;&#10;Description automatically generated">
            <a:extLst>
              <a:ext uri="{FF2B5EF4-FFF2-40B4-BE49-F238E27FC236}">
                <a16:creationId xmlns:a16="http://schemas.microsoft.com/office/drawing/2014/main" id="{0E8B1D8C-5211-4480-8AD5-025B4366F949}"/>
              </a:ext>
            </a:extLst>
          </p:cNvPr>
          <p:cNvPicPr>
            <a:picLocks noChangeAspect="1"/>
          </p:cNvPicPr>
          <p:nvPr/>
        </p:nvPicPr>
        <p:blipFill>
          <a:blip r:embed="rId5"/>
          <a:stretch>
            <a:fillRect/>
          </a:stretch>
        </p:blipFill>
        <p:spPr>
          <a:xfrm>
            <a:off x="10950224" y="6040589"/>
            <a:ext cx="640258" cy="554890"/>
          </a:xfrm>
          <a:prstGeom prst="rect">
            <a:avLst/>
          </a:prstGeom>
        </p:spPr>
      </p:pic>
      <p:sp>
        <p:nvSpPr>
          <p:cNvPr id="26" name="Rectangle 25">
            <a:extLst>
              <a:ext uri="{FF2B5EF4-FFF2-40B4-BE49-F238E27FC236}">
                <a16:creationId xmlns:a16="http://schemas.microsoft.com/office/drawing/2014/main" id="{21542EF8-5420-4AC7-9795-FA1B049E1DC4}"/>
              </a:ext>
            </a:extLst>
          </p:cNvPr>
          <p:cNvSpPr/>
          <p:nvPr/>
        </p:nvSpPr>
        <p:spPr>
          <a:xfrm>
            <a:off x="-101600" y="-114298"/>
            <a:ext cx="9359575" cy="7110184"/>
          </a:xfrm>
          <a:custGeom>
            <a:avLst/>
            <a:gdLst>
              <a:gd name="connsiteX0" fmla="*/ 0 w 7685591"/>
              <a:gd name="connsiteY0" fmla="*/ 0 h 6858000"/>
              <a:gd name="connsiteX1" fmla="*/ 7685591 w 7685591"/>
              <a:gd name="connsiteY1" fmla="*/ 0 h 6858000"/>
              <a:gd name="connsiteX2" fmla="*/ 7685591 w 7685591"/>
              <a:gd name="connsiteY2" fmla="*/ 6858000 h 6858000"/>
              <a:gd name="connsiteX3" fmla="*/ 0 w 7685591"/>
              <a:gd name="connsiteY3" fmla="*/ 6858000 h 6858000"/>
              <a:gd name="connsiteX4" fmla="*/ 0 w 7685591"/>
              <a:gd name="connsiteY4" fmla="*/ 0 h 6858000"/>
              <a:gd name="connsiteX0" fmla="*/ 0 w 8241176"/>
              <a:gd name="connsiteY0" fmla="*/ 0 h 6858000"/>
              <a:gd name="connsiteX1" fmla="*/ 7685591 w 8241176"/>
              <a:gd name="connsiteY1" fmla="*/ 0 h 6858000"/>
              <a:gd name="connsiteX2" fmla="*/ 8241176 w 8241176"/>
              <a:gd name="connsiteY2" fmla="*/ 6834851 h 6858000"/>
              <a:gd name="connsiteX3" fmla="*/ 0 w 8241176"/>
              <a:gd name="connsiteY3" fmla="*/ 6858000 h 6858000"/>
              <a:gd name="connsiteX4" fmla="*/ 0 w 8241176"/>
              <a:gd name="connsiteY4" fmla="*/ 0 h 6858000"/>
              <a:gd name="connsiteX0" fmla="*/ 0 w 8241176"/>
              <a:gd name="connsiteY0" fmla="*/ 0 h 6858000"/>
              <a:gd name="connsiteX1" fmla="*/ 7430947 w 8241176"/>
              <a:gd name="connsiteY1" fmla="*/ 0 h 6858000"/>
              <a:gd name="connsiteX2" fmla="*/ 8241176 w 8241176"/>
              <a:gd name="connsiteY2" fmla="*/ 6834851 h 6858000"/>
              <a:gd name="connsiteX3" fmla="*/ 0 w 8241176"/>
              <a:gd name="connsiteY3" fmla="*/ 6858000 h 6858000"/>
              <a:gd name="connsiteX4" fmla="*/ 0 w 8241176"/>
              <a:gd name="connsiteY4" fmla="*/ 0 h 6858000"/>
              <a:gd name="connsiteX0" fmla="*/ 0 w 7751768"/>
              <a:gd name="connsiteY0" fmla="*/ 0 h 6858000"/>
              <a:gd name="connsiteX1" fmla="*/ 7430947 w 7751768"/>
              <a:gd name="connsiteY1" fmla="*/ 0 h 6858000"/>
              <a:gd name="connsiteX2" fmla="*/ 7751768 w 7751768"/>
              <a:gd name="connsiteY2" fmla="*/ 6847551 h 6858000"/>
              <a:gd name="connsiteX3" fmla="*/ 0 w 7751768"/>
              <a:gd name="connsiteY3" fmla="*/ 6858000 h 6858000"/>
              <a:gd name="connsiteX4" fmla="*/ 0 w 7751768"/>
              <a:gd name="connsiteY4" fmla="*/ 0 h 6858000"/>
              <a:gd name="connsiteX0" fmla="*/ 0 w 12376544"/>
              <a:gd name="connsiteY0" fmla="*/ 0 h 6858000"/>
              <a:gd name="connsiteX1" fmla="*/ 12376544 w 12376544"/>
              <a:gd name="connsiteY1" fmla="*/ 0 h 6858000"/>
              <a:gd name="connsiteX2" fmla="*/ 7751768 w 12376544"/>
              <a:gd name="connsiteY2" fmla="*/ 6847551 h 6858000"/>
              <a:gd name="connsiteX3" fmla="*/ 0 w 12376544"/>
              <a:gd name="connsiteY3" fmla="*/ 6858000 h 6858000"/>
              <a:gd name="connsiteX4" fmla="*/ 0 w 12376544"/>
              <a:gd name="connsiteY4" fmla="*/ 0 h 6858000"/>
              <a:gd name="connsiteX0" fmla="*/ 0 w 12376544"/>
              <a:gd name="connsiteY0" fmla="*/ 0 h 6858000"/>
              <a:gd name="connsiteX1" fmla="*/ 12376544 w 12376544"/>
              <a:gd name="connsiteY1" fmla="*/ 0 h 6858000"/>
              <a:gd name="connsiteX2" fmla="*/ 5240332 w 12376544"/>
              <a:gd name="connsiteY2" fmla="*/ 6822151 h 6858000"/>
              <a:gd name="connsiteX3" fmla="*/ 0 w 12376544"/>
              <a:gd name="connsiteY3" fmla="*/ 6858000 h 6858000"/>
              <a:gd name="connsiteX4" fmla="*/ 0 w 12376544"/>
              <a:gd name="connsiteY4" fmla="*/ 0 h 6858000"/>
              <a:gd name="connsiteX0" fmla="*/ 0 w 9388579"/>
              <a:gd name="connsiteY0" fmla="*/ 12700 h 6870700"/>
              <a:gd name="connsiteX1" fmla="*/ 9388579 w 9388579"/>
              <a:gd name="connsiteY1" fmla="*/ 0 h 6870700"/>
              <a:gd name="connsiteX2" fmla="*/ 5240332 w 9388579"/>
              <a:gd name="connsiteY2" fmla="*/ 6834851 h 6870700"/>
              <a:gd name="connsiteX3" fmla="*/ 0 w 9388579"/>
              <a:gd name="connsiteY3" fmla="*/ 6870700 h 6870700"/>
              <a:gd name="connsiteX4" fmla="*/ 0 w 9388579"/>
              <a:gd name="connsiteY4" fmla="*/ 12700 h 6870700"/>
              <a:gd name="connsiteX0" fmla="*/ 0 w 9388579"/>
              <a:gd name="connsiteY0" fmla="*/ 12700 h 6898351"/>
              <a:gd name="connsiteX1" fmla="*/ 9388579 w 9388579"/>
              <a:gd name="connsiteY1" fmla="*/ 0 h 6898351"/>
              <a:gd name="connsiteX2" fmla="*/ 5227453 w 9388579"/>
              <a:gd name="connsiteY2" fmla="*/ 6898351 h 6898351"/>
              <a:gd name="connsiteX3" fmla="*/ 0 w 9388579"/>
              <a:gd name="connsiteY3" fmla="*/ 6870700 h 6898351"/>
              <a:gd name="connsiteX4" fmla="*/ 0 w 9388579"/>
              <a:gd name="connsiteY4" fmla="*/ 12700 h 6898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88579" h="6898351">
                <a:moveTo>
                  <a:pt x="0" y="12700"/>
                </a:moveTo>
                <a:lnTo>
                  <a:pt x="9388579" y="0"/>
                </a:lnTo>
                <a:lnTo>
                  <a:pt x="5227453" y="6898351"/>
                </a:lnTo>
                <a:lnTo>
                  <a:pt x="0" y="6870700"/>
                </a:lnTo>
                <a:lnTo>
                  <a:pt x="0" y="12700"/>
                </a:lnTo>
                <a:close/>
              </a:path>
            </a:pathLst>
          </a:custGeom>
          <a:solidFill>
            <a:srgbClr val="592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Slide Number Placeholder 12">
            <a:extLst>
              <a:ext uri="{FF2B5EF4-FFF2-40B4-BE49-F238E27FC236}">
                <a16:creationId xmlns:a16="http://schemas.microsoft.com/office/drawing/2014/main" id="{5DF6FA90-A285-4FA4-8826-E0182DE7BABC}"/>
              </a:ext>
            </a:extLst>
          </p:cNvPr>
          <p:cNvSpPr>
            <a:spLocks noGrp="1"/>
          </p:cNvSpPr>
          <p:nvPr>
            <p:ph type="sldNum" sz="quarter" idx="12"/>
          </p:nvPr>
        </p:nvSpPr>
        <p:spPr>
          <a:xfrm>
            <a:off x="10988324" y="6134077"/>
            <a:ext cx="560210" cy="365125"/>
          </a:xfrm>
        </p:spPr>
        <p:txBody>
          <a:bodyPr/>
          <a:lstStyle/>
          <a:p>
            <a:pPr algn="ctr"/>
            <a:fld id="{BFB245C7-A9B6-FE41-A38C-AC0BF5D04523}" type="slidenum">
              <a:rPr lang="en-FR" sz="2400" smtClean="0">
                <a:solidFill>
                  <a:schemeClr val="bg1"/>
                </a:solidFill>
              </a:rPr>
              <a:pPr algn="ctr"/>
              <a:t>8</a:t>
            </a:fld>
            <a:endParaRPr lang="en-FR" sz="2400">
              <a:solidFill>
                <a:schemeClr val="bg1"/>
              </a:solidFill>
            </a:endParaRPr>
          </a:p>
        </p:txBody>
      </p:sp>
      <p:pic>
        <p:nvPicPr>
          <p:cNvPr id="42" name="Graphic 41">
            <a:extLst>
              <a:ext uri="{FF2B5EF4-FFF2-40B4-BE49-F238E27FC236}">
                <a16:creationId xmlns:a16="http://schemas.microsoft.com/office/drawing/2014/main" id="{F2C8D9AD-525A-4575-8D26-97904B3C2BE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833628">
            <a:off x="7033160" y="-1319526"/>
            <a:ext cx="212620" cy="9497049"/>
          </a:xfrm>
          <a:prstGeom prst="rect">
            <a:avLst/>
          </a:prstGeom>
        </p:spPr>
      </p:pic>
      <p:pic>
        <p:nvPicPr>
          <p:cNvPr id="21" name="Graphic 20">
            <a:extLst>
              <a:ext uri="{FF2B5EF4-FFF2-40B4-BE49-F238E27FC236}">
                <a16:creationId xmlns:a16="http://schemas.microsoft.com/office/drawing/2014/main" id="{2EC5ABA9-FD22-4D4D-97CC-CCD34D1DC214}"/>
              </a:ext>
            </a:extLst>
          </p:cNvPr>
          <p:cNvPicPr>
            <a:picLocks noChangeAspect="1"/>
          </p:cNvPicPr>
          <p:nvPr/>
        </p:nvPicPr>
        <p:blipFill rotWithShape="1">
          <a:blip r:embed="rId8">
            <a:extLst>
              <a:ext uri="{96DAC541-7B7A-43D3-8B79-37D633B846F1}">
                <asvg:svgBlip xmlns:asvg="http://schemas.microsoft.com/office/drawing/2016/SVG/main" r:embed="rId9"/>
              </a:ext>
            </a:extLst>
          </a:blip>
          <a:srcRect t="32286" r="77090"/>
          <a:stretch/>
        </p:blipFill>
        <p:spPr>
          <a:xfrm rot="10800000">
            <a:off x="-264638" y="4116831"/>
            <a:ext cx="1412403" cy="2875101"/>
          </a:xfrm>
          <a:prstGeom prst="rect">
            <a:avLst/>
          </a:prstGeom>
        </p:spPr>
      </p:pic>
      <p:sp>
        <p:nvSpPr>
          <p:cNvPr id="24" name="TextBox 23">
            <a:extLst>
              <a:ext uri="{FF2B5EF4-FFF2-40B4-BE49-F238E27FC236}">
                <a16:creationId xmlns:a16="http://schemas.microsoft.com/office/drawing/2014/main" id="{87D6411C-5A73-4813-99DE-DE18B06805C6}"/>
              </a:ext>
            </a:extLst>
          </p:cNvPr>
          <p:cNvSpPr txBox="1"/>
          <p:nvPr/>
        </p:nvSpPr>
        <p:spPr>
          <a:xfrm>
            <a:off x="591866" y="1958178"/>
            <a:ext cx="5473700" cy="2631490"/>
          </a:xfrm>
          <a:prstGeom prst="rect">
            <a:avLst/>
          </a:prstGeom>
          <a:noFill/>
        </p:spPr>
        <p:txBody>
          <a:bodyPr wrap="square" rtlCol="0">
            <a:spAutoFit/>
          </a:bodyPr>
          <a:lstStyle/>
          <a:p>
            <a:r>
              <a:rPr lang="en-GB" sz="5500" b="1" dirty="0">
                <a:solidFill>
                  <a:srgbClr val="FFCC66"/>
                </a:solidFill>
                <a:latin typeface="Zona Pro" panose="02010503040002020004" pitchFamily="50" charset="0"/>
              </a:rPr>
              <a:t>This is the end of Lesson 10.</a:t>
            </a:r>
          </a:p>
          <a:p>
            <a:r>
              <a:rPr lang="en-GB" sz="5500" b="1" dirty="0">
                <a:solidFill>
                  <a:srgbClr val="FFCC66"/>
                </a:solidFill>
                <a:latin typeface="Zona Pro" panose="02010503040002020004" pitchFamily="50" charset="0"/>
              </a:rPr>
              <a:t>Great work!</a:t>
            </a:r>
          </a:p>
        </p:txBody>
      </p:sp>
      <p:pic>
        <p:nvPicPr>
          <p:cNvPr id="3" name="Graphic 2">
            <a:extLst>
              <a:ext uri="{FF2B5EF4-FFF2-40B4-BE49-F238E27FC236}">
                <a16:creationId xmlns:a16="http://schemas.microsoft.com/office/drawing/2014/main" id="{4FBE30A8-5D60-BE46-71A0-1C977E75F97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360163" y="5509558"/>
            <a:ext cx="4172501" cy="478812"/>
          </a:xfrm>
          <a:prstGeom prst="rect">
            <a:avLst/>
          </a:prstGeom>
        </p:spPr>
      </p:pic>
      <p:pic>
        <p:nvPicPr>
          <p:cNvPr id="9" name="Graphic 8">
            <a:extLst>
              <a:ext uri="{FF2B5EF4-FFF2-40B4-BE49-F238E27FC236}">
                <a16:creationId xmlns:a16="http://schemas.microsoft.com/office/drawing/2014/main" id="{5163857C-6FD9-7AC2-2FCA-1454B526AF2D}"/>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712187" y="1065574"/>
            <a:ext cx="3756151" cy="4847324"/>
          </a:xfrm>
          <a:prstGeom prst="rect">
            <a:avLst/>
          </a:prstGeom>
        </p:spPr>
      </p:pic>
      <p:pic>
        <p:nvPicPr>
          <p:cNvPr id="2" name="Graphic 1">
            <a:extLst>
              <a:ext uri="{FF2B5EF4-FFF2-40B4-BE49-F238E27FC236}">
                <a16:creationId xmlns:a16="http://schemas.microsoft.com/office/drawing/2014/main" id="{B54300FC-D7F6-E076-0A00-A054BDD691DB}"/>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9918700" y="238140"/>
            <a:ext cx="1963518" cy="351675"/>
          </a:xfrm>
          <a:prstGeom prst="rect">
            <a:avLst/>
          </a:prstGeom>
        </p:spPr>
      </p:pic>
    </p:spTree>
    <p:extLst>
      <p:ext uri="{BB962C8B-B14F-4D97-AF65-F5344CB8AC3E}">
        <p14:creationId xmlns:p14="http://schemas.microsoft.com/office/powerpoint/2010/main" val="18490545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DA1FDDCB514ED42BC7C7F39B17980D8" ma:contentTypeVersion="22" ma:contentTypeDescription="Create a new document." ma:contentTypeScope="" ma:versionID="5cc784ac9be0441b45f0397c7d5e9fab">
  <xsd:schema xmlns:xsd="http://www.w3.org/2001/XMLSchema" xmlns:xs="http://www.w3.org/2001/XMLSchema" xmlns:p="http://schemas.microsoft.com/office/2006/metadata/properties" xmlns:ns2="97a5c4a9-978f-47b1-a59f-16f33b04acfe" xmlns:ns3="06cc62fa-2c49-4161-9771-9748be5afc88" targetNamespace="http://schemas.microsoft.com/office/2006/metadata/properties" ma:root="true" ma:fieldsID="fe022ef99b1903810f549bf5dfc5e85d" ns2:_="" ns3:_="">
    <xsd:import namespace="97a5c4a9-978f-47b1-a59f-16f33b04acfe"/>
    <xsd:import namespace="06cc62fa-2c49-4161-9771-9748be5afc88"/>
    <xsd:element name="properties">
      <xsd:complexType>
        <xsd:sequence>
          <xsd:element name="documentManagement">
            <xsd:complexType>
              <xsd:all>
                <xsd:element ref="ns2:TaxCatchAll"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2:SharedWithUsers" minOccurs="0"/>
                <xsd:element ref="ns2:SharedWithDetails" minOccurs="0"/>
                <xsd:element ref="ns3:MediaServiceOCR" minOccurs="0"/>
                <xsd:element ref="ns3:MediaServiceDateTaken" minOccurs="0"/>
                <xsd:element ref="ns3:MediaLengthInSeconds" minOccurs="0"/>
                <xsd:element ref="ns3:MediaServiceLocation" minOccurs="0"/>
                <xsd:element ref="ns3:Dateandtime" minOccurs="0"/>
                <xsd:element ref="ns3:lcf76f155ced4ddcb4097134ff3c332f"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7a5c4a9-978f-47b1-a59f-16f33b04acfe"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b846d786-35d1-4abc-9d8d-554227a12f2c}" ma:internalName="TaxCatchAll" ma:showField="CatchAllData" ma:web="97a5c4a9-978f-47b1-a59f-16f33b04acfe">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6cc62fa-2c49-4161-9771-9748be5afc88" elementFormDefault="qualified">
    <xsd:import namespace="http://schemas.microsoft.com/office/2006/documentManagement/types"/>
    <xsd:import namespace="http://schemas.microsoft.com/office/infopath/2007/PartnerControls"/>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element name="Dateandtime" ma:index="22" nillable="true" ma:displayName="Date and time" ma:format="DateTime" ma:internalName="Dateandtime">
      <xsd:simpleType>
        <xsd:restriction base="dms:DateTime"/>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14308a97-f966-49d3-9960-a5706d903f5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6cc62fa-2c49-4161-9771-9748be5afc88">
      <Terms xmlns="http://schemas.microsoft.com/office/infopath/2007/PartnerControls"/>
    </lcf76f155ced4ddcb4097134ff3c332f>
    <TaxCatchAll xmlns="97a5c4a9-978f-47b1-a59f-16f33b04acfe" xsi:nil="true"/>
    <Dateandtime xmlns="06cc62fa-2c49-4161-9771-9748be5afc88" xsi:nil="true"/>
  </documentManagement>
</p:properties>
</file>

<file path=customXml/itemProps1.xml><?xml version="1.0" encoding="utf-8"?>
<ds:datastoreItem xmlns:ds="http://schemas.openxmlformats.org/officeDocument/2006/customXml" ds:itemID="{D0C440E7-2A9C-4A57-800E-BFC1B5A2B94B}"/>
</file>

<file path=customXml/itemProps2.xml><?xml version="1.0" encoding="utf-8"?>
<ds:datastoreItem xmlns:ds="http://schemas.openxmlformats.org/officeDocument/2006/customXml" ds:itemID="{7687E522-23F3-4BF9-9D1F-7A1DA18AC5A5}"/>
</file>

<file path=customXml/itemProps3.xml><?xml version="1.0" encoding="utf-8"?>
<ds:datastoreItem xmlns:ds="http://schemas.openxmlformats.org/officeDocument/2006/customXml" ds:itemID="{8C593CA4-DD8C-4F56-A09D-922996C8C89D}"/>
</file>

<file path=docProps/app.xml><?xml version="1.0" encoding="utf-8"?>
<Properties xmlns="http://schemas.openxmlformats.org/officeDocument/2006/extended-properties" xmlns:vt="http://schemas.openxmlformats.org/officeDocument/2006/docPropsVTypes">
  <TotalTime>1826</TotalTime>
  <Words>590</Words>
  <Application>Microsoft Office PowerPoint</Application>
  <PresentationFormat>Widescreen</PresentationFormat>
  <Paragraphs>112</Paragraphs>
  <Slides>8</Slides>
  <Notes>4</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0</vt:i4>
      </vt:variant>
      <vt:variant>
        <vt:lpstr>Slide Titles</vt:lpstr>
      </vt:variant>
      <vt:variant>
        <vt:i4>8</vt:i4>
      </vt:variant>
    </vt:vector>
  </HeadingPairs>
  <TitlesOfParts>
    <vt:vector size="15" baseType="lpstr">
      <vt:lpstr>Zona Pro</vt:lpstr>
      <vt:lpstr>Calibri</vt:lpstr>
      <vt:lpstr>Poppins</vt:lpstr>
      <vt:lpstr>Calibri Light</vt:lpstr>
      <vt:lpstr>Arial</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Big Talks for Little People</dc:title>
  <dc:creator>Angela Tomarelli</dc:creator>
  <cp:lastModifiedBy>Anna Bailes</cp:lastModifiedBy>
  <cp:revision>514</cp:revision>
  <dcterms:created xsi:type="dcterms:W3CDTF">2021-11-15T00:55:30Z</dcterms:created>
  <dcterms:modified xsi:type="dcterms:W3CDTF">2025-12-10T04:00:15Z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0x0101001DA1FDDCB514ED42BC7C7F39B17980D8</vt:lpwstr>
  </property>
</Properties>
</file>